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notesSlides/notesSlide15.xml" ContentType="application/vnd.openxmlformats-officedocument.presentationml.notesSlide+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notesSlides/notesSlide16.xml" ContentType="application/vnd.openxmlformats-officedocument.presentationml.notesSlide+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notesSlides/notesSlide17.xml" ContentType="application/vnd.openxmlformats-officedocument.presentationml.notesSlide+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notesSlides/notesSlide18.xml" ContentType="application/vnd.openxmlformats-officedocument.presentationml.notesSlide+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notesSlides/notesSlide1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ink/ink203.xml" ContentType="application/inkml+xml"/>
  <Override PartName="/ppt/notesSlides/notesSlide23.xml" ContentType="application/vnd.openxmlformats-officedocument.presentationml.notesSlide+xml"/>
  <Override PartName="/ppt/ink/ink204.xml" ContentType="application/inkml+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notesSlides/notesSlide26.xml" ContentType="application/vnd.openxmlformats-officedocument.presentationml.notesSlide+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0.xml" ContentType="application/inkml+xml"/>
  <Override PartName="/ppt/ink/ink221.xml" ContentType="application/inkml+xml"/>
  <Override PartName="/ppt/notesSlides/notesSlide27.xml" ContentType="application/vnd.openxmlformats-officedocument.presentationml.notesSlide+xml"/>
  <Override PartName="/ppt/ink/ink222.xml" ContentType="application/inkml+xml"/>
  <Override PartName="/ppt/ink/ink223.xml" ContentType="application/inkml+xml"/>
  <Override PartName="/ppt/notesSlides/notesSlide28.xml" ContentType="application/vnd.openxmlformats-officedocument.presentationml.notesSlide+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notesSlides/notesSlide29.xml" ContentType="application/vnd.openxmlformats-officedocument.presentationml.notesSlide+xml"/>
  <Override PartName="/ppt/ink/ink236.xml" ContentType="application/inkml+xml"/>
  <Override PartName="/ppt/ink/ink237.xml" ContentType="application/inkml+xml"/>
  <Override PartName="/ppt/ink/ink238.xml" ContentType="application/inkml+xml"/>
  <Override PartName="/ppt/ink/ink239.xml" ContentType="application/inkml+xml"/>
  <Override PartName="/ppt/ink/ink240.xml" ContentType="application/inkml+xml"/>
  <Override PartName="/ppt/ink/ink241.xml" ContentType="application/inkml+xml"/>
  <Override PartName="/ppt/ink/ink242.xml" ContentType="application/inkml+xml"/>
  <Override PartName="/ppt/ink/ink243.xml" ContentType="application/inkml+xml"/>
  <Override PartName="/ppt/ink/ink244.xml" ContentType="application/inkml+xml"/>
  <Override PartName="/ppt/ink/ink245.xml" ContentType="application/inkml+xml"/>
  <Override PartName="/ppt/ink/ink246.xml" ContentType="application/inkml+xml"/>
  <Override PartName="/ppt/ink/ink247.xml" ContentType="application/inkml+xml"/>
  <Override PartName="/ppt/ink/ink248.xml" ContentType="application/inkml+xml"/>
  <Override PartName="/ppt/ink/ink249.xml" ContentType="application/inkml+xml"/>
  <Override PartName="/ppt/ink/ink250.xml" ContentType="application/inkml+xml"/>
  <Override PartName="/ppt/ink/ink251.xml" ContentType="application/inkml+xml"/>
  <Override PartName="/ppt/ink/ink252.xml" ContentType="application/inkml+xml"/>
  <Override PartName="/ppt/ink/ink253.xml" ContentType="application/inkml+xml"/>
  <Override PartName="/ppt/ink/ink254.xml" ContentType="application/inkml+xml"/>
  <Override PartName="/ppt/ink/ink255.xml" ContentType="application/inkml+xml"/>
  <Override PartName="/ppt/ink/ink256.xml" ContentType="application/inkml+xml"/>
  <Override PartName="/ppt/ink/ink257.xml" ContentType="application/inkml+xml"/>
  <Override PartName="/ppt/ink/ink258.xml" ContentType="application/inkml+xml"/>
  <Override PartName="/ppt/ink/ink259.xml" ContentType="application/inkml+xml"/>
  <Override PartName="/ppt/ink/ink260.xml" ContentType="application/inkml+xml"/>
  <Override PartName="/ppt/ink/ink261.xml" ContentType="application/inkml+xml"/>
  <Override PartName="/ppt/ink/ink262.xml" ContentType="application/inkml+xml"/>
  <Override PartName="/ppt/ink/ink263.xml" ContentType="application/inkml+xml"/>
  <Override PartName="/ppt/ink/ink264.xml" ContentType="application/inkml+xml"/>
  <Override PartName="/ppt/ink/ink265.xml" ContentType="application/inkml+xml"/>
  <Override PartName="/ppt/ink/ink266.xml" ContentType="application/inkml+xml"/>
  <Override PartName="/ppt/ink/ink267.xml" ContentType="application/inkml+xml"/>
  <Override PartName="/ppt/ink/ink268.xml" ContentType="application/inkml+xml"/>
  <Override PartName="/ppt/ink/ink269.xml" ContentType="application/inkml+xml"/>
  <Override PartName="/ppt/ink/ink270.xml" ContentType="application/inkml+xml"/>
  <Override PartName="/ppt/ink/ink271.xml" ContentType="application/inkml+xml"/>
  <Override PartName="/ppt/notesSlides/notesSlide30.xml" ContentType="application/vnd.openxmlformats-officedocument.presentationml.notesSlide+xml"/>
  <Override PartName="/ppt/ink/ink272.xml" ContentType="application/inkml+xml"/>
  <Override PartName="/ppt/notesSlides/notesSlide3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ink/ink273.xml" ContentType="application/inkml+xml"/>
  <Override PartName="/ppt/ink/ink274.xml" ContentType="application/inkml+xml"/>
  <Override PartName="/ppt/ink/ink275.xml" ContentType="application/inkml+xml"/>
  <Override PartName="/ppt/ink/ink276.xml" ContentType="application/inkml+xml"/>
  <Override PartName="/ppt/ink/ink277.xml" ContentType="application/inkml+xml"/>
  <Override PartName="/ppt/ink/ink278.xml" ContentType="application/inkml+xml"/>
  <Override PartName="/ppt/ink/ink279.xml" ContentType="application/inkml+xml"/>
  <Override PartName="/ppt/ink/ink280.xml" ContentType="application/inkml+xml"/>
  <Override PartName="/ppt/ink/ink281.xml" ContentType="application/inkml+xml"/>
  <Override PartName="/ppt/ink/ink282.xml" ContentType="application/inkml+xml"/>
  <Override PartName="/ppt/ink/ink283.xml" ContentType="application/inkml+xml"/>
  <Override PartName="/ppt/ink/ink284.xml" ContentType="application/inkml+xml"/>
  <Override PartName="/ppt/ink/ink285.xml" ContentType="application/inkml+xml"/>
  <Override PartName="/ppt/ink/ink286.xml" ContentType="application/inkml+xml"/>
  <Override PartName="/ppt/ink/ink287.xml" ContentType="application/inkml+xml"/>
  <Override PartName="/ppt/notesSlides/notesSlide34.xml" ContentType="application/vnd.openxmlformats-officedocument.presentationml.notesSlide+xml"/>
  <Override PartName="/ppt/ink/ink288.xml" ContentType="application/inkml+xml"/>
  <Override PartName="/ppt/ink/ink289.xml" ContentType="application/inkml+xml"/>
  <Override PartName="/ppt/notesSlides/notesSlide35.xml" ContentType="application/vnd.openxmlformats-officedocument.presentationml.notesSlide+xml"/>
  <Override PartName="/ppt/ink/ink290.xml" ContentType="application/inkml+xml"/>
  <Override PartName="/ppt/ink/ink291.xml" ContentType="application/inkml+xml"/>
  <Override PartName="/ppt/ink/ink292.xml" ContentType="application/inkml+xml"/>
  <Override PartName="/ppt/ink/ink293.xml" ContentType="application/inkml+xml"/>
  <Override PartName="/ppt/notesSlides/notesSlide36.xml" ContentType="application/vnd.openxmlformats-officedocument.presentationml.notesSlide+xml"/>
  <Override PartName="/ppt/ink/ink294.xml" ContentType="application/inkml+xml"/>
  <Override PartName="/ppt/ink/ink295.xml" ContentType="application/inkml+xml"/>
  <Override PartName="/ppt/ink/ink296.xml" ContentType="application/inkml+xml"/>
  <Override PartName="/ppt/ink/ink297.xml" ContentType="application/inkml+xml"/>
  <Override PartName="/ppt/ink/ink298.xml" ContentType="application/inkml+xml"/>
  <Override PartName="/ppt/ink/ink299.xml" ContentType="application/inkml+xml"/>
  <Override PartName="/ppt/ink/ink300.xml" ContentType="application/inkml+xml"/>
  <Override PartName="/ppt/ink/ink301.xml" ContentType="application/inkml+xml"/>
  <Override PartName="/ppt/ink/ink302.xml" ContentType="application/inkml+xml"/>
  <Override PartName="/ppt/ink/ink303.xml" ContentType="application/inkml+xml"/>
  <Override PartName="/ppt/ink/ink304.xml" ContentType="application/inkml+xml"/>
  <Override PartName="/ppt/ink/ink305.xml" ContentType="application/inkml+xml"/>
  <Override PartName="/ppt/ink/ink306.xml" ContentType="application/inkml+xml"/>
  <Override PartName="/ppt/ink/ink307.xml" ContentType="application/inkml+xml"/>
  <Override PartName="/ppt/ink/ink308.xml" ContentType="application/inkml+xml"/>
  <Override PartName="/ppt/ink/ink309.xml" ContentType="application/inkml+xml"/>
  <Override PartName="/ppt/ink/ink310.xml" ContentType="application/inkml+xml"/>
  <Override PartName="/ppt/ink/ink311.xml" ContentType="application/inkml+xml"/>
  <Override PartName="/ppt/ink/ink312.xml" ContentType="application/inkml+xml"/>
  <Override PartName="/ppt/ink/ink313.xml" ContentType="application/inkml+xml"/>
  <Override PartName="/ppt/ink/ink314.xml" ContentType="application/inkml+xml"/>
  <Override PartName="/ppt/ink/ink315.xml" ContentType="application/inkml+xml"/>
  <Override PartName="/ppt/ink/ink316.xml" ContentType="application/inkml+xml"/>
  <Override PartName="/ppt/ink/ink317.xml" ContentType="application/inkml+xml"/>
  <Override PartName="/ppt/ink/ink318.xml" ContentType="application/inkml+xml"/>
  <Override PartName="/ppt/ink/ink319.xml" ContentType="application/inkml+xml"/>
  <Override PartName="/ppt/ink/ink320.xml" ContentType="application/inkml+xml"/>
  <Override PartName="/ppt/ink/ink321.xml" ContentType="application/inkml+xml"/>
  <Override PartName="/ppt/ink/ink322.xml" ContentType="application/inkml+xml"/>
  <Override PartName="/ppt/ink/ink323.xml" ContentType="application/inkml+xml"/>
  <Override PartName="/ppt/ink/ink324.xml" ContentType="application/inkml+xml"/>
  <Override PartName="/ppt/ink/ink325.xml" ContentType="application/inkml+xml"/>
  <Override PartName="/ppt/ink/ink326.xml" ContentType="application/inkml+xml"/>
  <Override PartName="/ppt/ink/ink327.xml" ContentType="application/inkml+xml"/>
  <Override PartName="/ppt/ink/ink328.xml" ContentType="application/inkml+xml"/>
  <Override PartName="/ppt/ink/ink329.xml" ContentType="application/inkml+xml"/>
  <Override PartName="/ppt/ink/ink330.xml" ContentType="application/inkml+xml"/>
  <Override PartName="/ppt/notesSlides/notesSlide37.xml" ContentType="application/vnd.openxmlformats-officedocument.presentationml.notesSlide+xml"/>
  <Override PartName="/ppt/ink/ink331.xml" ContentType="application/inkml+xml"/>
  <Override PartName="/ppt/ink/ink332.xml" ContentType="application/inkml+xml"/>
  <Override PartName="/ppt/ink/ink333.xml" ContentType="application/inkml+xml"/>
  <Override PartName="/ppt/ink/ink334.xml" ContentType="application/inkml+xml"/>
  <Override PartName="/ppt/ink/ink335.xml" ContentType="application/inkml+xml"/>
  <Override PartName="/ppt/ink/ink336.xml" ContentType="application/inkml+xml"/>
  <Override PartName="/ppt/ink/ink337.xml" ContentType="application/inkml+xml"/>
  <Override PartName="/ppt/ink/ink338.xml" ContentType="application/inkml+xml"/>
  <Override PartName="/ppt/ink/ink339.xml" ContentType="application/inkml+xml"/>
  <Override PartName="/ppt/ink/ink340.xml" ContentType="application/inkml+xml"/>
  <Override PartName="/ppt/ink/ink341.xml" ContentType="application/inkml+xml"/>
  <Override PartName="/ppt/ink/ink342.xml" ContentType="application/inkml+xml"/>
  <Override PartName="/ppt/ink/ink343.xml" ContentType="application/inkml+xml"/>
  <Override PartName="/ppt/ink/ink344.xml" ContentType="application/inkml+xml"/>
  <Override PartName="/ppt/ink/ink345.xml" ContentType="application/inkml+xml"/>
  <Override PartName="/ppt/ink/ink346.xml" ContentType="application/inkml+xml"/>
  <Override PartName="/ppt/ink/ink347.xml" ContentType="application/inkml+xml"/>
  <Override PartName="/ppt/ink/ink348.xml" ContentType="application/inkml+xml"/>
  <Override PartName="/ppt/ink/ink349.xml" ContentType="application/inkml+xml"/>
  <Override PartName="/ppt/ink/ink350.xml" ContentType="application/inkml+xml"/>
  <Override PartName="/ppt/ink/ink351.xml" ContentType="application/inkml+xml"/>
  <Override PartName="/ppt/ink/ink352.xml" ContentType="application/inkml+xml"/>
  <Override PartName="/ppt/ink/ink353.xml" ContentType="application/inkml+xml"/>
  <Override PartName="/ppt/ink/ink354.xml" ContentType="application/inkml+xml"/>
  <Override PartName="/ppt/ink/ink355.xml" ContentType="application/inkml+xml"/>
  <Override PartName="/ppt/ink/ink356.xml" ContentType="application/inkml+xml"/>
  <Override PartName="/ppt/ink/ink357.xml" ContentType="application/inkml+xml"/>
  <Override PartName="/ppt/ink/ink358.xml" ContentType="application/inkml+xml"/>
  <Override PartName="/ppt/ink/ink359.xml" ContentType="application/inkml+xml"/>
  <Override PartName="/ppt/ink/ink360.xml" ContentType="application/inkml+xml"/>
  <Override PartName="/ppt/ink/ink361.xml" ContentType="application/inkml+xml"/>
  <Override PartName="/ppt/ink/ink362.xml" ContentType="application/inkml+xml"/>
  <Override PartName="/ppt/ink/ink363.xml" ContentType="application/inkml+xml"/>
  <Override PartName="/ppt/ink/ink364.xml" ContentType="application/inkml+xml"/>
  <Override PartName="/ppt/ink/ink365.xml" ContentType="application/inkml+xml"/>
  <Override PartName="/ppt/ink/ink366.xml" ContentType="application/inkml+xml"/>
  <Override PartName="/ppt/ink/ink367.xml" ContentType="application/inkml+xml"/>
  <Override PartName="/ppt/notesSlides/notesSlide38.xml" ContentType="application/vnd.openxmlformats-officedocument.presentationml.notesSlide+xml"/>
  <Override PartName="/ppt/ink/ink368.xml" ContentType="application/inkml+xml"/>
  <Override PartName="/ppt/ink/ink369.xml" ContentType="application/inkml+xml"/>
  <Override PartName="/ppt/ink/ink370.xml" ContentType="application/inkml+xml"/>
  <Override PartName="/ppt/ink/ink371.xml" ContentType="application/inkml+xml"/>
  <Override PartName="/ppt/ink/ink372.xml" ContentType="application/inkml+xml"/>
  <Override PartName="/ppt/ink/ink373.xml" ContentType="application/inkml+xml"/>
  <Override PartName="/ppt/ink/ink374.xml" ContentType="application/inkml+xml"/>
  <Override PartName="/ppt/ink/ink375.xml" ContentType="application/inkml+xml"/>
  <Override PartName="/ppt/ink/ink376.xml" ContentType="application/inkml+xml"/>
  <Override PartName="/ppt/ink/ink377.xml" ContentType="application/inkml+xml"/>
  <Override PartName="/ppt/ink/ink378.xml" ContentType="application/inkml+xml"/>
  <Override PartName="/ppt/ink/ink379.xml" ContentType="application/inkml+xml"/>
  <Override PartName="/ppt/ink/ink380.xml" ContentType="application/inkml+xml"/>
  <Override PartName="/ppt/ink/ink381.xml" ContentType="application/inkml+xml"/>
  <Override PartName="/ppt/ink/ink382.xml" ContentType="application/inkml+xml"/>
  <Override PartName="/ppt/ink/ink383.xml" ContentType="application/inkml+xml"/>
  <Override PartName="/ppt/ink/ink384.xml" ContentType="application/inkml+xml"/>
  <Override PartName="/ppt/ink/ink385.xml" ContentType="application/inkml+xml"/>
  <Override PartName="/ppt/ink/ink386.xml" ContentType="application/inkml+xml"/>
  <Override PartName="/ppt/ink/ink387.xml" ContentType="application/inkml+xml"/>
  <Override PartName="/ppt/ink/ink388.xml" ContentType="application/inkml+xml"/>
  <Override PartName="/ppt/ink/ink389.xml" ContentType="application/inkml+xml"/>
  <Override PartName="/ppt/ink/ink390.xml" ContentType="application/inkml+xml"/>
  <Override PartName="/ppt/ink/ink391.xml" ContentType="application/inkml+xml"/>
  <Override PartName="/ppt/ink/ink392.xml" ContentType="application/inkml+xml"/>
  <Override PartName="/ppt/ink/ink393.xml" ContentType="application/inkml+xml"/>
  <Override PartName="/ppt/ink/ink394.xml" ContentType="application/inkml+xml"/>
  <Override PartName="/ppt/ink/ink395.xml" ContentType="application/inkml+xml"/>
  <Override PartName="/ppt/ink/ink396.xml" ContentType="application/inkml+xml"/>
  <Override PartName="/ppt/ink/ink397.xml" ContentType="application/inkml+xml"/>
  <Override PartName="/ppt/ink/ink398.xml" ContentType="application/inkml+xml"/>
  <Override PartName="/ppt/ink/ink399.xml" ContentType="application/inkml+xml"/>
  <Override PartName="/ppt/ink/ink400.xml" ContentType="application/inkml+xml"/>
  <Override PartName="/ppt/ink/ink401.xml" ContentType="application/inkml+xml"/>
  <Override PartName="/ppt/ink/ink402.xml" ContentType="application/inkml+xml"/>
  <Override PartName="/ppt/ink/ink403.xml" ContentType="application/inkml+xml"/>
  <Override PartName="/ppt/ink/ink404.xml" ContentType="application/inkml+xml"/>
  <Override PartName="/ppt/ink/ink405.xml" ContentType="application/inkml+xml"/>
  <Override PartName="/ppt/ink/ink406.xml" ContentType="application/inkml+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ink/ink407.xml" ContentType="application/inkml+xml"/>
  <Override PartName="/ppt/ink/ink408.xml" ContentType="application/inkml+xml"/>
  <Override PartName="/ppt/ink/ink409.xml" ContentType="application/inkml+xml"/>
  <Override PartName="/ppt/ink/ink410.xml" ContentType="application/inkml+xml"/>
  <Override PartName="/ppt/ink/ink411.xml" ContentType="application/inkml+xml"/>
  <Override PartName="/ppt/ink/ink412.xml" ContentType="application/inkml+xml"/>
  <Override PartName="/ppt/ink/ink413.xml" ContentType="application/inkml+xml"/>
  <Override PartName="/ppt/ink/ink414.xml" ContentType="application/inkml+xml"/>
  <Override PartName="/ppt/ink/ink415.xml" ContentType="application/inkml+xml"/>
  <Override PartName="/ppt/ink/ink416.xml" ContentType="application/inkml+xml"/>
  <Override PartName="/ppt/ink/ink417.xml" ContentType="application/inkml+xml"/>
  <Override PartName="/ppt/ink/ink418.xml" ContentType="application/inkml+xml"/>
  <Override PartName="/ppt/ink/ink419.xml" ContentType="application/inkml+xml"/>
  <Override PartName="/ppt/ink/ink420.xml" ContentType="application/inkml+xml"/>
  <Override PartName="/ppt/ink/ink421.xml" ContentType="application/inkml+xml"/>
  <Override PartName="/ppt/ink/ink422.xml" ContentType="application/inkml+xml"/>
  <Override PartName="/ppt/ink/ink423.xml" ContentType="application/inkml+xml"/>
  <Override PartName="/ppt/ink/ink424.xml" ContentType="application/inkml+xml"/>
  <Override PartName="/ppt/ink/ink425.xml" ContentType="application/inkml+xml"/>
  <Override PartName="/ppt/ink/ink426.xml" ContentType="application/inkml+xml"/>
  <Override PartName="/ppt/ink/ink427.xml" ContentType="application/inkml+xml"/>
  <Override PartName="/ppt/ink/ink428.xml" ContentType="application/inkml+xml"/>
  <Override PartName="/ppt/ink/ink429.xml" ContentType="application/inkml+xml"/>
  <Override PartName="/ppt/ink/ink430.xml" ContentType="application/inkml+xml"/>
  <Override PartName="/ppt/ink/ink431.xml" ContentType="application/inkml+xml"/>
  <Override PartName="/ppt/ink/ink432.xml" ContentType="application/inkml+xml"/>
  <Override PartName="/ppt/notesSlides/notesSlide41.xml" ContentType="application/vnd.openxmlformats-officedocument.presentationml.notesSlide+xml"/>
  <Override PartName="/ppt/ink/ink433.xml" ContentType="application/inkml+xml"/>
  <Override PartName="/ppt/ink/ink434.xml" ContentType="application/inkml+xml"/>
  <Override PartName="/ppt/ink/ink435.xml" ContentType="application/inkml+xml"/>
  <Override PartName="/ppt/ink/ink436.xml" ContentType="application/inkml+xml"/>
  <Override PartName="/ppt/ink/ink437.xml" ContentType="application/inkml+xml"/>
  <Override PartName="/ppt/ink/ink438.xml" ContentType="application/inkml+xml"/>
  <Override PartName="/ppt/ink/ink439.xml" ContentType="application/inkml+xml"/>
  <Override PartName="/ppt/ink/ink440.xml" ContentType="application/inkml+xml"/>
  <Override PartName="/ppt/ink/ink441.xml" ContentType="application/inkml+xml"/>
  <Override PartName="/ppt/ink/ink442.xml" ContentType="application/inkml+xml"/>
  <Override PartName="/ppt/ink/ink443.xml" ContentType="application/inkml+xml"/>
  <Override PartName="/ppt/ink/ink444.xml" ContentType="application/inkml+xml"/>
  <Override PartName="/ppt/ink/ink445.xml" ContentType="application/inkml+xml"/>
  <Override PartName="/ppt/notesSlides/notesSlide42.xml" ContentType="application/vnd.openxmlformats-officedocument.presentationml.notesSlide+xml"/>
  <Override PartName="/ppt/ink/ink446.xml" ContentType="application/inkml+xml"/>
  <Override PartName="/ppt/ink/ink447.xml" ContentType="application/inkml+xml"/>
  <Override PartName="/ppt/ink/ink448.xml" ContentType="application/inkml+xml"/>
  <Override PartName="/ppt/ink/ink449.xml" ContentType="application/inkml+xml"/>
  <Override PartName="/ppt/ink/ink450.xml" ContentType="application/inkml+xml"/>
  <Override PartName="/ppt/ink/ink451.xml" ContentType="application/inkml+xml"/>
  <Override PartName="/ppt/ink/ink452.xml" ContentType="application/inkml+xml"/>
  <Override PartName="/ppt/ink/ink453.xml" ContentType="application/inkml+xml"/>
  <Override PartName="/ppt/ink/ink454.xml" ContentType="application/inkml+xml"/>
  <Override PartName="/ppt/ink/ink455.xml" ContentType="application/inkml+xml"/>
  <Override PartName="/ppt/ink/ink456.xml" ContentType="application/inkml+xml"/>
  <Override PartName="/ppt/ink/ink457.xml" ContentType="application/inkml+xml"/>
  <Override PartName="/ppt/ink/ink458.xml" ContentType="application/inkml+xml"/>
  <Override PartName="/ppt/ink/ink459.xml" ContentType="application/inkml+xml"/>
  <Override PartName="/ppt/ink/ink460.xml" ContentType="application/inkml+xml"/>
  <Override PartName="/ppt/ink/ink461.xml" ContentType="application/inkml+xml"/>
  <Override PartName="/ppt/ink/ink462.xml" ContentType="application/inkml+xml"/>
  <Override PartName="/ppt/ink/ink463.xml" ContentType="application/inkml+xml"/>
  <Override PartName="/ppt/ink/ink464.xml" ContentType="application/inkml+xml"/>
  <Override PartName="/ppt/ink/ink465.xml" ContentType="application/inkml+xml"/>
  <Override PartName="/ppt/ink/ink466.xml" ContentType="application/inkml+xml"/>
  <Override PartName="/ppt/ink/ink467.xml" ContentType="application/inkml+xml"/>
  <Override PartName="/ppt/ink/ink468.xml" ContentType="application/inkml+xml"/>
  <Override PartName="/ppt/ink/ink469.xml" ContentType="application/inkml+xml"/>
  <Override PartName="/ppt/ink/ink470.xml" ContentType="application/inkml+xml"/>
  <Override PartName="/ppt/ink/ink471.xml" ContentType="application/inkml+xml"/>
  <Override PartName="/ppt/ink/ink472.xml" ContentType="application/inkml+xml"/>
  <Override PartName="/ppt/ink/ink473.xml" ContentType="application/inkml+xml"/>
  <Override PartName="/ppt/ink/ink474.xml" ContentType="application/inkml+xml"/>
  <Override PartName="/ppt/ink/ink475.xml" ContentType="application/inkml+xml"/>
  <Override PartName="/ppt/ink/ink476.xml" ContentType="application/inkml+xml"/>
  <Override PartName="/ppt/ink/ink477.xml" ContentType="application/inkml+xml"/>
  <Override PartName="/ppt/ink/ink478.xml" ContentType="application/inkml+xml"/>
  <Override PartName="/ppt/ink/ink479.xml" ContentType="application/inkml+xml"/>
  <Override PartName="/ppt/ink/ink480.xml" ContentType="application/inkml+xml"/>
  <Override PartName="/ppt/ink/ink481.xml" ContentType="application/inkml+xml"/>
  <Override PartName="/ppt/ink/ink482.xml" ContentType="application/inkml+xml"/>
  <Override PartName="/ppt/ink/ink483.xml" ContentType="application/inkml+xml"/>
  <Override PartName="/ppt/ink/ink484.xml" ContentType="application/inkml+xml"/>
  <Override PartName="/ppt/ink/ink485.xml" ContentType="application/inkml+xml"/>
  <Override PartName="/ppt/ink/ink486.xml" ContentType="application/inkml+xml"/>
  <Override PartName="/ppt/ink/ink487.xml" ContentType="application/inkml+xml"/>
  <Override PartName="/ppt/ink/ink488.xml" ContentType="application/inkml+xml"/>
  <Override PartName="/ppt/ink/ink489.xml" ContentType="application/inkml+xml"/>
  <Override PartName="/ppt/notesSlides/notesSlide43.xml" ContentType="application/vnd.openxmlformats-officedocument.presentationml.notesSlide+xml"/>
  <Override PartName="/ppt/ink/ink490.xml" ContentType="application/inkml+xml"/>
  <Override PartName="/ppt/notesSlides/notesSlide44.xml" ContentType="application/vnd.openxmlformats-officedocument.presentationml.notesSlide+xml"/>
  <Override PartName="/ppt/ink/ink491.xml" ContentType="application/inkml+xml"/>
  <Override PartName="/ppt/ink/ink492.xml" ContentType="application/inkml+xml"/>
  <Override PartName="/ppt/ink/ink493.xml" ContentType="application/inkml+xml"/>
  <Override PartName="/ppt/ink/ink494.xml" ContentType="application/inkml+xml"/>
  <Override PartName="/ppt/ink/ink495.xml" ContentType="application/inkml+xml"/>
  <Override PartName="/ppt/ink/ink496.xml" ContentType="application/inkml+xml"/>
  <Override PartName="/ppt/ink/ink497.xml" ContentType="application/inkml+xml"/>
  <Override PartName="/ppt/ink/ink498.xml" ContentType="application/inkml+xml"/>
  <Override PartName="/ppt/ink/ink499.xml" ContentType="application/inkml+xml"/>
  <Override PartName="/ppt/ink/ink500.xml" ContentType="application/inkml+xml"/>
  <Override PartName="/ppt/ink/ink501.xml" ContentType="application/inkml+xml"/>
  <Override PartName="/ppt/ink/ink502.xml" ContentType="application/inkml+xml"/>
  <Override PartName="/ppt/ink/ink503.xml" ContentType="application/inkml+xml"/>
  <Override PartName="/ppt/ink/ink504.xml" ContentType="application/inkml+xml"/>
  <Override PartName="/ppt/ink/ink505.xml" ContentType="application/inkml+xml"/>
  <Override PartName="/ppt/ink/ink506.xml" ContentType="application/inkml+xml"/>
  <Override PartName="/ppt/ink/ink507.xml" ContentType="application/inkml+xml"/>
  <Override PartName="/ppt/ink/ink508.xml" ContentType="application/inkml+xml"/>
  <Override PartName="/ppt/ink/ink509.xml" ContentType="application/inkml+xml"/>
  <Override PartName="/ppt/ink/ink510.xml" ContentType="application/inkml+xml"/>
  <Override PartName="/ppt/ink/ink511.xml" ContentType="application/inkml+xml"/>
  <Override PartName="/ppt/ink/ink512.xml" ContentType="application/inkml+xml"/>
  <Override PartName="/ppt/ink/ink513.xml" ContentType="application/inkml+xml"/>
  <Override PartName="/ppt/ink/ink514.xml" ContentType="application/inkml+xml"/>
  <Override PartName="/ppt/ink/ink515.xml" ContentType="application/inkml+xml"/>
  <Override PartName="/ppt/ink/ink516.xml" ContentType="application/inkml+xml"/>
  <Override PartName="/ppt/ink/ink517.xml" ContentType="application/inkml+xml"/>
  <Override PartName="/ppt/ink/ink518.xml" ContentType="application/inkml+xml"/>
  <Override PartName="/ppt/ink/ink519.xml" ContentType="application/inkml+xml"/>
  <Override PartName="/ppt/ink/ink520.xml" ContentType="application/inkml+xml"/>
  <Override PartName="/ppt/ink/ink521.xml" ContentType="application/inkml+xml"/>
  <Override PartName="/ppt/ink/ink522.xml" ContentType="application/inkml+xml"/>
  <Override PartName="/ppt/notesSlides/notesSlide45.xml" ContentType="application/vnd.openxmlformats-officedocument.presentationml.notesSlide+xml"/>
  <Override PartName="/ppt/ink/ink523.xml" ContentType="application/inkml+xml"/>
  <Override PartName="/ppt/notesSlides/notesSlide4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ink/ink524.xml" ContentType="application/inkml+xml"/>
  <Override PartName="/ppt/ink/ink525.xml" ContentType="application/inkml+xml"/>
  <Override PartName="/ppt/notesSlides/notesSlide47.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ink/ink526.xml" ContentType="application/inkml+xml"/>
  <Override PartName="/ppt/ink/ink527.xml" ContentType="application/inkml+xml"/>
  <Override PartName="/ppt/ink/ink528.xml" ContentType="application/inkml+xml"/>
  <Override PartName="/ppt/ink/ink529.xml" ContentType="application/inkml+xml"/>
  <Override PartName="/ppt/ink/ink530.xml" ContentType="application/inkml+xml"/>
  <Override PartName="/ppt/ink/ink531.xml" ContentType="application/inkml+xml"/>
  <Override PartName="/ppt/ink/ink532.xml" ContentType="application/inkml+xml"/>
  <Override PartName="/ppt/ink/ink533.xml" ContentType="application/inkml+xml"/>
  <Override PartName="/ppt/ink/ink534.xml" ContentType="application/inkml+xml"/>
  <Override PartName="/ppt/ink/ink535.xml" ContentType="application/inkml+xml"/>
  <Override PartName="/ppt/ink/ink536.xml" ContentType="application/inkml+xml"/>
  <Override PartName="/ppt/ink/ink537.xml" ContentType="application/inkml+xml"/>
  <Override PartName="/ppt/ink/ink538.xml" ContentType="application/inkml+xml"/>
  <Override PartName="/ppt/ink/ink539.xml" ContentType="application/inkml+xml"/>
  <Override PartName="/ppt/ink/ink540.xml" ContentType="application/inkml+xml"/>
  <Override PartName="/ppt/ink/ink541.xml" ContentType="application/inkml+xml"/>
  <Override PartName="/ppt/notesSlides/notesSlide48.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ink/ink542.xml" ContentType="application/inkml+xml"/>
  <Override PartName="/ppt/ink/ink543.xml" ContentType="application/inkml+xml"/>
  <Override PartName="/ppt/ink/ink544.xml" ContentType="application/inkml+xml"/>
  <Override PartName="/ppt/ink/ink545.xml" ContentType="application/inkml+xml"/>
  <Override PartName="/ppt/ink/ink546.xml" ContentType="application/inkml+xml"/>
  <Override PartName="/ppt/ink/ink547.xml" ContentType="application/inkml+xml"/>
  <Override PartName="/ppt/ink/ink548.xml" ContentType="application/inkml+xml"/>
  <Override PartName="/ppt/ink/ink549.xml" ContentType="application/inkml+xml"/>
  <Override PartName="/ppt/ink/ink550.xml" ContentType="application/inkml+xml"/>
  <Override PartName="/ppt/ink/ink551.xml" ContentType="application/inkml+xml"/>
  <Override PartName="/ppt/ink/ink552.xml" ContentType="application/inkml+xml"/>
  <Override PartName="/ppt/ink/ink553.xml" ContentType="application/inkml+xml"/>
  <Override PartName="/ppt/ink/ink554.xml" ContentType="application/inkml+xml"/>
  <Override PartName="/ppt/ink/ink555.xml" ContentType="application/inkml+xml"/>
  <Override PartName="/ppt/ink/ink556.xml" ContentType="application/inkml+xml"/>
  <Override PartName="/ppt/ink/ink557.xml" ContentType="application/inkml+xml"/>
  <Override PartName="/ppt/ink/ink558.xml" ContentType="application/inkml+xml"/>
  <Override PartName="/ppt/ink/ink559.xml" ContentType="application/inkml+xml"/>
  <Override PartName="/ppt/ink/ink560.xml" ContentType="application/inkml+xml"/>
  <Override PartName="/ppt/ink/ink561.xml" ContentType="application/inkml+xml"/>
  <Override PartName="/ppt/ink/ink562.xml" ContentType="application/inkml+xml"/>
  <Override PartName="/ppt/notesSlides/notesSlide49.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ink/ink563.xml" ContentType="application/inkml+xml"/>
  <Override PartName="/ppt/ink/ink564.xml" ContentType="application/inkml+xml"/>
  <Override PartName="/ppt/ink/ink565.xml" ContentType="application/inkml+xml"/>
  <Override PartName="/ppt/ink/ink566.xml" ContentType="application/inkml+xml"/>
  <Override PartName="/ppt/ink/ink567.xml" ContentType="application/inkml+xml"/>
  <Override PartName="/ppt/ink/ink568.xml" ContentType="application/inkml+xml"/>
  <Override PartName="/ppt/ink/ink569.xml" ContentType="application/inkml+xml"/>
  <Override PartName="/ppt/ink/ink570.xml" ContentType="application/inkml+xml"/>
  <Override PartName="/ppt/ink/ink571.xml" ContentType="application/inkml+xml"/>
  <Override PartName="/ppt/ink/ink572.xml" ContentType="application/inkml+xml"/>
  <Override PartName="/ppt/ink/ink573.xml" ContentType="application/inkml+xml"/>
  <Override PartName="/ppt/ink/ink574.xml" ContentType="application/inkml+xml"/>
  <Override PartName="/ppt/ink/ink575.xml" ContentType="application/inkml+xml"/>
  <Override PartName="/ppt/ink/ink576.xml" ContentType="application/inkml+xml"/>
  <Override PartName="/ppt/ink/ink577.xml" ContentType="application/inkml+xml"/>
  <Override PartName="/ppt/ink/ink578.xml" ContentType="application/inkml+xml"/>
  <Override PartName="/ppt/ink/ink579.xml" ContentType="application/inkml+xml"/>
  <Override PartName="/ppt/ink/ink580.xml" ContentType="application/inkml+xml"/>
  <Override PartName="/ppt/ink/ink581.xml" ContentType="application/inkml+xml"/>
  <Override PartName="/ppt/ink/ink582.xml" ContentType="application/inkml+xml"/>
  <Override PartName="/ppt/ink/ink583.xml" ContentType="application/inkml+xml"/>
  <Override PartName="/ppt/ink/ink584.xml" ContentType="application/inkml+xml"/>
  <Override PartName="/ppt/ink/ink585.xml" ContentType="application/inkml+xml"/>
  <Override PartName="/ppt/ink/ink586.xml" ContentType="application/inkml+xml"/>
  <Override PartName="/ppt/ink/ink587.xml" ContentType="application/inkml+xml"/>
  <Override PartName="/ppt/notesSlides/notesSlide50.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ink/ink588.xml" ContentType="application/inkml+xml"/>
  <Override PartName="/ppt/ink/ink589.xml" ContentType="application/inkml+xml"/>
  <Override PartName="/ppt/ink/ink590.xml" ContentType="application/inkml+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ink/ink591.xml" ContentType="application/inkml+xml"/>
  <Override PartName="/ppt/ink/ink592.xml" ContentType="application/inkml+xml"/>
  <Override PartName="/ppt/ink/ink593.xml" ContentType="application/inkml+xml"/>
  <Override PartName="/ppt/ink/ink594.xml" ContentType="application/inkml+xml"/>
  <Override PartName="/ppt/ink/ink595.xml" ContentType="application/inkml+xml"/>
  <Override PartName="/ppt/ink/ink596.xml" ContentType="application/inkml+xml"/>
  <Override PartName="/ppt/ink/ink597.xml" ContentType="application/inkml+xml"/>
  <Override PartName="/ppt/ink/ink598.xml" ContentType="application/inkml+xml"/>
  <Override PartName="/ppt/notesSlides/notesSlide53.xml" ContentType="application/vnd.openxmlformats-officedocument.presentationml.notesSlide+xml"/>
  <Override PartName="/ppt/ink/ink599.xml" ContentType="application/inkml+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ink/ink600.xml" ContentType="application/inkml+xml"/>
  <Override PartName="/ppt/ink/ink601.xml" ContentType="application/inkml+xml"/>
  <Override PartName="/ppt/ink/ink602.xml" ContentType="application/inkml+xml"/>
  <Override PartName="/ppt/ink/ink603.xml" ContentType="application/inkml+xml"/>
  <Override PartName="/ppt/ink/ink604.xml" ContentType="application/inkml+xml"/>
  <Override PartName="/ppt/ink/ink605.xml" ContentType="application/inkml+xml"/>
  <Override PartName="/ppt/ink/ink606.xml" ContentType="application/inkml+xml"/>
  <Override PartName="/ppt/ink/ink607.xml" ContentType="application/inkml+xml"/>
  <Override PartName="/ppt/ink/ink608.xml" ContentType="application/inkml+xml"/>
  <Override PartName="/ppt/ink/ink609.xml" ContentType="application/inkml+xml"/>
  <Override PartName="/ppt/ink/ink610.xml" ContentType="application/inkml+xml"/>
  <Override PartName="/ppt/ink/ink611.xml" ContentType="application/inkml+xml"/>
  <Override PartName="/ppt/ink/ink612.xml" ContentType="application/inkml+xml"/>
  <Override PartName="/ppt/ink/ink613.xml" ContentType="application/inkml+xml"/>
  <Override PartName="/ppt/ink/ink614.xml" ContentType="application/inkml+xml"/>
  <Override PartName="/ppt/ink/ink615.xml" ContentType="application/inkml+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ink/ink616.xml" ContentType="application/inkml+xml"/>
  <Override PartName="/ppt/notesSlides/notesSlide63.xml" ContentType="application/vnd.openxmlformats-officedocument.presentationml.notesSlide+xml"/>
  <Override PartName="/ppt/ink/ink617.xml" ContentType="application/inkml+xml"/>
  <Override PartName="/ppt/ink/ink618.xml" ContentType="application/inkml+xml"/>
  <Override PartName="/ppt/ink/ink619.xml" ContentType="application/inkml+xml"/>
  <Override PartName="/ppt/ink/ink620.xml" ContentType="application/inkml+xml"/>
  <Override PartName="/ppt/ink/ink621.xml" ContentType="application/inkml+xml"/>
  <Override PartName="/ppt/ink/ink622.xml" ContentType="application/inkml+xml"/>
  <Override PartName="/ppt/ink/ink623.xml" ContentType="application/inkml+xml"/>
  <Override PartName="/ppt/ink/ink624.xml" ContentType="application/inkml+xml"/>
  <Override PartName="/ppt/ink/ink625.xml" ContentType="application/inkml+xml"/>
  <Override PartName="/ppt/ink/ink626.xml" ContentType="application/inkml+xml"/>
  <Override PartName="/ppt/ink/ink627.xml" ContentType="application/inkml+xml"/>
  <Override PartName="/ppt/ink/ink628.xml" ContentType="application/inkml+xml"/>
  <Override PartName="/ppt/ink/ink629.xml" ContentType="application/inkml+xml"/>
  <Override PartName="/ppt/ink/ink630.xml" ContentType="application/inkml+xml"/>
  <Override PartName="/ppt/ink/ink631.xml" ContentType="application/inkml+xml"/>
  <Override PartName="/ppt/ink/ink632.xml" ContentType="application/inkml+xml"/>
  <Override PartName="/ppt/ink/ink633.xml" ContentType="application/inkml+xml"/>
  <Override PartName="/ppt/ink/ink634.xml" ContentType="application/inkml+xml"/>
  <Override PartName="/ppt/ink/ink635.xml" ContentType="application/inkml+xml"/>
  <Override PartName="/ppt/ink/ink636.xml" ContentType="application/inkml+xml"/>
  <Override PartName="/ppt/ink/ink637.xml" ContentType="application/inkml+xml"/>
  <Override PartName="/ppt/notesSlides/notesSlide64.xml" ContentType="application/vnd.openxmlformats-officedocument.presentationml.notesSlide+xml"/>
  <Override PartName="/ppt/ink/ink638.xml" ContentType="application/inkml+xml"/>
  <Override PartName="/ppt/notesSlides/notesSlide65.xml" ContentType="application/vnd.openxmlformats-officedocument.presentationml.notesSlide+xml"/>
  <Override PartName="/ppt/ink/ink639.xml" ContentType="application/inkml+xml"/>
  <Override PartName="/ppt/notesSlides/notesSlide66.xml" ContentType="application/vnd.openxmlformats-officedocument.presentationml.notesSlide+xml"/>
  <Override PartName="/ppt/ink/ink640.xml" ContentType="application/inkml+xml"/>
  <Override PartName="/ppt/notesSlides/notesSlide67.xml" ContentType="application/vnd.openxmlformats-officedocument.presentationml.notesSlide+xml"/>
  <Override PartName="/ppt/ink/ink641.xml" ContentType="application/inkml+xml"/>
  <Override PartName="/ppt/ink/ink642.xml" ContentType="application/inkml+xml"/>
  <Override PartName="/ppt/notesSlides/notesSlide68.xml" ContentType="application/vnd.openxmlformats-officedocument.presentationml.notesSlide+xml"/>
  <Override PartName="/ppt/ink/ink643.xml" ContentType="application/inkml+xml"/>
  <Override PartName="/ppt/ink/ink644.xml" ContentType="application/inkml+xml"/>
  <Override PartName="/ppt/ink/ink645.xml" ContentType="application/inkml+xml"/>
  <Override PartName="/ppt/ink/ink646.xml" ContentType="application/inkml+xml"/>
  <Override PartName="/ppt/ink/ink647.xml" ContentType="application/inkml+xml"/>
  <Override PartName="/ppt/ink/ink648.xml" ContentType="application/inkml+xml"/>
  <Override PartName="/ppt/ink/ink649.xml" ContentType="application/inkml+xml"/>
  <Override PartName="/ppt/ink/ink650.xml" ContentType="application/inkml+xml"/>
  <Override PartName="/ppt/ink/ink651.xml" ContentType="application/inkml+xml"/>
  <Override PartName="/ppt/ink/ink652.xml" ContentType="application/inkml+xml"/>
  <Override PartName="/ppt/ink/ink653.xml" ContentType="application/inkml+xml"/>
  <Override PartName="/ppt/ink/ink654.xml" ContentType="application/inkml+xml"/>
  <Override PartName="/ppt/ink/ink655.xml" ContentType="application/inkml+xml"/>
  <Override PartName="/ppt/ink/ink656.xml" ContentType="application/inkml+xml"/>
  <Override PartName="/ppt/ink/ink657.xml" ContentType="application/inkml+xml"/>
  <Override PartName="/ppt/ink/ink658.xml" ContentType="application/inkml+xml"/>
  <Override PartName="/ppt/ink/ink659.xml" ContentType="application/inkml+xml"/>
  <Override PartName="/ppt/ink/ink660.xml" ContentType="application/inkml+xml"/>
  <Override PartName="/ppt/ink/ink661.xml" ContentType="application/inkml+xml"/>
  <Override PartName="/ppt/ink/ink662.xml" ContentType="application/inkml+xml"/>
  <Override PartName="/ppt/ink/ink663.xml" ContentType="application/inkml+xml"/>
  <Override PartName="/ppt/ink/ink664.xml" ContentType="application/inkml+xml"/>
  <Override PartName="/ppt/ink/ink665.xml" ContentType="application/inkml+xml"/>
  <Override PartName="/ppt/ink/ink666.xml" ContentType="application/inkml+xml"/>
  <Override PartName="/ppt/notesSlides/notesSlide69.xml" ContentType="application/vnd.openxmlformats-officedocument.presentationml.notesSlide+xml"/>
  <Override PartName="/ppt/ink/ink667.xml" ContentType="application/inkml+xml"/>
  <Override PartName="/ppt/notesSlides/notesSlide70.xml" ContentType="application/vnd.openxmlformats-officedocument.presentationml.notesSlide+xml"/>
  <Override PartName="/ppt/ink/ink668.xml" ContentType="application/inkml+xml"/>
  <Override PartName="/ppt/ink/ink669.xml" ContentType="application/inkml+xml"/>
  <Override PartName="/ppt/ink/ink670.xml" ContentType="application/inkml+xml"/>
  <Override PartName="/ppt/ink/ink671.xml" ContentType="application/inkml+xml"/>
  <Override PartName="/ppt/ink/ink672.xml" ContentType="application/inkml+xml"/>
  <Override PartName="/ppt/ink/ink673.xml" ContentType="application/inkml+xml"/>
  <Override PartName="/ppt/ink/ink674.xml" ContentType="application/inkml+xml"/>
  <Override PartName="/ppt/ink/ink675.xml" ContentType="application/inkml+xml"/>
  <Override PartName="/ppt/ink/ink676.xml" ContentType="application/inkml+xml"/>
  <Override PartName="/ppt/ink/ink677.xml" ContentType="application/inkml+xml"/>
  <Override PartName="/ppt/ink/ink678.xml" ContentType="application/inkml+xml"/>
  <Override PartName="/ppt/ink/ink679.xml" ContentType="application/inkml+xml"/>
  <Override PartName="/ppt/ink/ink680.xml" ContentType="application/inkml+xml"/>
  <Override PartName="/ppt/ink/ink681.xml" ContentType="application/inkml+xml"/>
  <Override PartName="/ppt/ink/ink682.xml" ContentType="application/inkml+xml"/>
  <Override PartName="/ppt/ink/ink683.xml" ContentType="application/inkml+xml"/>
  <Override PartName="/ppt/ink/ink684.xml" ContentType="application/inkml+xml"/>
  <Override PartName="/ppt/ink/ink685.xml" ContentType="application/inkml+xml"/>
  <Override PartName="/ppt/ink/ink686.xml" ContentType="application/inkml+xml"/>
  <Override PartName="/ppt/ink/ink687.xml" ContentType="application/inkml+xml"/>
  <Override PartName="/ppt/ink/ink688.xml" ContentType="application/inkml+xml"/>
  <Override PartName="/ppt/ink/ink689.xml" ContentType="application/inkml+xml"/>
  <Override PartName="/ppt/ink/ink690.xml" ContentType="application/inkml+xml"/>
  <Override PartName="/ppt/ink/ink691.xml" ContentType="application/inkml+xml"/>
  <Override PartName="/ppt/ink/ink692.xml" ContentType="application/inkml+xml"/>
  <Override PartName="/ppt/ink/ink693.xml" ContentType="application/inkml+xml"/>
  <Override PartName="/ppt/ink/ink694.xml" ContentType="application/inkml+xml"/>
  <Override PartName="/ppt/ink/ink695.xml" ContentType="application/inkml+xml"/>
  <Override PartName="/ppt/notesSlides/notesSlide71.xml" ContentType="application/vnd.openxmlformats-officedocument.presentationml.notesSlide+xml"/>
  <Override PartName="/ppt/ink/ink696.xml" ContentType="application/inkml+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ink/ink697.xml" ContentType="application/inkml+xml"/>
  <Override PartName="/ppt/notesSlides/notesSlide74.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ink/ink698.xml" ContentType="application/inkml+xml"/>
  <Override PartName="/ppt/ink/ink699.xml" ContentType="application/inkml+xml"/>
  <Override PartName="/ppt/ink/ink700.xml" ContentType="application/inkml+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77.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78.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ink/ink701.xml" ContentType="application/inkml+xml"/>
  <Override PartName="/ppt/ink/ink702.xml" ContentType="application/inkml+xml"/>
  <Override PartName="/ppt/ink/ink703.xml" ContentType="application/inkml+xml"/>
  <Override PartName="/ppt/ink/ink704.xml" ContentType="application/inkml+xml"/>
  <Override PartName="/ppt/ink/ink705.xml" ContentType="application/inkml+xml"/>
  <Override PartName="/ppt/ink/ink706.xml" ContentType="application/inkml+xml"/>
  <Override PartName="/ppt/ink/ink707.xml" ContentType="application/inkml+xml"/>
  <Override PartName="/ppt/ink/ink708.xml" ContentType="application/inkml+xml"/>
  <Override PartName="/ppt/ink/ink709.xml" ContentType="application/inkml+xml"/>
  <Override PartName="/ppt/ink/ink710.xml" ContentType="application/inkml+xml"/>
  <Override PartName="/ppt/ink/ink711.xml" ContentType="application/inkml+xml"/>
  <Override PartName="/ppt/ink/ink712.xml" ContentType="application/inkml+xml"/>
  <Override PartName="/ppt/ink/ink713.xml" ContentType="application/inkml+xml"/>
  <Override PartName="/ppt/ink/ink714.xml" ContentType="application/inkml+xml"/>
  <Override PartName="/ppt/ink/ink715.xml" ContentType="application/inkml+xml"/>
  <Override PartName="/ppt/ink/ink716.xml" ContentType="application/inkml+xml"/>
  <Override PartName="/ppt/ink/ink717.xml" ContentType="application/inkml+xml"/>
  <Override PartName="/ppt/ink/ink718.xml" ContentType="application/inkml+xml"/>
  <Override PartName="/ppt/ink/ink719.xml" ContentType="application/inkml+xml"/>
  <Override PartName="/ppt/ink/ink720.xml" ContentType="application/inkml+xml"/>
  <Override PartName="/ppt/ink/ink721.xml" ContentType="application/inkml+xml"/>
  <Override PartName="/ppt/ink/ink722.xml" ContentType="application/inkml+xml"/>
  <Override PartName="/ppt/notesSlides/notesSlide79.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ink/ink723.xml" ContentType="application/inkml+xml"/>
  <Override PartName="/ppt/ink/ink724.xml" ContentType="application/inkml+xml"/>
  <Override PartName="/ppt/ink/ink725.xml" ContentType="application/inkml+xml"/>
  <Override PartName="/ppt/ink/ink726.xml" ContentType="application/inkml+xml"/>
  <Override PartName="/ppt/ink/ink727.xml" ContentType="application/inkml+xml"/>
  <Override PartName="/ppt/ink/ink728.xml" ContentType="application/inkml+xml"/>
  <Override PartName="/ppt/ink/ink729.xml" ContentType="application/inkml+xml"/>
  <Override PartName="/ppt/ink/ink730.xml" ContentType="application/inkml+xml"/>
  <Override PartName="/ppt/ink/ink731.xml" ContentType="application/inkml+xml"/>
  <Override PartName="/ppt/ink/ink732.xml" ContentType="application/inkml+xml"/>
  <Override PartName="/ppt/ink/ink733.xml" ContentType="application/inkml+xml"/>
  <Override PartName="/ppt/ink/ink734.xml" ContentType="application/inkml+xml"/>
  <Override PartName="/ppt/ink/ink735.xml" ContentType="application/inkml+xml"/>
  <Override PartName="/ppt/ink/ink736.xml" ContentType="application/inkml+xml"/>
  <Override PartName="/ppt/ink/ink737.xml" ContentType="application/inkml+xml"/>
  <Override PartName="/ppt/ink/ink738.xml" ContentType="application/inkml+xml"/>
  <Override PartName="/ppt/ink/ink739.xml" ContentType="application/inkml+xml"/>
  <Override PartName="/ppt/ink/ink740.xml" ContentType="application/inkml+xml"/>
  <Override PartName="/ppt/ink/ink741.xml" ContentType="application/inkml+xml"/>
  <Override PartName="/ppt/ink/ink742.xml" ContentType="application/inkml+xml"/>
  <Override PartName="/ppt/ink/ink743.xml" ContentType="application/inkml+xml"/>
  <Override PartName="/ppt/ink/ink744.xml" ContentType="application/inkml+xml"/>
  <Override PartName="/ppt/ink/ink745.xml" ContentType="application/inkml+xml"/>
  <Override PartName="/ppt/ink/ink746.xml" ContentType="application/inkml+xml"/>
  <Override PartName="/ppt/ink/ink747.xml" ContentType="application/inkml+xml"/>
  <Override PartName="/ppt/ink/ink748.xml" ContentType="application/inkml+xml"/>
  <Override PartName="/ppt/ink/ink749.xml" ContentType="application/inkml+xml"/>
  <Override PartName="/ppt/ink/ink750.xml" ContentType="application/inkml+xml"/>
  <Override PartName="/ppt/ink/ink751.xml" ContentType="application/inkml+xml"/>
  <Override PartName="/ppt/ink/ink752.xml" ContentType="application/inkml+xml"/>
  <Override PartName="/ppt/ink/ink753.xml" ContentType="application/inkml+xml"/>
  <Override PartName="/ppt/ink/ink754.xml" ContentType="application/inkml+xml"/>
  <Override PartName="/ppt/ink/ink755.xml" ContentType="application/inkml+xml"/>
  <Override PartName="/ppt/ink/ink756.xml" ContentType="application/inkml+xml"/>
  <Override PartName="/ppt/ink/ink757.xml" ContentType="application/inkml+xml"/>
  <Override PartName="/ppt/notesSlides/notesSlide80.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ink/ink758.xml" ContentType="application/inkml+xml"/>
  <Override PartName="/ppt/ink/ink759.xml" ContentType="application/inkml+xml"/>
  <Override PartName="/ppt/ink/ink760.xml" ContentType="application/inkml+xml"/>
  <Override PartName="/ppt/ink/ink761.xml" ContentType="application/inkml+xml"/>
  <Override PartName="/ppt/ink/ink762.xml" ContentType="application/inkml+xml"/>
  <Override PartName="/ppt/ink/ink763.xml" ContentType="application/inkml+xml"/>
  <Override PartName="/ppt/ink/ink764.xml" ContentType="application/inkml+xml"/>
  <Override PartName="/ppt/ink/ink765.xml" ContentType="application/inkml+xml"/>
  <Override PartName="/ppt/ink/ink766.xml" ContentType="application/inkml+xml"/>
  <Override PartName="/ppt/ink/ink767.xml" ContentType="application/inkml+xml"/>
  <Override PartName="/ppt/ink/ink768.xml" ContentType="application/inkml+xml"/>
  <Override PartName="/ppt/ink/ink769.xml" ContentType="application/inkml+xml"/>
  <Override PartName="/ppt/ink/ink770.xml" ContentType="application/inkml+xml"/>
  <Override PartName="/ppt/ink/ink771.xml" ContentType="application/inkml+xml"/>
  <Override PartName="/ppt/ink/ink772.xml" ContentType="application/inkml+xml"/>
  <Override PartName="/ppt/ink/ink773.xml" ContentType="application/inkml+xml"/>
  <Override PartName="/ppt/ink/ink774.xml" ContentType="application/inkml+xml"/>
  <Override PartName="/ppt/ink/ink775.xml" ContentType="application/inkml+xml"/>
  <Override PartName="/ppt/ink/ink776.xml" ContentType="application/inkml+xml"/>
  <Override PartName="/ppt/notesSlides/notesSlide81.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ink/ink777.xml" ContentType="application/inkml+xml"/>
  <Override PartName="/ppt/ink/ink778.xml" ContentType="application/inkml+xml"/>
  <Override PartName="/ppt/ink/ink779.xml" ContentType="application/inkml+xml"/>
  <Override PartName="/ppt/ink/ink780.xml" ContentType="application/inkml+xml"/>
  <Override PartName="/ppt/ink/ink781.xml" ContentType="application/inkml+xml"/>
  <Override PartName="/ppt/ink/ink782.xml" ContentType="application/inkml+xml"/>
  <Override PartName="/ppt/ink/ink783.xml" ContentType="application/inkml+xml"/>
  <Override PartName="/ppt/ink/ink784.xml" ContentType="application/inkml+xml"/>
  <Override PartName="/ppt/ink/ink785.xml" ContentType="application/inkml+xml"/>
  <Override PartName="/ppt/ink/ink786.xml" ContentType="application/inkml+xml"/>
  <Override PartName="/ppt/ink/ink787.xml" ContentType="application/inkml+xml"/>
  <Override PartName="/ppt/ink/ink788.xml" ContentType="application/inkml+xml"/>
  <Override PartName="/ppt/ink/ink789.xml" ContentType="application/inkml+xml"/>
  <Override PartName="/ppt/ink/ink790.xml" ContentType="application/inkml+xml"/>
  <Override PartName="/ppt/ink/ink791.xml" ContentType="application/inkml+xml"/>
  <Override PartName="/ppt/ink/ink792.xml" ContentType="application/inkml+xml"/>
  <Override PartName="/ppt/ink/ink793.xml" ContentType="application/inkml+xml"/>
  <Override PartName="/ppt/ink/ink794.xml" ContentType="application/inkml+xml"/>
  <Override PartName="/ppt/ink/ink795.xml" ContentType="application/inkml+xml"/>
  <Override PartName="/ppt/ink/ink796.xml" ContentType="application/inkml+xml"/>
  <Override PartName="/ppt/ink/ink797.xml" ContentType="application/inkml+xml"/>
  <Override PartName="/ppt/ink/ink798.xml" ContentType="application/inkml+xml"/>
  <Override PartName="/ppt/ink/ink799.xml" ContentType="application/inkml+xml"/>
  <Override PartName="/ppt/ink/ink800.xml" ContentType="application/inkml+xml"/>
  <Override PartName="/ppt/ink/ink801.xml" ContentType="application/inkml+xml"/>
  <Override PartName="/ppt/ink/ink802.xml" ContentType="application/inkml+xml"/>
  <Override PartName="/ppt/ink/ink803.xml" ContentType="application/inkml+xml"/>
  <Override PartName="/ppt/ink/ink804.xml" ContentType="application/inkml+xml"/>
  <Override PartName="/ppt/ink/ink805.xml" ContentType="application/inkml+xml"/>
  <Override PartName="/ppt/ink/ink806.xml" ContentType="application/inkml+xml"/>
  <Override PartName="/ppt/ink/ink807.xml" ContentType="application/inkml+xml"/>
  <Override PartName="/ppt/ink/ink808.xml" ContentType="application/inkml+xml"/>
  <Override PartName="/ppt/ink/ink809.xml" ContentType="application/inkml+xml"/>
  <Override PartName="/ppt/notesSlides/notesSlide82.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ink/ink810.xml" ContentType="application/inkml+xml"/>
  <Override PartName="/ppt/ink/ink811.xml" ContentType="application/inkml+xml"/>
  <Override PartName="/ppt/ink/ink812.xml" ContentType="application/inkml+xml"/>
  <Override PartName="/ppt/ink/ink813.xml" ContentType="application/inkml+xml"/>
  <Override PartName="/ppt/ink/ink814.xml" ContentType="application/inkml+xml"/>
  <Override PartName="/ppt/ink/ink815.xml" ContentType="application/inkml+xml"/>
  <Override PartName="/ppt/ink/ink816.xml" ContentType="application/inkml+xml"/>
  <Override PartName="/ppt/ink/ink817.xml" ContentType="application/inkml+xml"/>
  <Override PartName="/ppt/ink/ink818.xml" ContentType="application/inkml+xml"/>
  <Override PartName="/ppt/ink/ink819.xml" ContentType="application/inkml+xml"/>
  <Override PartName="/ppt/ink/ink820.xml" ContentType="application/inkml+xml"/>
  <Override PartName="/ppt/ink/ink821.xml" ContentType="application/inkml+xml"/>
  <Override PartName="/ppt/ink/ink822.xml" ContentType="application/inkml+xml"/>
  <Override PartName="/ppt/ink/ink823.xml" ContentType="application/inkml+xml"/>
  <Override PartName="/ppt/ink/ink824.xml" ContentType="application/inkml+xml"/>
  <Override PartName="/ppt/ink/ink825.xml" ContentType="application/inkml+xml"/>
  <Override PartName="/ppt/ink/ink826.xml" ContentType="application/inkml+xml"/>
  <Override PartName="/ppt/ink/ink827.xml" ContentType="application/inkml+xml"/>
  <Override PartName="/ppt/ink/ink828.xml" ContentType="application/inkml+xml"/>
  <Override PartName="/ppt/ink/ink829.xml" ContentType="application/inkml+xml"/>
  <Override PartName="/ppt/ink/ink830.xml" ContentType="application/inkml+xml"/>
  <Override PartName="/ppt/ink/ink831.xml" ContentType="application/inkml+xml"/>
  <Override PartName="/ppt/ink/ink832.xml" ContentType="application/inkml+xml"/>
  <Override PartName="/ppt/ink/ink833.xml" ContentType="application/inkml+xml"/>
  <Override PartName="/ppt/ink/ink834.xml" ContentType="application/inkml+xml"/>
  <Override PartName="/ppt/ink/ink835.xml" ContentType="application/inkml+xml"/>
  <Override PartName="/ppt/ink/ink836.xml" ContentType="application/inkml+xml"/>
  <Override PartName="/ppt/ink/ink837.xml" ContentType="application/inkml+xml"/>
  <Override PartName="/ppt/ink/ink838.xml" ContentType="application/inkml+xml"/>
  <Override PartName="/ppt/ink/ink839.xml" ContentType="application/inkml+xml"/>
  <Override PartName="/ppt/ink/ink840.xml" ContentType="application/inkml+xml"/>
  <Override PartName="/ppt/ink/ink841.xml" ContentType="application/inkml+xml"/>
  <Override PartName="/ppt/ink/ink842.xml" ContentType="application/inkml+xml"/>
  <Override PartName="/ppt/ink/ink843.xml" ContentType="application/inkml+xml"/>
  <Override PartName="/ppt/ink/ink844.xml" ContentType="application/inkml+xml"/>
  <Override PartName="/ppt/ink/ink845.xml" ContentType="application/inkml+xml"/>
  <Override PartName="/ppt/ink/ink846.xml" ContentType="application/inkml+xml"/>
  <Override PartName="/ppt/ink/ink847.xml" ContentType="application/inkml+xml"/>
  <Override PartName="/ppt/ink/ink848.xml" ContentType="application/inkml+xml"/>
  <Override PartName="/ppt/ink/ink849.xml" ContentType="application/inkml+xml"/>
  <Override PartName="/ppt/ink/ink850.xml" ContentType="application/inkml+xml"/>
  <Override PartName="/ppt/ink/ink851.xml" ContentType="application/inkml+xml"/>
  <Override PartName="/ppt/ink/ink852.xml" ContentType="application/inkml+xml"/>
  <Override PartName="/ppt/ink/ink853.xml" ContentType="application/inkml+xml"/>
  <Override PartName="/ppt/ink/ink854.xml" ContentType="application/inkml+xml"/>
  <Override PartName="/ppt/ink/ink855.xml" ContentType="application/inkml+xml"/>
  <Override PartName="/ppt/ink/ink856.xml" ContentType="application/inkml+xml"/>
  <Override PartName="/ppt/ink/ink857.xml" ContentType="application/inkml+xml"/>
  <Override PartName="/ppt/ink/ink858.xml" ContentType="application/inkml+xml"/>
  <Override PartName="/ppt/ink/ink859.xml" ContentType="application/inkml+xml"/>
  <Override PartName="/ppt/ink/ink860.xml" ContentType="application/inkml+xml"/>
  <Override PartName="/ppt/ink/ink861.xml" ContentType="application/inkml+xml"/>
  <Override PartName="/ppt/ink/ink862.xml" ContentType="application/inkml+xml"/>
  <Override PartName="/ppt/ink/ink863.xml" ContentType="application/inkml+xml"/>
  <Override PartName="/ppt/ink/ink864.xml" ContentType="application/inkml+xml"/>
  <Override PartName="/ppt/ink/ink865.xml" ContentType="application/inkml+xml"/>
  <Override PartName="/ppt/ink/ink866.xml" ContentType="application/inkml+xml"/>
  <Override PartName="/ppt/ink/ink867.xml" ContentType="application/inkml+xml"/>
  <Override PartName="/ppt/ink/ink868.xml" ContentType="application/inkml+xml"/>
  <Override PartName="/ppt/ink/ink869.xml" ContentType="application/inkml+xml"/>
  <Override PartName="/ppt/ink/ink870.xml" ContentType="application/inkml+xml"/>
  <Override PartName="/ppt/ink/ink871.xml" ContentType="application/inkml+xml"/>
  <Override PartName="/ppt/ink/ink872.xml" ContentType="application/inkml+xml"/>
  <Override PartName="/ppt/ink/ink873.xml" ContentType="application/inkml+xml"/>
  <Override PartName="/ppt/ink/ink874.xml" ContentType="application/inkml+xml"/>
  <Override PartName="/ppt/ink/ink875.xml" ContentType="application/inkml+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ink/ink876.xml" ContentType="application/inkml+xml"/>
  <Override PartName="/ppt/ink/ink877.xml" ContentType="application/inkml+xml"/>
  <Override PartName="/ppt/ink/ink878.xml" ContentType="application/inkml+xml"/>
  <Override PartName="/ppt/ink/ink879.xml" ContentType="application/inkml+xml"/>
  <Override PartName="/ppt/ink/ink880.xml" ContentType="application/inkml+xml"/>
  <Override PartName="/ppt/ink/ink881.xml" ContentType="application/inkml+xml"/>
  <Override PartName="/ppt/ink/ink882.xml" ContentType="application/inkml+xml"/>
  <Override PartName="/ppt/ink/ink883.xml" ContentType="application/inkml+xml"/>
  <Override PartName="/ppt/ink/ink884.xml" ContentType="application/inkml+xml"/>
  <Override PartName="/ppt/ink/ink885.xml" ContentType="application/inkml+xml"/>
  <Override PartName="/ppt/ink/ink886.xml" ContentType="application/inkml+xml"/>
  <Override PartName="/ppt/ink/ink887.xml" ContentType="application/inkml+xml"/>
  <Override PartName="/ppt/ink/ink888.xml" ContentType="application/inkml+xml"/>
  <Override PartName="/ppt/ink/ink889.xml" ContentType="application/inkml+xml"/>
  <Override PartName="/ppt/ink/ink890.xml" ContentType="application/inkml+xml"/>
  <Override PartName="/ppt/notesSlides/notesSlide85.xml" ContentType="application/vnd.openxmlformats-officedocument.presentationml.notesSlide+xml"/>
  <Override PartName="/ppt/ink/ink891.xml" ContentType="application/inkml+xml"/>
  <Override PartName="/ppt/ink/ink892.xml" ContentType="application/inkml+xml"/>
  <Override PartName="/ppt/ink/ink893.xml" ContentType="application/inkml+xml"/>
  <Override PartName="/ppt/ink/ink894.xml" ContentType="application/inkml+xml"/>
  <Override PartName="/ppt/ink/ink895.xml" ContentType="application/inkml+xml"/>
  <Override PartName="/ppt/ink/ink896.xml" ContentType="application/inkml+xml"/>
  <Override PartName="/ppt/ink/ink897.xml" ContentType="application/inkml+xml"/>
  <Override PartName="/ppt/ink/ink898.xml" ContentType="application/inkml+xml"/>
  <Override PartName="/ppt/ink/ink899.xml" ContentType="application/inkml+xml"/>
  <Override PartName="/ppt/ink/ink900.xml" ContentType="application/inkml+xml"/>
  <Override PartName="/ppt/ink/ink901.xml" ContentType="application/inkml+xml"/>
  <Override PartName="/ppt/ink/ink902.xml" ContentType="application/inkml+xml"/>
  <Override PartName="/ppt/ink/ink903.xml" ContentType="application/inkml+xml"/>
  <Override PartName="/ppt/ink/ink904.xml" ContentType="application/inkml+xml"/>
  <Override PartName="/ppt/ink/ink905.xml" ContentType="application/inkml+xml"/>
  <Override PartName="/ppt/ink/ink906.xml" ContentType="application/inkml+xml"/>
  <Override PartName="/ppt/ink/ink907.xml" ContentType="application/inkml+xml"/>
  <Override PartName="/ppt/ink/ink908.xml" ContentType="application/inkml+xml"/>
  <Override PartName="/ppt/ink/ink909.xml" ContentType="application/inkml+xml"/>
  <Override PartName="/ppt/ink/ink910.xml" ContentType="application/inkml+xml"/>
  <Override PartName="/ppt/ink/ink911.xml" ContentType="application/inkml+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9" r:id="rId1"/>
  </p:sldMasterIdLst>
  <p:notesMasterIdLst>
    <p:notesMasterId r:id="rId99"/>
  </p:notesMasterIdLst>
  <p:sldIdLst>
    <p:sldId id="666" r:id="rId2"/>
    <p:sldId id="474" r:id="rId3"/>
    <p:sldId id="604" r:id="rId4"/>
    <p:sldId id="608" r:id="rId5"/>
    <p:sldId id="606" r:id="rId6"/>
    <p:sldId id="610" r:id="rId7"/>
    <p:sldId id="550" r:id="rId8"/>
    <p:sldId id="461" r:id="rId9"/>
    <p:sldId id="549" r:id="rId10"/>
    <p:sldId id="463" r:id="rId11"/>
    <p:sldId id="275" r:id="rId12"/>
    <p:sldId id="607" r:id="rId13"/>
    <p:sldId id="478" r:id="rId14"/>
    <p:sldId id="537" r:id="rId15"/>
    <p:sldId id="592" r:id="rId16"/>
    <p:sldId id="595" r:id="rId17"/>
    <p:sldId id="593" r:id="rId18"/>
    <p:sldId id="594" r:id="rId19"/>
    <p:sldId id="576" r:id="rId20"/>
    <p:sldId id="493" r:id="rId21"/>
    <p:sldId id="584" r:id="rId22"/>
    <p:sldId id="667" r:id="rId23"/>
    <p:sldId id="473" r:id="rId24"/>
    <p:sldId id="552" r:id="rId25"/>
    <p:sldId id="553" r:id="rId26"/>
    <p:sldId id="554" r:id="rId27"/>
    <p:sldId id="555" r:id="rId28"/>
    <p:sldId id="556" r:id="rId29"/>
    <p:sldId id="557" r:id="rId30"/>
    <p:sldId id="585" r:id="rId31"/>
    <p:sldId id="488" r:id="rId32"/>
    <p:sldId id="496" r:id="rId33"/>
    <p:sldId id="627" r:id="rId34"/>
    <p:sldId id="628" r:id="rId35"/>
    <p:sldId id="629" r:id="rId36"/>
    <p:sldId id="601" r:id="rId37"/>
    <p:sldId id="668" r:id="rId38"/>
    <p:sldId id="615" r:id="rId39"/>
    <p:sldId id="641" r:id="rId40"/>
    <p:sldId id="644" r:id="rId41"/>
    <p:sldId id="645" r:id="rId42"/>
    <p:sldId id="646" r:id="rId43"/>
    <p:sldId id="504" r:id="rId44"/>
    <p:sldId id="630" r:id="rId45"/>
    <p:sldId id="490" r:id="rId46"/>
    <p:sldId id="621" r:id="rId47"/>
    <p:sldId id="624" r:id="rId48"/>
    <p:sldId id="625" r:id="rId49"/>
    <p:sldId id="626" r:id="rId50"/>
    <p:sldId id="623" r:id="rId51"/>
    <p:sldId id="508" r:id="rId52"/>
    <p:sldId id="507" r:id="rId53"/>
    <p:sldId id="511" r:id="rId54"/>
    <p:sldId id="632" r:id="rId55"/>
    <p:sldId id="634" r:id="rId56"/>
    <p:sldId id="635" r:id="rId57"/>
    <p:sldId id="636" r:id="rId58"/>
    <p:sldId id="633" r:id="rId59"/>
    <p:sldId id="512" r:id="rId60"/>
    <p:sldId id="637" r:id="rId61"/>
    <p:sldId id="518" r:id="rId62"/>
    <p:sldId id="650" r:id="rId63"/>
    <p:sldId id="651" r:id="rId64"/>
    <p:sldId id="652" r:id="rId65"/>
    <p:sldId id="653" r:id="rId66"/>
    <p:sldId id="654" r:id="rId67"/>
    <p:sldId id="655" r:id="rId68"/>
    <p:sldId id="656" r:id="rId69"/>
    <p:sldId id="522" r:id="rId70"/>
    <p:sldId id="657" r:id="rId71"/>
    <p:sldId id="658" r:id="rId72"/>
    <p:sldId id="659" r:id="rId73"/>
    <p:sldId id="524" r:id="rId74"/>
    <p:sldId id="525" r:id="rId75"/>
    <p:sldId id="562" r:id="rId76"/>
    <p:sldId id="564" r:id="rId77"/>
    <p:sldId id="566" r:id="rId78"/>
    <p:sldId id="568" r:id="rId79"/>
    <p:sldId id="661" r:id="rId80"/>
    <p:sldId id="663" r:id="rId81"/>
    <p:sldId id="664" r:id="rId82"/>
    <p:sldId id="662" r:id="rId83"/>
    <p:sldId id="535" r:id="rId84"/>
    <p:sldId id="539" r:id="rId85"/>
    <p:sldId id="540" r:id="rId86"/>
    <p:sldId id="640" r:id="rId87"/>
    <p:sldId id="647" r:id="rId88"/>
    <p:sldId id="649" r:id="rId89"/>
    <p:sldId id="648" r:id="rId90"/>
    <p:sldId id="536" r:id="rId91"/>
    <p:sldId id="541" r:id="rId92"/>
    <p:sldId id="542" r:id="rId93"/>
    <p:sldId id="543" r:id="rId94"/>
    <p:sldId id="586" r:id="rId95"/>
    <p:sldId id="597" r:id="rId96"/>
    <p:sldId id="596" r:id="rId97"/>
    <p:sldId id="598" r:id="rId9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3947"/>
    <a:srgbClr val="FD7D00"/>
    <a:srgbClr val="D1EB9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012" autoAdjust="0"/>
    <p:restoredTop sz="72438" autoAdjust="0"/>
  </p:normalViewPr>
  <p:slideViewPr>
    <p:cSldViewPr snapToGrid="0">
      <p:cViewPr>
        <p:scale>
          <a:sx n="77" d="100"/>
          <a:sy n="77" d="100"/>
        </p:scale>
        <p:origin x="603" y="57"/>
      </p:cViewPr>
      <p:guideLst>
        <p:guide orient="horz" pos="2160"/>
        <p:guide pos="3840"/>
      </p:guideLst>
    </p:cSldViewPr>
  </p:slideViewPr>
  <p:outlineViewPr>
    <p:cViewPr>
      <p:scale>
        <a:sx n="33" d="100"/>
        <a:sy n="33" d="100"/>
      </p:scale>
      <p:origin x="0" y="-2184"/>
    </p:cViewPr>
  </p:outlineViewPr>
  <p:notesTextViewPr>
    <p:cViewPr>
      <p:scale>
        <a:sx n="100" d="100"/>
        <a:sy n="100" d="100"/>
      </p:scale>
      <p:origin x="0" y="0"/>
    </p:cViewPr>
  </p:notesTextViewPr>
  <p:notesViewPr>
    <p:cSldViewPr snapToGrid="0">
      <p:cViewPr varScale="1">
        <p:scale>
          <a:sx n="84" d="100"/>
          <a:sy n="84" d="100"/>
        </p:scale>
        <p:origin x="3108" y="84"/>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notesMaster" Target="notesMasters/notesMaster1.xml"/><Relationship Id="rId10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4E99F9F-FFBE-484E-9D63-FD211719643C}"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24651390-9099-46DF-8A5A-C7F1671BDCB4}">
      <dgm:prSet phldrT="[Text]"/>
      <dgm:spPr/>
      <dgm:t>
        <a:bodyPr/>
        <a:lstStyle/>
        <a:p>
          <a:r>
            <a:rPr lang="en-US" dirty="0"/>
            <a:t>Use </a:t>
          </a:r>
          <a:r>
            <a:rPr lang="en-US" b="1" dirty="0"/>
            <a:t>unit</a:t>
          </a:r>
          <a:r>
            <a:rPr lang="en-US" dirty="0"/>
            <a:t> tests for…</a:t>
          </a:r>
        </a:p>
      </dgm:t>
    </dgm:pt>
    <dgm:pt modelId="{0CB9CF7E-DBAF-4E05-AA2F-F8AD4E4879BB}" type="parTrans" cxnId="{8584049D-2728-4E13-84BE-64083A648E49}">
      <dgm:prSet/>
      <dgm:spPr/>
      <dgm:t>
        <a:bodyPr/>
        <a:lstStyle/>
        <a:p>
          <a:endParaRPr lang="en-US"/>
        </a:p>
      </dgm:t>
    </dgm:pt>
    <dgm:pt modelId="{1CD39F3C-FE09-4270-BC80-35EDA95D32EC}" type="sibTrans" cxnId="{8584049D-2728-4E13-84BE-64083A648E49}">
      <dgm:prSet/>
      <dgm:spPr/>
      <dgm:t>
        <a:bodyPr/>
        <a:lstStyle/>
        <a:p>
          <a:endParaRPr lang="en-US"/>
        </a:p>
      </dgm:t>
    </dgm:pt>
    <dgm:pt modelId="{24E95344-D5C1-46C4-8824-0B6E36DC8DBB}">
      <dgm:prSet phldrT="[Text]"/>
      <dgm:spPr/>
      <dgm:t>
        <a:bodyPr/>
        <a:lstStyle/>
        <a:p>
          <a:r>
            <a:rPr lang="en-US" dirty="0"/>
            <a:t>Calculations</a:t>
          </a:r>
        </a:p>
      </dgm:t>
    </dgm:pt>
    <dgm:pt modelId="{2094CD3D-FCC2-453B-B7A6-D34159B853F9}" type="parTrans" cxnId="{7120433E-F02E-435E-AAFD-25656D4C9C84}">
      <dgm:prSet/>
      <dgm:spPr/>
      <dgm:t>
        <a:bodyPr/>
        <a:lstStyle/>
        <a:p>
          <a:endParaRPr lang="en-US"/>
        </a:p>
      </dgm:t>
    </dgm:pt>
    <dgm:pt modelId="{3AF5137F-9EE9-402E-BF30-1ACD151CC417}" type="sibTrans" cxnId="{7120433E-F02E-435E-AAFD-25656D4C9C84}">
      <dgm:prSet/>
      <dgm:spPr/>
      <dgm:t>
        <a:bodyPr/>
        <a:lstStyle/>
        <a:p>
          <a:endParaRPr lang="en-US"/>
        </a:p>
      </dgm:t>
    </dgm:pt>
    <dgm:pt modelId="{9D1A7840-EAAB-4524-87B6-138A17B3897F}">
      <dgm:prSet phldrT="[Text]"/>
      <dgm:spPr/>
      <dgm:t>
        <a:bodyPr/>
        <a:lstStyle/>
        <a:p>
          <a:r>
            <a:rPr lang="en-US" dirty="0"/>
            <a:t>Property-based testing of view models</a:t>
          </a:r>
          <a:br>
            <a:rPr lang="en-US" dirty="0"/>
          </a:br>
          <a:endParaRPr lang="en-US" dirty="0"/>
        </a:p>
      </dgm:t>
    </dgm:pt>
    <dgm:pt modelId="{3D5F7C28-4977-4CAB-AE5D-A2353747893B}" type="parTrans" cxnId="{BB4DCC17-EBC7-47C2-A3CF-A5FE37B1173E}">
      <dgm:prSet/>
      <dgm:spPr/>
      <dgm:t>
        <a:bodyPr/>
        <a:lstStyle/>
        <a:p>
          <a:endParaRPr lang="en-US"/>
        </a:p>
      </dgm:t>
    </dgm:pt>
    <dgm:pt modelId="{700DFECB-4D2B-4DF6-8BC3-B6FF9588F0CC}" type="sibTrans" cxnId="{BB4DCC17-EBC7-47C2-A3CF-A5FE37B1173E}">
      <dgm:prSet/>
      <dgm:spPr/>
      <dgm:t>
        <a:bodyPr/>
        <a:lstStyle/>
        <a:p>
          <a:endParaRPr lang="en-US"/>
        </a:p>
      </dgm:t>
    </dgm:pt>
    <dgm:pt modelId="{5661AB4C-F810-42C0-9E26-D61DD6D1451F}">
      <dgm:prSet phldrT="[Text]"/>
      <dgm:spPr/>
      <dgm:t>
        <a:bodyPr/>
        <a:lstStyle/>
        <a:p>
          <a:r>
            <a:rPr lang="en-US" dirty="0"/>
            <a:t>Formatting</a:t>
          </a:r>
        </a:p>
      </dgm:t>
    </dgm:pt>
    <dgm:pt modelId="{AA16BB7E-07F3-4624-9901-2D643D3916B4}" type="sibTrans" cxnId="{2EB4B8A2-82E7-420D-8085-8A9B036982A9}">
      <dgm:prSet/>
      <dgm:spPr/>
      <dgm:t>
        <a:bodyPr/>
        <a:lstStyle/>
        <a:p>
          <a:endParaRPr lang="en-US"/>
        </a:p>
      </dgm:t>
    </dgm:pt>
    <dgm:pt modelId="{321FD69D-828D-4BA5-96A9-CFE4B4D7EE50}" type="parTrans" cxnId="{2EB4B8A2-82E7-420D-8085-8A9B036982A9}">
      <dgm:prSet/>
      <dgm:spPr/>
      <dgm:t>
        <a:bodyPr/>
        <a:lstStyle/>
        <a:p>
          <a:endParaRPr lang="en-US"/>
        </a:p>
      </dgm:t>
    </dgm:pt>
    <dgm:pt modelId="{A2703F41-6D4A-4A2A-A2A5-687DC6B059DF}">
      <dgm:prSet phldrT="[Text]"/>
      <dgm:spPr/>
      <dgm:t>
        <a:bodyPr/>
        <a:lstStyle/>
        <a:p>
          <a:endParaRPr lang="en-US" dirty="0"/>
        </a:p>
      </dgm:t>
    </dgm:pt>
    <dgm:pt modelId="{9315AF53-9EFA-412E-8947-13F4E6592D05}" type="parTrans" cxnId="{938B29DA-2B32-4530-BF7D-7CE08DC8D797}">
      <dgm:prSet/>
      <dgm:spPr/>
      <dgm:t>
        <a:bodyPr/>
        <a:lstStyle/>
        <a:p>
          <a:endParaRPr lang="en-US"/>
        </a:p>
      </dgm:t>
    </dgm:pt>
    <dgm:pt modelId="{51574925-7A2D-42E2-951B-FD81559ED241}" type="sibTrans" cxnId="{938B29DA-2B32-4530-BF7D-7CE08DC8D797}">
      <dgm:prSet/>
      <dgm:spPr/>
      <dgm:t>
        <a:bodyPr/>
        <a:lstStyle/>
        <a:p>
          <a:endParaRPr lang="en-US"/>
        </a:p>
      </dgm:t>
    </dgm:pt>
    <dgm:pt modelId="{31FD981E-DF0A-4ACE-AFCC-72FF75BC2469}" type="pres">
      <dgm:prSet presAssocID="{44E99F9F-FFBE-484E-9D63-FD211719643C}" presName="Name0" presStyleCnt="0">
        <dgm:presLayoutVars>
          <dgm:dir/>
          <dgm:animLvl val="lvl"/>
          <dgm:resizeHandles val="exact"/>
        </dgm:presLayoutVars>
      </dgm:prSet>
      <dgm:spPr/>
    </dgm:pt>
    <dgm:pt modelId="{EE833A16-D41E-42C3-91A0-8DD88F4B88C5}" type="pres">
      <dgm:prSet presAssocID="{24651390-9099-46DF-8A5A-C7F1671BDCB4}" presName="composite" presStyleCnt="0"/>
      <dgm:spPr/>
    </dgm:pt>
    <dgm:pt modelId="{0FC277BD-8102-4761-9FD9-0175C90933B2}" type="pres">
      <dgm:prSet presAssocID="{24651390-9099-46DF-8A5A-C7F1671BDCB4}" presName="parTx" presStyleLbl="alignNode1" presStyleIdx="0" presStyleCnt="1" custLinFactNeighborX="-32591" custLinFactNeighborY="-1253">
        <dgm:presLayoutVars>
          <dgm:chMax val="0"/>
          <dgm:chPref val="0"/>
          <dgm:bulletEnabled val="1"/>
        </dgm:presLayoutVars>
      </dgm:prSet>
      <dgm:spPr/>
    </dgm:pt>
    <dgm:pt modelId="{C7C3699C-F28C-4687-9ECA-0DE94377622C}" type="pres">
      <dgm:prSet presAssocID="{24651390-9099-46DF-8A5A-C7F1671BDCB4}" presName="desTx" presStyleLbl="alignAccFollowNode1" presStyleIdx="0" presStyleCnt="1">
        <dgm:presLayoutVars>
          <dgm:bulletEnabled val="1"/>
        </dgm:presLayoutVars>
      </dgm:prSet>
      <dgm:spPr/>
    </dgm:pt>
  </dgm:ptLst>
  <dgm:cxnLst>
    <dgm:cxn modelId="{BB4DCC17-EBC7-47C2-A3CF-A5FE37B1173E}" srcId="{24651390-9099-46DF-8A5A-C7F1671BDCB4}" destId="{9D1A7840-EAAB-4524-87B6-138A17B3897F}" srcOrd="0" destOrd="0" parTransId="{3D5F7C28-4977-4CAB-AE5D-A2353747893B}" sibTransId="{700DFECB-4D2B-4DF6-8BC3-B6FF9588F0CC}"/>
    <dgm:cxn modelId="{7120433E-F02E-435E-AAFD-25656D4C9C84}" srcId="{24651390-9099-46DF-8A5A-C7F1671BDCB4}" destId="{24E95344-D5C1-46C4-8824-0B6E36DC8DBB}" srcOrd="3" destOrd="0" parTransId="{2094CD3D-FCC2-453B-B7A6-D34159B853F9}" sibTransId="{3AF5137F-9EE9-402E-BF30-1ACD151CC417}"/>
    <dgm:cxn modelId="{90A23943-C388-4FC5-962C-68A8D15BE313}" type="presOf" srcId="{5661AB4C-F810-42C0-9E26-D61DD6D1451F}" destId="{C7C3699C-F28C-4687-9ECA-0DE94377622C}" srcOrd="0" destOrd="1" presId="urn:microsoft.com/office/officeart/2005/8/layout/hList1"/>
    <dgm:cxn modelId="{01EF0F48-923C-4FE8-B432-84F86A5FC8C0}" type="presOf" srcId="{A2703F41-6D4A-4A2A-A2A5-687DC6B059DF}" destId="{C7C3699C-F28C-4687-9ECA-0DE94377622C}" srcOrd="0" destOrd="2" presId="urn:microsoft.com/office/officeart/2005/8/layout/hList1"/>
    <dgm:cxn modelId="{1FF43953-BFF9-4A1E-818F-37CD7DAABEAA}" type="presOf" srcId="{24651390-9099-46DF-8A5A-C7F1671BDCB4}" destId="{0FC277BD-8102-4761-9FD9-0175C90933B2}" srcOrd="0" destOrd="0" presId="urn:microsoft.com/office/officeart/2005/8/layout/hList1"/>
    <dgm:cxn modelId="{5E89E596-F692-4864-96A3-EA03EB5B6C1A}" type="presOf" srcId="{44E99F9F-FFBE-484E-9D63-FD211719643C}" destId="{31FD981E-DF0A-4ACE-AFCC-72FF75BC2469}" srcOrd="0" destOrd="0" presId="urn:microsoft.com/office/officeart/2005/8/layout/hList1"/>
    <dgm:cxn modelId="{8584049D-2728-4E13-84BE-64083A648E49}" srcId="{44E99F9F-FFBE-484E-9D63-FD211719643C}" destId="{24651390-9099-46DF-8A5A-C7F1671BDCB4}" srcOrd="0" destOrd="0" parTransId="{0CB9CF7E-DBAF-4E05-AA2F-F8AD4E4879BB}" sibTransId="{1CD39F3C-FE09-4270-BC80-35EDA95D32EC}"/>
    <dgm:cxn modelId="{2EB4B8A2-82E7-420D-8085-8A9B036982A9}" srcId="{24651390-9099-46DF-8A5A-C7F1671BDCB4}" destId="{5661AB4C-F810-42C0-9E26-D61DD6D1451F}" srcOrd="1" destOrd="0" parTransId="{321FD69D-828D-4BA5-96A9-CFE4B4D7EE50}" sibTransId="{AA16BB7E-07F3-4624-9901-2D643D3916B4}"/>
    <dgm:cxn modelId="{3E44B9BA-74F3-45A4-A677-1591C203539D}" type="presOf" srcId="{24E95344-D5C1-46C4-8824-0B6E36DC8DBB}" destId="{C7C3699C-F28C-4687-9ECA-0DE94377622C}" srcOrd="0" destOrd="3" presId="urn:microsoft.com/office/officeart/2005/8/layout/hList1"/>
    <dgm:cxn modelId="{938B29DA-2B32-4530-BF7D-7CE08DC8D797}" srcId="{24651390-9099-46DF-8A5A-C7F1671BDCB4}" destId="{A2703F41-6D4A-4A2A-A2A5-687DC6B059DF}" srcOrd="2" destOrd="0" parTransId="{9315AF53-9EFA-412E-8947-13F4E6592D05}" sibTransId="{51574925-7A2D-42E2-951B-FD81559ED241}"/>
    <dgm:cxn modelId="{0ACE69F3-E961-44C4-9586-9B9C35015551}" type="presOf" srcId="{9D1A7840-EAAB-4524-87B6-138A17B3897F}" destId="{C7C3699C-F28C-4687-9ECA-0DE94377622C}" srcOrd="0" destOrd="0" presId="urn:microsoft.com/office/officeart/2005/8/layout/hList1"/>
    <dgm:cxn modelId="{C8C6E4AB-2EDE-47A2-ACB4-FE3120D3676E}" type="presParOf" srcId="{31FD981E-DF0A-4ACE-AFCC-72FF75BC2469}" destId="{EE833A16-D41E-42C3-91A0-8DD88F4B88C5}" srcOrd="0" destOrd="0" presId="urn:microsoft.com/office/officeart/2005/8/layout/hList1"/>
    <dgm:cxn modelId="{9D436356-292B-48B3-B7D9-F9CC7920398F}" type="presParOf" srcId="{EE833A16-D41E-42C3-91A0-8DD88F4B88C5}" destId="{0FC277BD-8102-4761-9FD9-0175C90933B2}" srcOrd="0" destOrd="0" presId="urn:microsoft.com/office/officeart/2005/8/layout/hList1"/>
    <dgm:cxn modelId="{7913129B-917E-4072-BADD-0E98E2BCF137}" type="presParOf" srcId="{EE833A16-D41E-42C3-91A0-8DD88F4B88C5}" destId="{C7C3699C-F28C-4687-9ECA-0DE94377622C}"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F0DB78EA-CD2F-4432-B6E2-BCDD6A7D10BF}" type="doc">
      <dgm:prSet loTypeId="urn:microsoft.com/office/officeart/2005/8/layout/process1" loCatId="process" qsTypeId="urn:microsoft.com/office/officeart/2005/8/quickstyle/simple1" qsCatId="simple" csTypeId="urn:microsoft.com/office/officeart/2005/8/colors/accent1_2" csCatId="accent1" phldr="1"/>
      <dgm:spPr/>
    </dgm:pt>
    <dgm:pt modelId="{500EC13B-B931-4847-83A1-59AE989E566A}">
      <dgm:prSet phldrT="[Text]"/>
      <dgm:spPr/>
      <dgm:t>
        <a:bodyPr/>
        <a:lstStyle/>
        <a:p>
          <a:r>
            <a:rPr lang="en-US" dirty="0"/>
            <a:t>Submit </a:t>
          </a:r>
          <a:br>
            <a:rPr lang="en-US" dirty="0"/>
          </a:br>
          <a:r>
            <a:rPr lang="en-US" dirty="0"/>
            <a:t>"New Widget" form</a:t>
          </a:r>
        </a:p>
      </dgm:t>
    </dgm:pt>
    <dgm:pt modelId="{06C3E62D-4A0A-4CE9-AE6E-89350EE97A7C}" type="parTrans" cxnId="{EF5B3049-2A88-4A86-8B80-4B79B71A02E3}">
      <dgm:prSet/>
      <dgm:spPr/>
      <dgm:t>
        <a:bodyPr/>
        <a:lstStyle/>
        <a:p>
          <a:endParaRPr lang="en-US"/>
        </a:p>
      </dgm:t>
    </dgm:pt>
    <dgm:pt modelId="{6A2DDF8B-BBED-47A4-889C-B73A5AAF16FD}" type="sibTrans" cxnId="{EF5B3049-2A88-4A86-8B80-4B79B71A02E3}">
      <dgm:prSet/>
      <dgm:spPr/>
      <dgm:t>
        <a:bodyPr/>
        <a:lstStyle/>
        <a:p>
          <a:endParaRPr lang="en-US"/>
        </a:p>
      </dgm:t>
    </dgm:pt>
    <dgm:pt modelId="{35DCEF2A-8E5B-4172-BD61-E971FAA88F83}">
      <dgm:prSet phldrT="[Text]"/>
      <dgm:spPr/>
      <dgm:t>
        <a:bodyPr/>
        <a:lstStyle/>
        <a:p>
          <a:r>
            <a:rPr lang="en-US" dirty="0"/>
            <a:t>Load &amp; Submit</a:t>
          </a:r>
          <a:br>
            <a:rPr lang="en-US" dirty="0"/>
          </a:br>
          <a:r>
            <a:rPr lang="en-US" dirty="0"/>
            <a:t>"Edit Widget" </a:t>
          </a:r>
          <a:br>
            <a:rPr lang="en-US" dirty="0"/>
          </a:br>
          <a:r>
            <a:rPr lang="en-US" dirty="0"/>
            <a:t>form</a:t>
          </a:r>
        </a:p>
      </dgm:t>
    </dgm:pt>
    <dgm:pt modelId="{D2A5B1F3-5CA2-4392-8793-A9B55F11A545}" type="parTrans" cxnId="{C7111760-FA14-4DE9-846A-6ECB4A30A2E3}">
      <dgm:prSet/>
      <dgm:spPr/>
      <dgm:t>
        <a:bodyPr/>
        <a:lstStyle/>
        <a:p>
          <a:endParaRPr lang="en-US"/>
        </a:p>
      </dgm:t>
    </dgm:pt>
    <dgm:pt modelId="{BC2145A8-F4F4-4D99-AF88-2C0AB773F3BE}" type="sibTrans" cxnId="{C7111760-FA14-4DE9-846A-6ECB4A30A2E3}">
      <dgm:prSet/>
      <dgm:spPr/>
      <dgm:t>
        <a:bodyPr/>
        <a:lstStyle/>
        <a:p>
          <a:endParaRPr lang="en-US"/>
        </a:p>
      </dgm:t>
    </dgm:pt>
    <dgm:pt modelId="{4C7B83E1-8666-4CE6-87A1-838FF7604A81}">
      <dgm:prSet phldrT="[Text]"/>
      <dgm:spPr/>
      <dgm:t>
        <a:bodyPr/>
        <a:lstStyle/>
        <a:p>
          <a:r>
            <a:rPr lang="en-US" dirty="0"/>
            <a:t>Submit</a:t>
          </a:r>
          <a:br>
            <a:rPr lang="en-US" dirty="0"/>
          </a:br>
          <a:r>
            <a:rPr lang="en-US" dirty="0"/>
            <a:t>"Delete Widget"</a:t>
          </a:r>
          <a:br>
            <a:rPr lang="en-US" dirty="0"/>
          </a:br>
          <a:r>
            <a:rPr lang="en-US" dirty="0"/>
            <a:t>form</a:t>
          </a:r>
        </a:p>
      </dgm:t>
    </dgm:pt>
    <dgm:pt modelId="{6D69D30F-BF7F-4ABA-BAD8-95B517BAFADA}" type="parTrans" cxnId="{ADB854D8-73DA-4D92-ACAB-1FC5EC98E92F}">
      <dgm:prSet/>
      <dgm:spPr/>
      <dgm:t>
        <a:bodyPr/>
        <a:lstStyle/>
        <a:p>
          <a:endParaRPr lang="en-US"/>
        </a:p>
      </dgm:t>
    </dgm:pt>
    <dgm:pt modelId="{0B598F78-BBD3-46EC-BD48-403CFE29171A}" type="sibTrans" cxnId="{ADB854D8-73DA-4D92-ACAB-1FC5EC98E92F}">
      <dgm:prSet/>
      <dgm:spPr/>
      <dgm:t>
        <a:bodyPr/>
        <a:lstStyle/>
        <a:p>
          <a:endParaRPr lang="en-US"/>
        </a:p>
      </dgm:t>
    </dgm:pt>
    <dgm:pt modelId="{086C78EF-220B-44AA-875C-4208A7165EC6}" type="pres">
      <dgm:prSet presAssocID="{F0DB78EA-CD2F-4432-B6E2-BCDD6A7D10BF}" presName="Name0" presStyleCnt="0">
        <dgm:presLayoutVars>
          <dgm:dir/>
          <dgm:resizeHandles val="exact"/>
        </dgm:presLayoutVars>
      </dgm:prSet>
      <dgm:spPr/>
    </dgm:pt>
    <dgm:pt modelId="{967E0B53-A639-471C-BEFB-9706D9319530}" type="pres">
      <dgm:prSet presAssocID="{500EC13B-B931-4847-83A1-59AE989E566A}" presName="node" presStyleLbl="node1" presStyleIdx="0" presStyleCnt="3">
        <dgm:presLayoutVars>
          <dgm:bulletEnabled val="1"/>
        </dgm:presLayoutVars>
      </dgm:prSet>
      <dgm:spPr/>
    </dgm:pt>
    <dgm:pt modelId="{CBDF44EE-257B-4B0C-8824-5E2D8D4FD529}" type="pres">
      <dgm:prSet presAssocID="{6A2DDF8B-BBED-47A4-889C-B73A5AAF16FD}" presName="sibTrans" presStyleLbl="sibTrans2D1" presStyleIdx="0" presStyleCnt="2"/>
      <dgm:spPr/>
    </dgm:pt>
    <dgm:pt modelId="{6B3807A8-C37A-4068-8BAF-EB87B83B4806}" type="pres">
      <dgm:prSet presAssocID="{6A2DDF8B-BBED-47A4-889C-B73A5AAF16FD}" presName="connectorText" presStyleLbl="sibTrans2D1" presStyleIdx="0" presStyleCnt="2"/>
      <dgm:spPr/>
    </dgm:pt>
    <dgm:pt modelId="{C6FE8F00-F33F-4061-B64A-AEA4244BFC95}" type="pres">
      <dgm:prSet presAssocID="{35DCEF2A-8E5B-4172-BD61-E971FAA88F83}" presName="node" presStyleLbl="node1" presStyleIdx="1" presStyleCnt="3">
        <dgm:presLayoutVars>
          <dgm:bulletEnabled val="1"/>
        </dgm:presLayoutVars>
      </dgm:prSet>
      <dgm:spPr/>
    </dgm:pt>
    <dgm:pt modelId="{96379B15-4972-4CC2-B881-4718B59AA52A}" type="pres">
      <dgm:prSet presAssocID="{BC2145A8-F4F4-4D99-AF88-2C0AB773F3BE}" presName="sibTrans" presStyleLbl="sibTrans2D1" presStyleIdx="1" presStyleCnt="2"/>
      <dgm:spPr/>
    </dgm:pt>
    <dgm:pt modelId="{E36369FF-AB02-4535-BC90-F392567EC690}" type="pres">
      <dgm:prSet presAssocID="{BC2145A8-F4F4-4D99-AF88-2C0AB773F3BE}" presName="connectorText" presStyleLbl="sibTrans2D1" presStyleIdx="1" presStyleCnt="2"/>
      <dgm:spPr/>
    </dgm:pt>
    <dgm:pt modelId="{A13840A4-6575-43EA-A89A-F4D3332B066E}" type="pres">
      <dgm:prSet presAssocID="{4C7B83E1-8666-4CE6-87A1-838FF7604A81}" presName="node" presStyleLbl="node1" presStyleIdx="2" presStyleCnt="3">
        <dgm:presLayoutVars>
          <dgm:bulletEnabled val="1"/>
        </dgm:presLayoutVars>
      </dgm:prSet>
      <dgm:spPr/>
    </dgm:pt>
  </dgm:ptLst>
  <dgm:cxnLst>
    <dgm:cxn modelId="{A53F3D17-E166-4918-B658-AC12A01C5E32}" type="presOf" srcId="{F0DB78EA-CD2F-4432-B6E2-BCDD6A7D10BF}" destId="{086C78EF-220B-44AA-875C-4208A7165EC6}" srcOrd="0" destOrd="0" presId="urn:microsoft.com/office/officeart/2005/8/layout/process1"/>
    <dgm:cxn modelId="{E53A7F22-ED78-4694-A28A-C2BE031C7951}" type="presOf" srcId="{500EC13B-B931-4847-83A1-59AE989E566A}" destId="{967E0B53-A639-471C-BEFB-9706D9319530}" srcOrd="0" destOrd="0" presId="urn:microsoft.com/office/officeart/2005/8/layout/process1"/>
    <dgm:cxn modelId="{41350525-7023-487D-9AA7-88803E1D0FDA}" type="presOf" srcId="{BC2145A8-F4F4-4D99-AF88-2C0AB773F3BE}" destId="{E36369FF-AB02-4535-BC90-F392567EC690}" srcOrd="1" destOrd="0" presId="urn:microsoft.com/office/officeart/2005/8/layout/process1"/>
    <dgm:cxn modelId="{CDF51160-5929-4182-AEE0-C3891AC99859}" type="presOf" srcId="{6A2DDF8B-BBED-47A4-889C-B73A5AAF16FD}" destId="{CBDF44EE-257B-4B0C-8824-5E2D8D4FD529}" srcOrd="0" destOrd="0" presId="urn:microsoft.com/office/officeart/2005/8/layout/process1"/>
    <dgm:cxn modelId="{C7111760-FA14-4DE9-846A-6ECB4A30A2E3}" srcId="{F0DB78EA-CD2F-4432-B6E2-BCDD6A7D10BF}" destId="{35DCEF2A-8E5B-4172-BD61-E971FAA88F83}" srcOrd="1" destOrd="0" parTransId="{D2A5B1F3-5CA2-4392-8793-A9B55F11A545}" sibTransId="{BC2145A8-F4F4-4D99-AF88-2C0AB773F3BE}"/>
    <dgm:cxn modelId="{EFC55542-5CD4-40B5-B5E7-0667FFB26CFE}" type="presOf" srcId="{35DCEF2A-8E5B-4172-BD61-E971FAA88F83}" destId="{C6FE8F00-F33F-4061-B64A-AEA4244BFC95}" srcOrd="0" destOrd="0" presId="urn:microsoft.com/office/officeart/2005/8/layout/process1"/>
    <dgm:cxn modelId="{CEF87644-9C56-40D6-83E7-C074CE099962}" type="presOf" srcId="{6A2DDF8B-BBED-47A4-889C-B73A5AAF16FD}" destId="{6B3807A8-C37A-4068-8BAF-EB87B83B4806}" srcOrd="1" destOrd="0" presId="urn:microsoft.com/office/officeart/2005/8/layout/process1"/>
    <dgm:cxn modelId="{5D9FAC66-65A0-48E9-804A-00A63A06B564}" type="presOf" srcId="{4C7B83E1-8666-4CE6-87A1-838FF7604A81}" destId="{A13840A4-6575-43EA-A89A-F4D3332B066E}" srcOrd="0" destOrd="0" presId="urn:microsoft.com/office/officeart/2005/8/layout/process1"/>
    <dgm:cxn modelId="{EF5B3049-2A88-4A86-8B80-4B79B71A02E3}" srcId="{F0DB78EA-CD2F-4432-B6E2-BCDD6A7D10BF}" destId="{500EC13B-B931-4847-83A1-59AE989E566A}" srcOrd="0" destOrd="0" parTransId="{06C3E62D-4A0A-4CE9-AE6E-89350EE97A7C}" sibTransId="{6A2DDF8B-BBED-47A4-889C-B73A5AAF16FD}"/>
    <dgm:cxn modelId="{92FE74D1-4C98-4DFA-8339-9C69498280FE}" type="presOf" srcId="{BC2145A8-F4F4-4D99-AF88-2C0AB773F3BE}" destId="{96379B15-4972-4CC2-B881-4718B59AA52A}" srcOrd="0" destOrd="0" presId="urn:microsoft.com/office/officeart/2005/8/layout/process1"/>
    <dgm:cxn modelId="{ADB854D8-73DA-4D92-ACAB-1FC5EC98E92F}" srcId="{F0DB78EA-CD2F-4432-B6E2-BCDD6A7D10BF}" destId="{4C7B83E1-8666-4CE6-87A1-838FF7604A81}" srcOrd="2" destOrd="0" parTransId="{6D69D30F-BF7F-4ABA-BAD8-95B517BAFADA}" sibTransId="{0B598F78-BBD3-46EC-BD48-403CFE29171A}"/>
    <dgm:cxn modelId="{4D0D6558-3F38-4B1B-8724-2DAFED285451}" type="presParOf" srcId="{086C78EF-220B-44AA-875C-4208A7165EC6}" destId="{967E0B53-A639-471C-BEFB-9706D9319530}" srcOrd="0" destOrd="0" presId="urn:microsoft.com/office/officeart/2005/8/layout/process1"/>
    <dgm:cxn modelId="{C4E90D5C-EBE3-45F9-996F-BBB727566F24}" type="presParOf" srcId="{086C78EF-220B-44AA-875C-4208A7165EC6}" destId="{CBDF44EE-257B-4B0C-8824-5E2D8D4FD529}" srcOrd="1" destOrd="0" presId="urn:microsoft.com/office/officeart/2005/8/layout/process1"/>
    <dgm:cxn modelId="{1621A53A-6209-4B65-962E-D190273903C7}" type="presParOf" srcId="{CBDF44EE-257B-4B0C-8824-5E2D8D4FD529}" destId="{6B3807A8-C37A-4068-8BAF-EB87B83B4806}" srcOrd="0" destOrd="0" presId="urn:microsoft.com/office/officeart/2005/8/layout/process1"/>
    <dgm:cxn modelId="{AF1FB6A7-3FCC-466A-9B5D-6EF662C8F4C1}" type="presParOf" srcId="{086C78EF-220B-44AA-875C-4208A7165EC6}" destId="{C6FE8F00-F33F-4061-B64A-AEA4244BFC95}" srcOrd="2" destOrd="0" presId="urn:microsoft.com/office/officeart/2005/8/layout/process1"/>
    <dgm:cxn modelId="{D2C68FDF-3508-496C-9039-002A7E27BD8B}" type="presParOf" srcId="{086C78EF-220B-44AA-875C-4208A7165EC6}" destId="{96379B15-4972-4CC2-B881-4718B59AA52A}" srcOrd="3" destOrd="0" presId="urn:microsoft.com/office/officeart/2005/8/layout/process1"/>
    <dgm:cxn modelId="{69437E89-8EA9-4E40-B610-283ED0C49A16}" type="presParOf" srcId="{96379B15-4972-4CC2-B881-4718B59AA52A}" destId="{E36369FF-AB02-4535-BC90-F392567EC690}" srcOrd="0" destOrd="0" presId="urn:microsoft.com/office/officeart/2005/8/layout/process1"/>
    <dgm:cxn modelId="{4F3DB8B0-0C1F-4857-AE78-07E88F3D665A}" type="presParOf" srcId="{086C78EF-220B-44AA-875C-4208A7165EC6}" destId="{A13840A4-6575-43EA-A89A-F4D3332B066E}" srcOrd="4"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F0DB78EA-CD2F-4432-B6E2-BCDD6A7D10BF}" type="doc">
      <dgm:prSet loTypeId="urn:microsoft.com/office/officeart/2005/8/layout/process1" loCatId="process" qsTypeId="urn:microsoft.com/office/officeart/2005/8/quickstyle/simple1" qsCatId="simple" csTypeId="urn:microsoft.com/office/officeart/2005/8/colors/accent1_2" csCatId="accent1" phldr="1"/>
      <dgm:spPr/>
    </dgm:pt>
    <dgm:pt modelId="{500EC13B-B931-4847-83A1-59AE989E566A}">
      <dgm:prSet phldrT="[Text]"/>
      <dgm:spPr/>
      <dgm:t>
        <a:bodyPr/>
        <a:lstStyle/>
        <a:p>
          <a:r>
            <a:rPr lang="en-US" dirty="0"/>
            <a:t>Submit </a:t>
          </a:r>
          <a:br>
            <a:rPr lang="en-US" dirty="0"/>
          </a:br>
          <a:r>
            <a:rPr lang="en-US" dirty="0"/>
            <a:t>"New Widget" form</a:t>
          </a:r>
        </a:p>
      </dgm:t>
    </dgm:pt>
    <dgm:pt modelId="{06C3E62D-4A0A-4CE9-AE6E-89350EE97A7C}" type="parTrans" cxnId="{EF5B3049-2A88-4A86-8B80-4B79B71A02E3}">
      <dgm:prSet/>
      <dgm:spPr/>
      <dgm:t>
        <a:bodyPr/>
        <a:lstStyle/>
        <a:p>
          <a:endParaRPr lang="en-US"/>
        </a:p>
      </dgm:t>
    </dgm:pt>
    <dgm:pt modelId="{6A2DDF8B-BBED-47A4-889C-B73A5AAF16FD}" type="sibTrans" cxnId="{EF5B3049-2A88-4A86-8B80-4B79B71A02E3}">
      <dgm:prSet/>
      <dgm:spPr/>
      <dgm:t>
        <a:bodyPr/>
        <a:lstStyle/>
        <a:p>
          <a:endParaRPr lang="en-US"/>
        </a:p>
      </dgm:t>
    </dgm:pt>
    <dgm:pt modelId="{35DCEF2A-8E5B-4172-BD61-E971FAA88F83}">
      <dgm:prSet phldrT="[Text]"/>
      <dgm:spPr/>
      <dgm:t>
        <a:bodyPr/>
        <a:lstStyle/>
        <a:p>
          <a:r>
            <a:rPr lang="en-US" dirty="0"/>
            <a:t>Load &amp; Submit</a:t>
          </a:r>
          <a:br>
            <a:rPr lang="en-US" dirty="0"/>
          </a:br>
          <a:r>
            <a:rPr lang="en-US" dirty="0"/>
            <a:t>"Edit Widget" </a:t>
          </a:r>
          <a:br>
            <a:rPr lang="en-US" dirty="0"/>
          </a:br>
          <a:r>
            <a:rPr lang="en-US" dirty="0"/>
            <a:t>form</a:t>
          </a:r>
        </a:p>
      </dgm:t>
    </dgm:pt>
    <dgm:pt modelId="{D2A5B1F3-5CA2-4392-8793-A9B55F11A545}" type="parTrans" cxnId="{C7111760-FA14-4DE9-846A-6ECB4A30A2E3}">
      <dgm:prSet/>
      <dgm:spPr/>
      <dgm:t>
        <a:bodyPr/>
        <a:lstStyle/>
        <a:p>
          <a:endParaRPr lang="en-US"/>
        </a:p>
      </dgm:t>
    </dgm:pt>
    <dgm:pt modelId="{BC2145A8-F4F4-4D99-AF88-2C0AB773F3BE}" type="sibTrans" cxnId="{C7111760-FA14-4DE9-846A-6ECB4A30A2E3}">
      <dgm:prSet/>
      <dgm:spPr/>
      <dgm:t>
        <a:bodyPr/>
        <a:lstStyle/>
        <a:p>
          <a:endParaRPr lang="en-US"/>
        </a:p>
      </dgm:t>
    </dgm:pt>
    <dgm:pt modelId="{868F5101-3F42-412A-8342-89672BAFD290}">
      <dgm:prSet phldrT="[Text]"/>
      <dgm:spPr/>
      <dgm:t>
        <a:bodyPr/>
        <a:lstStyle/>
        <a:p>
          <a:r>
            <a:rPr lang="en-US" dirty="0"/>
            <a:t>Submit</a:t>
          </a:r>
          <a:br>
            <a:rPr lang="en-US" dirty="0"/>
          </a:br>
          <a:r>
            <a:rPr lang="en-US" dirty="0"/>
            <a:t>"Delete Widget"</a:t>
          </a:r>
          <a:br>
            <a:rPr lang="en-US" dirty="0"/>
          </a:br>
          <a:r>
            <a:rPr lang="en-US" dirty="0"/>
            <a:t>form</a:t>
          </a:r>
        </a:p>
      </dgm:t>
    </dgm:pt>
    <dgm:pt modelId="{1BB70B36-0EEB-40EA-B083-A475740A1822}" type="parTrans" cxnId="{E1406B8F-BD26-4709-99F6-71A2FF95BFFD}">
      <dgm:prSet/>
      <dgm:spPr/>
      <dgm:t>
        <a:bodyPr/>
        <a:lstStyle/>
        <a:p>
          <a:endParaRPr lang="en-US"/>
        </a:p>
      </dgm:t>
    </dgm:pt>
    <dgm:pt modelId="{58D24977-6203-4755-BD52-1CDC786543BF}" type="sibTrans" cxnId="{E1406B8F-BD26-4709-99F6-71A2FF95BFFD}">
      <dgm:prSet/>
      <dgm:spPr/>
      <dgm:t>
        <a:bodyPr/>
        <a:lstStyle/>
        <a:p>
          <a:endParaRPr lang="en-US"/>
        </a:p>
      </dgm:t>
    </dgm:pt>
    <dgm:pt modelId="{4C7B83E1-8666-4CE6-87A1-838FF7604A81}">
      <dgm:prSet phldrT="[Text]"/>
      <dgm:spPr/>
      <dgm:t>
        <a:bodyPr/>
        <a:lstStyle/>
        <a:p>
          <a:r>
            <a:rPr lang="en-US" dirty="0"/>
            <a:t>Use Widget</a:t>
          </a:r>
        </a:p>
      </dgm:t>
    </dgm:pt>
    <dgm:pt modelId="{6D69D30F-BF7F-4ABA-BAD8-95B517BAFADA}" type="parTrans" cxnId="{ADB854D8-73DA-4D92-ACAB-1FC5EC98E92F}">
      <dgm:prSet/>
      <dgm:spPr/>
      <dgm:t>
        <a:bodyPr/>
        <a:lstStyle/>
        <a:p>
          <a:endParaRPr lang="en-US"/>
        </a:p>
      </dgm:t>
    </dgm:pt>
    <dgm:pt modelId="{0B598F78-BBD3-46EC-BD48-403CFE29171A}" type="sibTrans" cxnId="{ADB854D8-73DA-4D92-ACAB-1FC5EC98E92F}">
      <dgm:prSet/>
      <dgm:spPr/>
      <dgm:t>
        <a:bodyPr/>
        <a:lstStyle/>
        <a:p>
          <a:endParaRPr lang="en-US"/>
        </a:p>
      </dgm:t>
    </dgm:pt>
    <dgm:pt modelId="{086C78EF-220B-44AA-875C-4208A7165EC6}" type="pres">
      <dgm:prSet presAssocID="{F0DB78EA-CD2F-4432-B6E2-BCDD6A7D10BF}" presName="Name0" presStyleCnt="0">
        <dgm:presLayoutVars>
          <dgm:dir/>
          <dgm:resizeHandles val="exact"/>
        </dgm:presLayoutVars>
      </dgm:prSet>
      <dgm:spPr/>
    </dgm:pt>
    <dgm:pt modelId="{967E0B53-A639-471C-BEFB-9706D9319530}" type="pres">
      <dgm:prSet presAssocID="{500EC13B-B931-4847-83A1-59AE989E566A}" presName="node" presStyleLbl="node1" presStyleIdx="0" presStyleCnt="4">
        <dgm:presLayoutVars>
          <dgm:bulletEnabled val="1"/>
        </dgm:presLayoutVars>
      </dgm:prSet>
      <dgm:spPr/>
    </dgm:pt>
    <dgm:pt modelId="{CBDF44EE-257B-4B0C-8824-5E2D8D4FD529}" type="pres">
      <dgm:prSet presAssocID="{6A2DDF8B-BBED-47A4-889C-B73A5AAF16FD}" presName="sibTrans" presStyleLbl="sibTrans2D1" presStyleIdx="0" presStyleCnt="3"/>
      <dgm:spPr/>
    </dgm:pt>
    <dgm:pt modelId="{6B3807A8-C37A-4068-8BAF-EB87B83B4806}" type="pres">
      <dgm:prSet presAssocID="{6A2DDF8B-BBED-47A4-889C-B73A5AAF16FD}" presName="connectorText" presStyleLbl="sibTrans2D1" presStyleIdx="0" presStyleCnt="3"/>
      <dgm:spPr/>
    </dgm:pt>
    <dgm:pt modelId="{C6FE8F00-F33F-4061-B64A-AEA4244BFC95}" type="pres">
      <dgm:prSet presAssocID="{35DCEF2A-8E5B-4172-BD61-E971FAA88F83}" presName="node" presStyleLbl="node1" presStyleIdx="1" presStyleCnt="4">
        <dgm:presLayoutVars>
          <dgm:bulletEnabled val="1"/>
        </dgm:presLayoutVars>
      </dgm:prSet>
      <dgm:spPr/>
    </dgm:pt>
    <dgm:pt modelId="{96379B15-4972-4CC2-B881-4718B59AA52A}" type="pres">
      <dgm:prSet presAssocID="{BC2145A8-F4F4-4D99-AF88-2C0AB773F3BE}" presName="sibTrans" presStyleLbl="sibTrans2D1" presStyleIdx="1" presStyleCnt="3"/>
      <dgm:spPr/>
    </dgm:pt>
    <dgm:pt modelId="{E36369FF-AB02-4535-BC90-F392567EC690}" type="pres">
      <dgm:prSet presAssocID="{BC2145A8-F4F4-4D99-AF88-2C0AB773F3BE}" presName="connectorText" presStyleLbl="sibTrans2D1" presStyleIdx="1" presStyleCnt="3"/>
      <dgm:spPr/>
    </dgm:pt>
    <dgm:pt modelId="{A13840A4-6575-43EA-A89A-F4D3332B066E}" type="pres">
      <dgm:prSet presAssocID="{4C7B83E1-8666-4CE6-87A1-838FF7604A81}" presName="node" presStyleLbl="node1" presStyleIdx="2" presStyleCnt="4" custLinFactNeighborY="-96875">
        <dgm:presLayoutVars>
          <dgm:bulletEnabled val="1"/>
        </dgm:presLayoutVars>
      </dgm:prSet>
      <dgm:spPr/>
    </dgm:pt>
    <dgm:pt modelId="{8486DEDB-9FC6-44F6-B502-146BEE8B4B4A}" type="pres">
      <dgm:prSet presAssocID="{0B598F78-BBD3-46EC-BD48-403CFE29171A}" presName="sibTrans" presStyleLbl="sibTrans2D1" presStyleIdx="2" presStyleCnt="3"/>
      <dgm:spPr/>
    </dgm:pt>
    <dgm:pt modelId="{4C0B6300-FB6D-4568-9D66-868B5053342B}" type="pres">
      <dgm:prSet presAssocID="{0B598F78-BBD3-46EC-BD48-403CFE29171A}" presName="connectorText" presStyleLbl="sibTrans2D1" presStyleIdx="2" presStyleCnt="3"/>
      <dgm:spPr/>
    </dgm:pt>
    <dgm:pt modelId="{2EF54268-209F-4FF4-BF08-BDA33BA2DD0B}" type="pres">
      <dgm:prSet presAssocID="{868F5101-3F42-412A-8342-89672BAFD290}" presName="node" presStyleLbl="node1" presStyleIdx="3" presStyleCnt="4">
        <dgm:presLayoutVars>
          <dgm:bulletEnabled val="1"/>
        </dgm:presLayoutVars>
      </dgm:prSet>
      <dgm:spPr/>
    </dgm:pt>
  </dgm:ptLst>
  <dgm:cxnLst>
    <dgm:cxn modelId="{9652FE09-F4CA-4031-8825-1585F02C4DCE}" type="presOf" srcId="{BC2145A8-F4F4-4D99-AF88-2C0AB773F3BE}" destId="{E36369FF-AB02-4535-BC90-F392567EC690}" srcOrd="1" destOrd="0" presId="urn:microsoft.com/office/officeart/2005/8/layout/process1"/>
    <dgm:cxn modelId="{FF794612-B62A-4409-BA7A-5FE068EFCC28}" type="presOf" srcId="{6A2DDF8B-BBED-47A4-889C-B73A5AAF16FD}" destId="{CBDF44EE-257B-4B0C-8824-5E2D8D4FD529}" srcOrd="0" destOrd="0" presId="urn:microsoft.com/office/officeart/2005/8/layout/process1"/>
    <dgm:cxn modelId="{C7111760-FA14-4DE9-846A-6ECB4A30A2E3}" srcId="{F0DB78EA-CD2F-4432-B6E2-BCDD6A7D10BF}" destId="{35DCEF2A-8E5B-4172-BD61-E971FAA88F83}" srcOrd="1" destOrd="0" parTransId="{D2A5B1F3-5CA2-4392-8793-A9B55F11A545}" sibTransId="{BC2145A8-F4F4-4D99-AF88-2C0AB773F3BE}"/>
    <dgm:cxn modelId="{EF5B3049-2A88-4A86-8B80-4B79B71A02E3}" srcId="{F0DB78EA-CD2F-4432-B6E2-BCDD6A7D10BF}" destId="{500EC13B-B931-4847-83A1-59AE989E566A}" srcOrd="0" destOrd="0" parTransId="{06C3E62D-4A0A-4CE9-AE6E-89350EE97A7C}" sibTransId="{6A2DDF8B-BBED-47A4-889C-B73A5AAF16FD}"/>
    <dgm:cxn modelId="{0147CB49-F3D6-45B9-BDA5-86BDADEFD8EC}" type="presOf" srcId="{F0DB78EA-CD2F-4432-B6E2-BCDD6A7D10BF}" destId="{086C78EF-220B-44AA-875C-4208A7165EC6}" srcOrd="0" destOrd="0" presId="urn:microsoft.com/office/officeart/2005/8/layout/process1"/>
    <dgm:cxn modelId="{9FF01751-ECDB-4D85-9565-DAA34E50030E}" type="presOf" srcId="{4C7B83E1-8666-4CE6-87A1-838FF7604A81}" destId="{A13840A4-6575-43EA-A89A-F4D3332B066E}" srcOrd="0" destOrd="0" presId="urn:microsoft.com/office/officeart/2005/8/layout/process1"/>
    <dgm:cxn modelId="{AB1F127C-536A-4FA3-A814-18109BEE0A39}" type="presOf" srcId="{6A2DDF8B-BBED-47A4-889C-B73A5AAF16FD}" destId="{6B3807A8-C37A-4068-8BAF-EB87B83B4806}" srcOrd="1" destOrd="0" presId="urn:microsoft.com/office/officeart/2005/8/layout/process1"/>
    <dgm:cxn modelId="{E1406B8F-BD26-4709-99F6-71A2FF95BFFD}" srcId="{F0DB78EA-CD2F-4432-B6E2-BCDD6A7D10BF}" destId="{868F5101-3F42-412A-8342-89672BAFD290}" srcOrd="3" destOrd="0" parTransId="{1BB70B36-0EEB-40EA-B083-A475740A1822}" sibTransId="{58D24977-6203-4755-BD52-1CDC786543BF}"/>
    <dgm:cxn modelId="{4E00BF90-23F4-4693-8945-E81366639F11}" type="presOf" srcId="{500EC13B-B931-4847-83A1-59AE989E566A}" destId="{967E0B53-A639-471C-BEFB-9706D9319530}" srcOrd="0" destOrd="0" presId="urn:microsoft.com/office/officeart/2005/8/layout/process1"/>
    <dgm:cxn modelId="{B47CFDAB-5B4D-427F-97B4-91BA9B04A59A}" type="presOf" srcId="{868F5101-3F42-412A-8342-89672BAFD290}" destId="{2EF54268-209F-4FF4-BF08-BDA33BA2DD0B}" srcOrd="0" destOrd="0" presId="urn:microsoft.com/office/officeart/2005/8/layout/process1"/>
    <dgm:cxn modelId="{6F631DAD-C555-42A1-9827-29A7F52529EC}" type="presOf" srcId="{0B598F78-BBD3-46EC-BD48-403CFE29171A}" destId="{4C0B6300-FB6D-4568-9D66-868B5053342B}" srcOrd="1" destOrd="0" presId="urn:microsoft.com/office/officeart/2005/8/layout/process1"/>
    <dgm:cxn modelId="{057464B0-AFDE-4E78-837D-98AB1B4F8F5B}" type="presOf" srcId="{0B598F78-BBD3-46EC-BD48-403CFE29171A}" destId="{8486DEDB-9FC6-44F6-B502-146BEE8B4B4A}" srcOrd="0" destOrd="0" presId="urn:microsoft.com/office/officeart/2005/8/layout/process1"/>
    <dgm:cxn modelId="{ADB854D8-73DA-4D92-ACAB-1FC5EC98E92F}" srcId="{F0DB78EA-CD2F-4432-B6E2-BCDD6A7D10BF}" destId="{4C7B83E1-8666-4CE6-87A1-838FF7604A81}" srcOrd="2" destOrd="0" parTransId="{6D69D30F-BF7F-4ABA-BAD8-95B517BAFADA}" sibTransId="{0B598F78-BBD3-46EC-BD48-403CFE29171A}"/>
    <dgm:cxn modelId="{81261ED9-4C3F-44F2-B10B-656CDB936EAF}" type="presOf" srcId="{35DCEF2A-8E5B-4172-BD61-E971FAA88F83}" destId="{C6FE8F00-F33F-4061-B64A-AEA4244BFC95}" srcOrd="0" destOrd="0" presId="urn:microsoft.com/office/officeart/2005/8/layout/process1"/>
    <dgm:cxn modelId="{536CDADE-D8A1-4374-80A2-498FE8181017}" type="presOf" srcId="{BC2145A8-F4F4-4D99-AF88-2C0AB773F3BE}" destId="{96379B15-4972-4CC2-B881-4718B59AA52A}" srcOrd="0" destOrd="0" presId="urn:microsoft.com/office/officeart/2005/8/layout/process1"/>
    <dgm:cxn modelId="{337D0262-1A6B-4C0B-960B-C691797E91ED}" type="presParOf" srcId="{086C78EF-220B-44AA-875C-4208A7165EC6}" destId="{967E0B53-A639-471C-BEFB-9706D9319530}" srcOrd="0" destOrd="0" presId="urn:microsoft.com/office/officeart/2005/8/layout/process1"/>
    <dgm:cxn modelId="{5F32AF9A-2BE1-4537-82E0-477355298741}" type="presParOf" srcId="{086C78EF-220B-44AA-875C-4208A7165EC6}" destId="{CBDF44EE-257B-4B0C-8824-5E2D8D4FD529}" srcOrd="1" destOrd="0" presId="urn:microsoft.com/office/officeart/2005/8/layout/process1"/>
    <dgm:cxn modelId="{78C527A8-017F-4A91-A51E-8CD4E7AE231B}" type="presParOf" srcId="{CBDF44EE-257B-4B0C-8824-5E2D8D4FD529}" destId="{6B3807A8-C37A-4068-8BAF-EB87B83B4806}" srcOrd="0" destOrd="0" presId="urn:microsoft.com/office/officeart/2005/8/layout/process1"/>
    <dgm:cxn modelId="{77F9A632-4969-4EB5-A03A-D7791146966A}" type="presParOf" srcId="{086C78EF-220B-44AA-875C-4208A7165EC6}" destId="{C6FE8F00-F33F-4061-B64A-AEA4244BFC95}" srcOrd="2" destOrd="0" presId="urn:microsoft.com/office/officeart/2005/8/layout/process1"/>
    <dgm:cxn modelId="{1B972FE4-A677-450D-BA64-4910CC540216}" type="presParOf" srcId="{086C78EF-220B-44AA-875C-4208A7165EC6}" destId="{96379B15-4972-4CC2-B881-4718B59AA52A}" srcOrd="3" destOrd="0" presId="urn:microsoft.com/office/officeart/2005/8/layout/process1"/>
    <dgm:cxn modelId="{7C19C470-D312-44BC-9B5E-C8C1E22FAAA6}" type="presParOf" srcId="{96379B15-4972-4CC2-B881-4718B59AA52A}" destId="{E36369FF-AB02-4535-BC90-F392567EC690}" srcOrd="0" destOrd="0" presId="urn:microsoft.com/office/officeart/2005/8/layout/process1"/>
    <dgm:cxn modelId="{E27A3684-F784-4B68-82B6-1AABB709393C}" type="presParOf" srcId="{086C78EF-220B-44AA-875C-4208A7165EC6}" destId="{A13840A4-6575-43EA-A89A-F4D3332B066E}" srcOrd="4" destOrd="0" presId="urn:microsoft.com/office/officeart/2005/8/layout/process1"/>
    <dgm:cxn modelId="{F264F65A-3ADB-45EC-BA68-318AFF1F51B8}" type="presParOf" srcId="{086C78EF-220B-44AA-875C-4208A7165EC6}" destId="{8486DEDB-9FC6-44F6-B502-146BEE8B4B4A}" srcOrd="5" destOrd="0" presId="urn:microsoft.com/office/officeart/2005/8/layout/process1"/>
    <dgm:cxn modelId="{3D34D3CE-1895-41C6-B0A8-28F8878C0B97}" type="presParOf" srcId="{8486DEDB-9FC6-44F6-B502-146BEE8B4B4A}" destId="{4C0B6300-FB6D-4568-9D66-868B5053342B}" srcOrd="0" destOrd="0" presId="urn:microsoft.com/office/officeart/2005/8/layout/process1"/>
    <dgm:cxn modelId="{5B66AEA6-61E3-4C9E-A893-56B305ACBC31}" type="presParOf" srcId="{086C78EF-220B-44AA-875C-4208A7165EC6}" destId="{2EF54268-209F-4FF4-BF08-BDA33BA2DD0B}"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F0DB78EA-CD2F-4432-B6E2-BCDD6A7D10BF}" type="doc">
      <dgm:prSet loTypeId="urn:microsoft.com/office/officeart/2005/8/layout/process1" loCatId="process" qsTypeId="urn:microsoft.com/office/officeart/2005/8/quickstyle/simple1" qsCatId="simple" csTypeId="urn:microsoft.com/office/officeart/2005/8/colors/accent1_2" csCatId="accent1" phldr="1"/>
      <dgm:spPr/>
    </dgm:pt>
    <dgm:pt modelId="{500EC13B-B931-4847-83A1-59AE989E566A}">
      <dgm:prSet phldrT="[Text]"/>
      <dgm:spPr/>
      <dgm:t>
        <a:bodyPr/>
        <a:lstStyle/>
        <a:p>
          <a:r>
            <a:rPr lang="en-US" dirty="0"/>
            <a:t>Submit </a:t>
          </a:r>
          <a:br>
            <a:rPr lang="en-US" dirty="0"/>
          </a:br>
          <a:r>
            <a:rPr lang="en-US" dirty="0"/>
            <a:t>"New Widget" form</a:t>
          </a:r>
        </a:p>
      </dgm:t>
    </dgm:pt>
    <dgm:pt modelId="{06C3E62D-4A0A-4CE9-AE6E-89350EE97A7C}" type="parTrans" cxnId="{EF5B3049-2A88-4A86-8B80-4B79B71A02E3}">
      <dgm:prSet/>
      <dgm:spPr/>
      <dgm:t>
        <a:bodyPr/>
        <a:lstStyle/>
        <a:p>
          <a:endParaRPr lang="en-US"/>
        </a:p>
      </dgm:t>
    </dgm:pt>
    <dgm:pt modelId="{6A2DDF8B-BBED-47A4-889C-B73A5AAF16FD}" type="sibTrans" cxnId="{EF5B3049-2A88-4A86-8B80-4B79B71A02E3}">
      <dgm:prSet/>
      <dgm:spPr/>
      <dgm:t>
        <a:bodyPr/>
        <a:lstStyle/>
        <a:p>
          <a:endParaRPr lang="en-US"/>
        </a:p>
      </dgm:t>
    </dgm:pt>
    <dgm:pt modelId="{35DCEF2A-8E5B-4172-BD61-E971FAA88F83}">
      <dgm:prSet phldrT="[Text]"/>
      <dgm:spPr/>
      <dgm:t>
        <a:bodyPr/>
        <a:lstStyle/>
        <a:p>
          <a:r>
            <a:rPr lang="en-US" dirty="0"/>
            <a:t>Load &amp; Submit</a:t>
          </a:r>
          <a:br>
            <a:rPr lang="en-US" dirty="0"/>
          </a:br>
          <a:r>
            <a:rPr lang="en-US" dirty="0"/>
            <a:t>"Edit Widget" </a:t>
          </a:r>
          <a:br>
            <a:rPr lang="en-US" dirty="0"/>
          </a:br>
          <a:r>
            <a:rPr lang="en-US" dirty="0"/>
            <a:t>form</a:t>
          </a:r>
        </a:p>
      </dgm:t>
    </dgm:pt>
    <dgm:pt modelId="{D2A5B1F3-5CA2-4392-8793-A9B55F11A545}" type="parTrans" cxnId="{C7111760-FA14-4DE9-846A-6ECB4A30A2E3}">
      <dgm:prSet/>
      <dgm:spPr/>
      <dgm:t>
        <a:bodyPr/>
        <a:lstStyle/>
        <a:p>
          <a:endParaRPr lang="en-US"/>
        </a:p>
      </dgm:t>
    </dgm:pt>
    <dgm:pt modelId="{BC2145A8-F4F4-4D99-AF88-2C0AB773F3BE}" type="sibTrans" cxnId="{C7111760-FA14-4DE9-846A-6ECB4A30A2E3}">
      <dgm:prSet/>
      <dgm:spPr/>
      <dgm:t>
        <a:bodyPr/>
        <a:lstStyle/>
        <a:p>
          <a:endParaRPr lang="en-US"/>
        </a:p>
      </dgm:t>
    </dgm:pt>
    <dgm:pt modelId="{868F5101-3F42-412A-8342-89672BAFD290}">
      <dgm:prSet phldrT="[Text]"/>
      <dgm:spPr/>
      <dgm:t>
        <a:bodyPr/>
        <a:lstStyle/>
        <a:p>
          <a:r>
            <a:rPr lang="en-US" dirty="0"/>
            <a:t>Submit</a:t>
          </a:r>
          <a:br>
            <a:rPr lang="en-US" dirty="0"/>
          </a:br>
          <a:r>
            <a:rPr lang="en-US" dirty="0"/>
            <a:t>"Delete Widget"</a:t>
          </a:r>
          <a:br>
            <a:rPr lang="en-US" dirty="0"/>
          </a:br>
          <a:r>
            <a:rPr lang="en-US" dirty="0"/>
            <a:t>form</a:t>
          </a:r>
        </a:p>
      </dgm:t>
    </dgm:pt>
    <dgm:pt modelId="{1BB70B36-0EEB-40EA-B083-A475740A1822}" type="parTrans" cxnId="{E1406B8F-BD26-4709-99F6-71A2FF95BFFD}">
      <dgm:prSet/>
      <dgm:spPr/>
      <dgm:t>
        <a:bodyPr/>
        <a:lstStyle/>
        <a:p>
          <a:endParaRPr lang="en-US"/>
        </a:p>
      </dgm:t>
    </dgm:pt>
    <dgm:pt modelId="{58D24977-6203-4755-BD52-1CDC786543BF}" type="sibTrans" cxnId="{E1406B8F-BD26-4709-99F6-71A2FF95BFFD}">
      <dgm:prSet/>
      <dgm:spPr/>
      <dgm:t>
        <a:bodyPr/>
        <a:lstStyle/>
        <a:p>
          <a:endParaRPr lang="en-US"/>
        </a:p>
      </dgm:t>
    </dgm:pt>
    <dgm:pt modelId="{4C7B83E1-8666-4CE6-87A1-838FF7604A81}">
      <dgm:prSet phldrT="[Text]"/>
      <dgm:spPr/>
      <dgm:t>
        <a:bodyPr/>
        <a:lstStyle/>
        <a:p>
          <a:r>
            <a:rPr lang="en-US" dirty="0"/>
            <a:t>Use</a:t>
          </a:r>
          <a:br>
            <a:rPr lang="en-US" dirty="0"/>
          </a:br>
          <a:r>
            <a:rPr lang="en-US" dirty="0">
              <a:solidFill>
                <a:srgbClr val="C00000"/>
              </a:solidFill>
            </a:rPr>
            <a:t>Type 1</a:t>
          </a:r>
          <a:r>
            <a:rPr lang="en-US" dirty="0"/>
            <a:t> </a:t>
          </a:r>
        </a:p>
        <a:p>
          <a:r>
            <a:rPr lang="en-US" dirty="0"/>
            <a:t>Widget</a:t>
          </a:r>
        </a:p>
      </dgm:t>
    </dgm:pt>
    <dgm:pt modelId="{6D69D30F-BF7F-4ABA-BAD8-95B517BAFADA}" type="parTrans" cxnId="{ADB854D8-73DA-4D92-ACAB-1FC5EC98E92F}">
      <dgm:prSet/>
      <dgm:spPr/>
      <dgm:t>
        <a:bodyPr/>
        <a:lstStyle/>
        <a:p>
          <a:endParaRPr lang="en-US"/>
        </a:p>
      </dgm:t>
    </dgm:pt>
    <dgm:pt modelId="{0B598F78-BBD3-46EC-BD48-403CFE29171A}" type="sibTrans" cxnId="{ADB854D8-73DA-4D92-ACAB-1FC5EC98E92F}">
      <dgm:prSet/>
      <dgm:spPr/>
      <dgm:t>
        <a:bodyPr/>
        <a:lstStyle/>
        <a:p>
          <a:endParaRPr lang="en-US"/>
        </a:p>
      </dgm:t>
    </dgm:pt>
    <dgm:pt modelId="{086C78EF-220B-44AA-875C-4208A7165EC6}" type="pres">
      <dgm:prSet presAssocID="{F0DB78EA-CD2F-4432-B6E2-BCDD6A7D10BF}" presName="Name0" presStyleCnt="0">
        <dgm:presLayoutVars>
          <dgm:dir/>
          <dgm:resizeHandles val="exact"/>
        </dgm:presLayoutVars>
      </dgm:prSet>
      <dgm:spPr/>
    </dgm:pt>
    <dgm:pt modelId="{967E0B53-A639-471C-BEFB-9706D9319530}" type="pres">
      <dgm:prSet presAssocID="{500EC13B-B931-4847-83A1-59AE989E566A}" presName="node" presStyleLbl="node1" presStyleIdx="0" presStyleCnt="4">
        <dgm:presLayoutVars>
          <dgm:bulletEnabled val="1"/>
        </dgm:presLayoutVars>
      </dgm:prSet>
      <dgm:spPr/>
    </dgm:pt>
    <dgm:pt modelId="{CBDF44EE-257B-4B0C-8824-5E2D8D4FD529}" type="pres">
      <dgm:prSet presAssocID="{6A2DDF8B-BBED-47A4-889C-B73A5AAF16FD}" presName="sibTrans" presStyleLbl="sibTrans2D1" presStyleIdx="0" presStyleCnt="3"/>
      <dgm:spPr/>
    </dgm:pt>
    <dgm:pt modelId="{6B3807A8-C37A-4068-8BAF-EB87B83B4806}" type="pres">
      <dgm:prSet presAssocID="{6A2DDF8B-BBED-47A4-889C-B73A5AAF16FD}" presName="connectorText" presStyleLbl="sibTrans2D1" presStyleIdx="0" presStyleCnt="3"/>
      <dgm:spPr/>
    </dgm:pt>
    <dgm:pt modelId="{C6FE8F00-F33F-4061-B64A-AEA4244BFC95}" type="pres">
      <dgm:prSet presAssocID="{35DCEF2A-8E5B-4172-BD61-E971FAA88F83}" presName="node" presStyleLbl="node1" presStyleIdx="1" presStyleCnt="4">
        <dgm:presLayoutVars>
          <dgm:bulletEnabled val="1"/>
        </dgm:presLayoutVars>
      </dgm:prSet>
      <dgm:spPr/>
    </dgm:pt>
    <dgm:pt modelId="{96379B15-4972-4CC2-B881-4718B59AA52A}" type="pres">
      <dgm:prSet presAssocID="{BC2145A8-F4F4-4D99-AF88-2C0AB773F3BE}" presName="sibTrans" presStyleLbl="sibTrans2D1" presStyleIdx="1" presStyleCnt="3"/>
      <dgm:spPr/>
    </dgm:pt>
    <dgm:pt modelId="{E36369FF-AB02-4535-BC90-F392567EC690}" type="pres">
      <dgm:prSet presAssocID="{BC2145A8-F4F4-4D99-AF88-2C0AB773F3BE}" presName="connectorText" presStyleLbl="sibTrans2D1" presStyleIdx="1" presStyleCnt="3"/>
      <dgm:spPr/>
    </dgm:pt>
    <dgm:pt modelId="{A13840A4-6575-43EA-A89A-F4D3332B066E}" type="pres">
      <dgm:prSet presAssocID="{4C7B83E1-8666-4CE6-87A1-838FF7604A81}" presName="node" presStyleLbl="node1" presStyleIdx="2" presStyleCnt="4" custLinFactNeighborY="-96875">
        <dgm:presLayoutVars>
          <dgm:bulletEnabled val="1"/>
        </dgm:presLayoutVars>
      </dgm:prSet>
      <dgm:spPr/>
    </dgm:pt>
    <dgm:pt modelId="{8486DEDB-9FC6-44F6-B502-146BEE8B4B4A}" type="pres">
      <dgm:prSet presAssocID="{0B598F78-BBD3-46EC-BD48-403CFE29171A}" presName="sibTrans" presStyleLbl="sibTrans2D1" presStyleIdx="2" presStyleCnt="3"/>
      <dgm:spPr/>
    </dgm:pt>
    <dgm:pt modelId="{4C0B6300-FB6D-4568-9D66-868B5053342B}" type="pres">
      <dgm:prSet presAssocID="{0B598F78-BBD3-46EC-BD48-403CFE29171A}" presName="connectorText" presStyleLbl="sibTrans2D1" presStyleIdx="2" presStyleCnt="3"/>
      <dgm:spPr/>
    </dgm:pt>
    <dgm:pt modelId="{2EF54268-209F-4FF4-BF08-BDA33BA2DD0B}" type="pres">
      <dgm:prSet presAssocID="{868F5101-3F42-412A-8342-89672BAFD290}" presName="node" presStyleLbl="node1" presStyleIdx="3" presStyleCnt="4">
        <dgm:presLayoutVars>
          <dgm:bulletEnabled val="1"/>
        </dgm:presLayoutVars>
      </dgm:prSet>
      <dgm:spPr/>
    </dgm:pt>
  </dgm:ptLst>
  <dgm:cxnLst>
    <dgm:cxn modelId="{6A6AAE5C-3D43-4E36-8628-3C26AE671BC3}" type="presOf" srcId="{0B598F78-BBD3-46EC-BD48-403CFE29171A}" destId="{8486DEDB-9FC6-44F6-B502-146BEE8B4B4A}" srcOrd="0" destOrd="0" presId="urn:microsoft.com/office/officeart/2005/8/layout/process1"/>
    <dgm:cxn modelId="{C7111760-FA14-4DE9-846A-6ECB4A30A2E3}" srcId="{F0DB78EA-CD2F-4432-B6E2-BCDD6A7D10BF}" destId="{35DCEF2A-8E5B-4172-BD61-E971FAA88F83}" srcOrd="1" destOrd="0" parTransId="{D2A5B1F3-5CA2-4392-8793-A9B55F11A545}" sibTransId="{BC2145A8-F4F4-4D99-AF88-2C0AB773F3BE}"/>
    <dgm:cxn modelId="{7C762345-B7FE-4B42-A33D-A3B5A8E982F9}" type="presOf" srcId="{BC2145A8-F4F4-4D99-AF88-2C0AB773F3BE}" destId="{96379B15-4972-4CC2-B881-4718B59AA52A}" srcOrd="0" destOrd="0" presId="urn:microsoft.com/office/officeart/2005/8/layout/process1"/>
    <dgm:cxn modelId="{EF5B3049-2A88-4A86-8B80-4B79B71A02E3}" srcId="{F0DB78EA-CD2F-4432-B6E2-BCDD6A7D10BF}" destId="{500EC13B-B931-4847-83A1-59AE989E566A}" srcOrd="0" destOrd="0" parTransId="{06C3E62D-4A0A-4CE9-AE6E-89350EE97A7C}" sibTransId="{6A2DDF8B-BBED-47A4-889C-B73A5AAF16FD}"/>
    <dgm:cxn modelId="{0BF15555-0F2D-4452-A85E-E5E02EAECA35}" type="presOf" srcId="{868F5101-3F42-412A-8342-89672BAFD290}" destId="{2EF54268-209F-4FF4-BF08-BDA33BA2DD0B}" srcOrd="0" destOrd="0" presId="urn:microsoft.com/office/officeart/2005/8/layout/process1"/>
    <dgm:cxn modelId="{6C88627D-F288-46D6-AB71-8DCF6646478B}" type="presOf" srcId="{6A2DDF8B-BBED-47A4-889C-B73A5AAF16FD}" destId="{6B3807A8-C37A-4068-8BAF-EB87B83B4806}" srcOrd="1" destOrd="0" presId="urn:microsoft.com/office/officeart/2005/8/layout/process1"/>
    <dgm:cxn modelId="{FAC96687-B576-425B-A7CD-A569AC484BAE}" type="presOf" srcId="{0B598F78-BBD3-46EC-BD48-403CFE29171A}" destId="{4C0B6300-FB6D-4568-9D66-868B5053342B}" srcOrd="1" destOrd="0" presId="urn:microsoft.com/office/officeart/2005/8/layout/process1"/>
    <dgm:cxn modelId="{9619718A-D70E-4A3F-9D53-3A05E5E8260F}" type="presOf" srcId="{4C7B83E1-8666-4CE6-87A1-838FF7604A81}" destId="{A13840A4-6575-43EA-A89A-F4D3332B066E}" srcOrd="0" destOrd="0" presId="urn:microsoft.com/office/officeart/2005/8/layout/process1"/>
    <dgm:cxn modelId="{E1406B8F-BD26-4709-99F6-71A2FF95BFFD}" srcId="{F0DB78EA-CD2F-4432-B6E2-BCDD6A7D10BF}" destId="{868F5101-3F42-412A-8342-89672BAFD290}" srcOrd="3" destOrd="0" parTransId="{1BB70B36-0EEB-40EA-B083-A475740A1822}" sibTransId="{58D24977-6203-4755-BD52-1CDC786543BF}"/>
    <dgm:cxn modelId="{3F50E4B5-67D3-45A3-AE54-1918DC96E541}" type="presOf" srcId="{BC2145A8-F4F4-4D99-AF88-2C0AB773F3BE}" destId="{E36369FF-AB02-4535-BC90-F392567EC690}" srcOrd="1" destOrd="0" presId="urn:microsoft.com/office/officeart/2005/8/layout/process1"/>
    <dgm:cxn modelId="{0A6DDFCE-438F-45EA-9284-03AA8A4F9A88}" type="presOf" srcId="{35DCEF2A-8E5B-4172-BD61-E971FAA88F83}" destId="{C6FE8F00-F33F-4061-B64A-AEA4244BFC95}" srcOrd="0" destOrd="0" presId="urn:microsoft.com/office/officeart/2005/8/layout/process1"/>
    <dgm:cxn modelId="{ADB854D8-73DA-4D92-ACAB-1FC5EC98E92F}" srcId="{F0DB78EA-CD2F-4432-B6E2-BCDD6A7D10BF}" destId="{4C7B83E1-8666-4CE6-87A1-838FF7604A81}" srcOrd="2" destOrd="0" parTransId="{6D69D30F-BF7F-4ABA-BAD8-95B517BAFADA}" sibTransId="{0B598F78-BBD3-46EC-BD48-403CFE29171A}"/>
    <dgm:cxn modelId="{293857E0-3108-4FF0-B078-98B542938A4D}" type="presOf" srcId="{F0DB78EA-CD2F-4432-B6E2-BCDD6A7D10BF}" destId="{086C78EF-220B-44AA-875C-4208A7165EC6}" srcOrd="0" destOrd="0" presId="urn:microsoft.com/office/officeart/2005/8/layout/process1"/>
    <dgm:cxn modelId="{52E33FE5-BD52-4087-9B1C-4E33CE944F69}" type="presOf" srcId="{6A2DDF8B-BBED-47A4-889C-B73A5AAF16FD}" destId="{CBDF44EE-257B-4B0C-8824-5E2D8D4FD529}" srcOrd="0" destOrd="0" presId="urn:microsoft.com/office/officeart/2005/8/layout/process1"/>
    <dgm:cxn modelId="{AD86B1F8-6931-4BC9-9BE6-EEA9AC54A052}" type="presOf" srcId="{500EC13B-B931-4847-83A1-59AE989E566A}" destId="{967E0B53-A639-471C-BEFB-9706D9319530}" srcOrd="0" destOrd="0" presId="urn:microsoft.com/office/officeart/2005/8/layout/process1"/>
    <dgm:cxn modelId="{4508DDB4-E17C-4EB3-8C29-092CD2AD28BD}" type="presParOf" srcId="{086C78EF-220B-44AA-875C-4208A7165EC6}" destId="{967E0B53-A639-471C-BEFB-9706D9319530}" srcOrd="0" destOrd="0" presId="urn:microsoft.com/office/officeart/2005/8/layout/process1"/>
    <dgm:cxn modelId="{28F04AD3-AAD9-429D-9861-C888C4964325}" type="presParOf" srcId="{086C78EF-220B-44AA-875C-4208A7165EC6}" destId="{CBDF44EE-257B-4B0C-8824-5E2D8D4FD529}" srcOrd="1" destOrd="0" presId="urn:microsoft.com/office/officeart/2005/8/layout/process1"/>
    <dgm:cxn modelId="{581925E8-FA48-453F-9880-9C22EC17C01B}" type="presParOf" srcId="{CBDF44EE-257B-4B0C-8824-5E2D8D4FD529}" destId="{6B3807A8-C37A-4068-8BAF-EB87B83B4806}" srcOrd="0" destOrd="0" presId="urn:microsoft.com/office/officeart/2005/8/layout/process1"/>
    <dgm:cxn modelId="{B7104BD1-AB91-49B7-A265-AD6CC1C870DE}" type="presParOf" srcId="{086C78EF-220B-44AA-875C-4208A7165EC6}" destId="{C6FE8F00-F33F-4061-B64A-AEA4244BFC95}" srcOrd="2" destOrd="0" presId="urn:microsoft.com/office/officeart/2005/8/layout/process1"/>
    <dgm:cxn modelId="{68F2BFFD-3E9B-46F2-8E99-6F3E8C8577CA}" type="presParOf" srcId="{086C78EF-220B-44AA-875C-4208A7165EC6}" destId="{96379B15-4972-4CC2-B881-4718B59AA52A}" srcOrd="3" destOrd="0" presId="urn:microsoft.com/office/officeart/2005/8/layout/process1"/>
    <dgm:cxn modelId="{15F414E5-B2CB-4419-9D41-243D83E81CF5}" type="presParOf" srcId="{96379B15-4972-4CC2-B881-4718B59AA52A}" destId="{E36369FF-AB02-4535-BC90-F392567EC690}" srcOrd="0" destOrd="0" presId="urn:microsoft.com/office/officeart/2005/8/layout/process1"/>
    <dgm:cxn modelId="{E95D09D3-80B4-4ECD-9B56-7BB23154E638}" type="presParOf" srcId="{086C78EF-220B-44AA-875C-4208A7165EC6}" destId="{A13840A4-6575-43EA-A89A-F4D3332B066E}" srcOrd="4" destOrd="0" presId="urn:microsoft.com/office/officeart/2005/8/layout/process1"/>
    <dgm:cxn modelId="{DB2D70D8-3337-4FF1-9C31-9D86ACE8F525}" type="presParOf" srcId="{086C78EF-220B-44AA-875C-4208A7165EC6}" destId="{8486DEDB-9FC6-44F6-B502-146BEE8B4B4A}" srcOrd="5" destOrd="0" presId="urn:microsoft.com/office/officeart/2005/8/layout/process1"/>
    <dgm:cxn modelId="{D4763C16-0525-4DD0-ADCF-F94905B8F952}" type="presParOf" srcId="{8486DEDB-9FC6-44F6-B502-146BEE8B4B4A}" destId="{4C0B6300-FB6D-4568-9D66-868B5053342B}" srcOrd="0" destOrd="0" presId="urn:microsoft.com/office/officeart/2005/8/layout/process1"/>
    <dgm:cxn modelId="{03EFC78A-6F0B-4FFC-B51E-54895B6E40B4}" type="presParOf" srcId="{086C78EF-220B-44AA-875C-4208A7165EC6}" destId="{2EF54268-209F-4FF4-BF08-BDA33BA2DD0B}"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F0DB78EA-CD2F-4432-B6E2-BCDD6A7D10BF}" type="doc">
      <dgm:prSet loTypeId="urn:microsoft.com/office/officeart/2005/8/layout/process1" loCatId="process" qsTypeId="urn:microsoft.com/office/officeart/2005/8/quickstyle/simple1" qsCatId="simple" csTypeId="urn:microsoft.com/office/officeart/2005/8/colors/accent1_2" csCatId="accent1" phldr="1"/>
      <dgm:spPr/>
    </dgm:pt>
    <dgm:pt modelId="{500EC13B-B931-4847-83A1-59AE989E566A}">
      <dgm:prSet phldrT="[Text]"/>
      <dgm:spPr/>
      <dgm:t>
        <a:bodyPr/>
        <a:lstStyle/>
        <a:p>
          <a:r>
            <a:rPr lang="en-US" dirty="0"/>
            <a:t>Submit </a:t>
          </a:r>
          <a:br>
            <a:rPr lang="en-US" dirty="0"/>
          </a:br>
          <a:r>
            <a:rPr lang="en-US" dirty="0"/>
            <a:t>"New Widget" form</a:t>
          </a:r>
        </a:p>
      </dgm:t>
    </dgm:pt>
    <dgm:pt modelId="{06C3E62D-4A0A-4CE9-AE6E-89350EE97A7C}" type="parTrans" cxnId="{EF5B3049-2A88-4A86-8B80-4B79B71A02E3}">
      <dgm:prSet/>
      <dgm:spPr/>
      <dgm:t>
        <a:bodyPr/>
        <a:lstStyle/>
        <a:p>
          <a:endParaRPr lang="en-US"/>
        </a:p>
      </dgm:t>
    </dgm:pt>
    <dgm:pt modelId="{6A2DDF8B-BBED-47A4-889C-B73A5AAF16FD}" type="sibTrans" cxnId="{EF5B3049-2A88-4A86-8B80-4B79B71A02E3}">
      <dgm:prSet/>
      <dgm:spPr/>
      <dgm:t>
        <a:bodyPr/>
        <a:lstStyle/>
        <a:p>
          <a:endParaRPr lang="en-US"/>
        </a:p>
      </dgm:t>
    </dgm:pt>
    <dgm:pt modelId="{35DCEF2A-8E5B-4172-BD61-E971FAA88F83}">
      <dgm:prSet phldrT="[Text]"/>
      <dgm:spPr/>
      <dgm:t>
        <a:bodyPr/>
        <a:lstStyle/>
        <a:p>
          <a:r>
            <a:rPr lang="en-US" dirty="0"/>
            <a:t>Load &amp; Submit</a:t>
          </a:r>
          <a:br>
            <a:rPr lang="en-US" dirty="0"/>
          </a:br>
          <a:r>
            <a:rPr lang="en-US" dirty="0"/>
            <a:t>"Edit Widget" </a:t>
          </a:r>
          <a:br>
            <a:rPr lang="en-US" dirty="0"/>
          </a:br>
          <a:r>
            <a:rPr lang="en-US" dirty="0"/>
            <a:t>form</a:t>
          </a:r>
        </a:p>
      </dgm:t>
    </dgm:pt>
    <dgm:pt modelId="{D2A5B1F3-5CA2-4392-8793-A9B55F11A545}" type="parTrans" cxnId="{C7111760-FA14-4DE9-846A-6ECB4A30A2E3}">
      <dgm:prSet/>
      <dgm:spPr/>
      <dgm:t>
        <a:bodyPr/>
        <a:lstStyle/>
        <a:p>
          <a:endParaRPr lang="en-US"/>
        </a:p>
      </dgm:t>
    </dgm:pt>
    <dgm:pt modelId="{BC2145A8-F4F4-4D99-AF88-2C0AB773F3BE}" type="sibTrans" cxnId="{C7111760-FA14-4DE9-846A-6ECB4A30A2E3}">
      <dgm:prSet/>
      <dgm:spPr/>
      <dgm:t>
        <a:bodyPr/>
        <a:lstStyle/>
        <a:p>
          <a:endParaRPr lang="en-US"/>
        </a:p>
      </dgm:t>
    </dgm:pt>
    <dgm:pt modelId="{868F5101-3F42-412A-8342-89672BAFD290}">
      <dgm:prSet phldrT="[Text]"/>
      <dgm:spPr/>
      <dgm:t>
        <a:bodyPr/>
        <a:lstStyle/>
        <a:p>
          <a:r>
            <a:rPr lang="en-US" dirty="0"/>
            <a:t>Submit</a:t>
          </a:r>
          <a:br>
            <a:rPr lang="en-US" dirty="0"/>
          </a:br>
          <a:r>
            <a:rPr lang="en-US" dirty="0"/>
            <a:t>"Delete Widget"</a:t>
          </a:r>
          <a:br>
            <a:rPr lang="en-US" dirty="0"/>
          </a:br>
          <a:r>
            <a:rPr lang="en-US" dirty="0"/>
            <a:t>form</a:t>
          </a:r>
        </a:p>
      </dgm:t>
    </dgm:pt>
    <dgm:pt modelId="{1BB70B36-0EEB-40EA-B083-A475740A1822}" type="parTrans" cxnId="{E1406B8F-BD26-4709-99F6-71A2FF95BFFD}">
      <dgm:prSet/>
      <dgm:spPr/>
      <dgm:t>
        <a:bodyPr/>
        <a:lstStyle/>
        <a:p>
          <a:endParaRPr lang="en-US"/>
        </a:p>
      </dgm:t>
    </dgm:pt>
    <dgm:pt modelId="{58D24977-6203-4755-BD52-1CDC786543BF}" type="sibTrans" cxnId="{E1406B8F-BD26-4709-99F6-71A2FF95BFFD}">
      <dgm:prSet/>
      <dgm:spPr/>
      <dgm:t>
        <a:bodyPr/>
        <a:lstStyle/>
        <a:p>
          <a:endParaRPr lang="en-US"/>
        </a:p>
      </dgm:t>
    </dgm:pt>
    <dgm:pt modelId="{4C7B83E1-8666-4CE6-87A1-838FF7604A81}">
      <dgm:prSet phldrT="[Text]"/>
      <dgm:spPr/>
      <dgm:t>
        <a:bodyPr/>
        <a:lstStyle/>
        <a:p>
          <a:r>
            <a:rPr lang="en-US" dirty="0"/>
            <a:t>Use</a:t>
          </a:r>
          <a:br>
            <a:rPr lang="en-US" dirty="0"/>
          </a:br>
          <a:r>
            <a:rPr lang="en-US" dirty="0">
              <a:solidFill>
                <a:srgbClr val="C00000"/>
              </a:solidFill>
            </a:rPr>
            <a:t>Type 1</a:t>
          </a:r>
          <a:endParaRPr lang="en-US" dirty="0"/>
        </a:p>
        <a:p>
          <a:r>
            <a:rPr lang="en-US" dirty="0"/>
            <a:t>Widget</a:t>
          </a:r>
        </a:p>
      </dgm:t>
    </dgm:pt>
    <dgm:pt modelId="{6D69D30F-BF7F-4ABA-BAD8-95B517BAFADA}" type="parTrans" cxnId="{ADB854D8-73DA-4D92-ACAB-1FC5EC98E92F}">
      <dgm:prSet/>
      <dgm:spPr/>
      <dgm:t>
        <a:bodyPr/>
        <a:lstStyle/>
        <a:p>
          <a:endParaRPr lang="en-US"/>
        </a:p>
      </dgm:t>
    </dgm:pt>
    <dgm:pt modelId="{0B598F78-BBD3-46EC-BD48-403CFE29171A}" type="sibTrans" cxnId="{ADB854D8-73DA-4D92-ACAB-1FC5EC98E92F}">
      <dgm:prSet/>
      <dgm:spPr/>
      <dgm:t>
        <a:bodyPr/>
        <a:lstStyle/>
        <a:p>
          <a:endParaRPr lang="en-US"/>
        </a:p>
      </dgm:t>
    </dgm:pt>
    <dgm:pt modelId="{086C78EF-220B-44AA-875C-4208A7165EC6}" type="pres">
      <dgm:prSet presAssocID="{F0DB78EA-CD2F-4432-B6E2-BCDD6A7D10BF}" presName="Name0" presStyleCnt="0">
        <dgm:presLayoutVars>
          <dgm:dir/>
          <dgm:resizeHandles val="exact"/>
        </dgm:presLayoutVars>
      </dgm:prSet>
      <dgm:spPr/>
    </dgm:pt>
    <dgm:pt modelId="{967E0B53-A639-471C-BEFB-9706D9319530}" type="pres">
      <dgm:prSet presAssocID="{500EC13B-B931-4847-83A1-59AE989E566A}" presName="node" presStyleLbl="node1" presStyleIdx="0" presStyleCnt="4">
        <dgm:presLayoutVars>
          <dgm:bulletEnabled val="1"/>
        </dgm:presLayoutVars>
      </dgm:prSet>
      <dgm:spPr/>
    </dgm:pt>
    <dgm:pt modelId="{CBDF44EE-257B-4B0C-8824-5E2D8D4FD529}" type="pres">
      <dgm:prSet presAssocID="{6A2DDF8B-BBED-47A4-889C-B73A5AAF16FD}" presName="sibTrans" presStyleLbl="sibTrans2D1" presStyleIdx="0" presStyleCnt="3"/>
      <dgm:spPr/>
    </dgm:pt>
    <dgm:pt modelId="{6B3807A8-C37A-4068-8BAF-EB87B83B4806}" type="pres">
      <dgm:prSet presAssocID="{6A2DDF8B-BBED-47A4-889C-B73A5AAF16FD}" presName="connectorText" presStyleLbl="sibTrans2D1" presStyleIdx="0" presStyleCnt="3"/>
      <dgm:spPr/>
    </dgm:pt>
    <dgm:pt modelId="{C6FE8F00-F33F-4061-B64A-AEA4244BFC95}" type="pres">
      <dgm:prSet presAssocID="{35DCEF2A-8E5B-4172-BD61-E971FAA88F83}" presName="node" presStyleLbl="node1" presStyleIdx="1" presStyleCnt="4">
        <dgm:presLayoutVars>
          <dgm:bulletEnabled val="1"/>
        </dgm:presLayoutVars>
      </dgm:prSet>
      <dgm:spPr/>
    </dgm:pt>
    <dgm:pt modelId="{96379B15-4972-4CC2-B881-4718B59AA52A}" type="pres">
      <dgm:prSet presAssocID="{BC2145A8-F4F4-4D99-AF88-2C0AB773F3BE}" presName="sibTrans" presStyleLbl="sibTrans2D1" presStyleIdx="1" presStyleCnt="3"/>
      <dgm:spPr/>
    </dgm:pt>
    <dgm:pt modelId="{E36369FF-AB02-4535-BC90-F392567EC690}" type="pres">
      <dgm:prSet presAssocID="{BC2145A8-F4F4-4D99-AF88-2C0AB773F3BE}" presName="connectorText" presStyleLbl="sibTrans2D1" presStyleIdx="1" presStyleCnt="3"/>
      <dgm:spPr/>
    </dgm:pt>
    <dgm:pt modelId="{A13840A4-6575-43EA-A89A-F4D3332B066E}" type="pres">
      <dgm:prSet presAssocID="{4C7B83E1-8666-4CE6-87A1-838FF7604A81}" presName="node" presStyleLbl="node1" presStyleIdx="2" presStyleCnt="4" custLinFactNeighborY="-96875">
        <dgm:presLayoutVars>
          <dgm:bulletEnabled val="1"/>
        </dgm:presLayoutVars>
      </dgm:prSet>
      <dgm:spPr/>
    </dgm:pt>
    <dgm:pt modelId="{8486DEDB-9FC6-44F6-B502-146BEE8B4B4A}" type="pres">
      <dgm:prSet presAssocID="{0B598F78-BBD3-46EC-BD48-403CFE29171A}" presName="sibTrans" presStyleLbl="sibTrans2D1" presStyleIdx="2" presStyleCnt="3"/>
      <dgm:spPr/>
    </dgm:pt>
    <dgm:pt modelId="{4C0B6300-FB6D-4568-9D66-868B5053342B}" type="pres">
      <dgm:prSet presAssocID="{0B598F78-BBD3-46EC-BD48-403CFE29171A}" presName="connectorText" presStyleLbl="sibTrans2D1" presStyleIdx="2" presStyleCnt="3"/>
      <dgm:spPr/>
    </dgm:pt>
    <dgm:pt modelId="{2EF54268-209F-4FF4-BF08-BDA33BA2DD0B}" type="pres">
      <dgm:prSet presAssocID="{868F5101-3F42-412A-8342-89672BAFD290}" presName="node" presStyleLbl="node1" presStyleIdx="3" presStyleCnt="4">
        <dgm:presLayoutVars>
          <dgm:bulletEnabled val="1"/>
        </dgm:presLayoutVars>
      </dgm:prSet>
      <dgm:spPr/>
    </dgm:pt>
  </dgm:ptLst>
  <dgm:cxnLst>
    <dgm:cxn modelId="{6A6AAE5C-3D43-4E36-8628-3C26AE671BC3}" type="presOf" srcId="{0B598F78-BBD3-46EC-BD48-403CFE29171A}" destId="{8486DEDB-9FC6-44F6-B502-146BEE8B4B4A}" srcOrd="0" destOrd="0" presId="urn:microsoft.com/office/officeart/2005/8/layout/process1"/>
    <dgm:cxn modelId="{C7111760-FA14-4DE9-846A-6ECB4A30A2E3}" srcId="{F0DB78EA-CD2F-4432-B6E2-BCDD6A7D10BF}" destId="{35DCEF2A-8E5B-4172-BD61-E971FAA88F83}" srcOrd="1" destOrd="0" parTransId="{D2A5B1F3-5CA2-4392-8793-A9B55F11A545}" sibTransId="{BC2145A8-F4F4-4D99-AF88-2C0AB773F3BE}"/>
    <dgm:cxn modelId="{7C762345-B7FE-4B42-A33D-A3B5A8E982F9}" type="presOf" srcId="{BC2145A8-F4F4-4D99-AF88-2C0AB773F3BE}" destId="{96379B15-4972-4CC2-B881-4718B59AA52A}" srcOrd="0" destOrd="0" presId="urn:microsoft.com/office/officeart/2005/8/layout/process1"/>
    <dgm:cxn modelId="{EF5B3049-2A88-4A86-8B80-4B79B71A02E3}" srcId="{F0DB78EA-CD2F-4432-B6E2-BCDD6A7D10BF}" destId="{500EC13B-B931-4847-83A1-59AE989E566A}" srcOrd="0" destOrd="0" parTransId="{06C3E62D-4A0A-4CE9-AE6E-89350EE97A7C}" sibTransId="{6A2DDF8B-BBED-47A4-889C-B73A5AAF16FD}"/>
    <dgm:cxn modelId="{0BF15555-0F2D-4452-A85E-E5E02EAECA35}" type="presOf" srcId="{868F5101-3F42-412A-8342-89672BAFD290}" destId="{2EF54268-209F-4FF4-BF08-BDA33BA2DD0B}" srcOrd="0" destOrd="0" presId="urn:microsoft.com/office/officeart/2005/8/layout/process1"/>
    <dgm:cxn modelId="{6C88627D-F288-46D6-AB71-8DCF6646478B}" type="presOf" srcId="{6A2DDF8B-BBED-47A4-889C-B73A5AAF16FD}" destId="{6B3807A8-C37A-4068-8BAF-EB87B83B4806}" srcOrd="1" destOrd="0" presId="urn:microsoft.com/office/officeart/2005/8/layout/process1"/>
    <dgm:cxn modelId="{FAC96687-B576-425B-A7CD-A569AC484BAE}" type="presOf" srcId="{0B598F78-BBD3-46EC-BD48-403CFE29171A}" destId="{4C0B6300-FB6D-4568-9D66-868B5053342B}" srcOrd="1" destOrd="0" presId="urn:microsoft.com/office/officeart/2005/8/layout/process1"/>
    <dgm:cxn modelId="{9619718A-D70E-4A3F-9D53-3A05E5E8260F}" type="presOf" srcId="{4C7B83E1-8666-4CE6-87A1-838FF7604A81}" destId="{A13840A4-6575-43EA-A89A-F4D3332B066E}" srcOrd="0" destOrd="0" presId="urn:microsoft.com/office/officeart/2005/8/layout/process1"/>
    <dgm:cxn modelId="{E1406B8F-BD26-4709-99F6-71A2FF95BFFD}" srcId="{F0DB78EA-CD2F-4432-B6E2-BCDD6A7D10BF}" destId="{868F5101-3F42-412A-8342-89672BAFD290}" srcOrd="3" destOrd="0" parTransId="{1BB70B36-0EEB-40EA-B083-A475740A1822}" sibTransId="{58D24977-6203-4755-BD52-1CDC786543BF}"/>
    <dgm:cxn modelId="{3F50E4B5-67D3-45A3-AE54-1918DC96E541}" type="presOf" srcId="{BC2145A8-F4F4-4D99-AF88-2C0AB773F3BE}" destId="{E36369FF-AB02-4535-BC90-F392567EC690}" srcOrd="1" destOrd="0" presId="urn:microsoft.com/office/officeart/2005/8/layout/process1"/>
    <dgm:cxn modelId="{0A6DDFCE-438F-45EA-9284-03AA8A4F9A88}" type="presOf" srcId="{35DCEF2A-8E5B-4172-BD61-E971FAA88F83}" destId="{C6FE8F00-F33F-4061-B64A-AEA4244BFC95}" srcOrd="0" destOrd="0" presId="urn:microsoft.com/office/officeart/2005/8/layout/process1"/>
    <dgm:cxn modelId="{ADB854D8-73DA-4D92-ACAB-1FC5EC98E92F}" srcId="{F0DB78EA-CD2F-4432-B6E2-BCDD6A7D10BF}" destId="{4C7B83E1-8666-4CE6-87A1-838FF7604A81}" srcOrd="2" destOrd="0" parTransId="{6D69D30F-BF7F-4ABA-BAD8-95B517BAFADA}" sibTransId="{0B598F78-BBD3-46EC-BD48-403CFE29171A}"/>
    <dgm:cxn modelId="{293857E0-3108-4FF0-B078-98B542938A4D}" type="presOf" srcId="{F0DB78EA-CD2F-4432-B6E2-BCDD6A7D10BF}" destId="{086C78EF-220B-44AA-875C-4208A7165EC6}" srcOrd="0" destOrd="0" presId="urn:microsoft.com/office/officeart/2005/8/layout/process1"/>
    <dgm:cxn modelId="{52E33FE5-BD52-4087-9B1C-4E33CE944F69}" type="presOf" srcId="{6A2DDF8B-BBED-47A4-889C-B73A5AAF16FD}" destId="{CBDF44EE-257B-4B0C-8824-5E2D8D4FD529}" srcOrd="0" destOrd="0" presId="urn:microsoft.com/office/officeart/2005/8/layout/process1"/>
    <dgm:cxn modelId="{AD86B1F8-6931-4BC9-9BE6-EEA9AC54A052}" type="presOf" srcId="{500EC13B-B931-4847-83A1-59AE989E566A}" destId="{967E0B53-A639-471C-BEFB-9706D9319530}" srcOrd="0" destOrd="0" presId="urn:microsoft.com/office/officeart/2005/8/layout/process1"/>
    <dgm:cxn modelId="{4508DDB4-E17C-4EB3-8C29-092CD2AD28BD}" type="presParOf" srcId="{086C78EF-220B-44AA-875C-4208A7165EC6}" destId="{967E0B53-A639-471C-BEFB-9706D9319530}" srcOrd="0" destOrd="0" presId="urn:microsoft.com/office/officeart/2005/8/layout/process1"/>
    <dgm:cxn modelId="{28F04AD3-AAD9-429D-9861-C888C4964325}" type="presParOf" srcId="{086C78EF-220B-44AA-875C-4208A7165EC6}" destId="{CBDF44EE-257B-4B0C-8824-5E2D8D4FD529}" srcOrd="1" destOrd="0" presId="urn:microsoft.com/office/officeart/2005/8/layout/process1"/>
    <dgm:cxn modelId="{581925E8-FA48-453F-9880-9C22EC17C01B}" type="presParOf" srcId="{CBDF44EE-257B-4B0C-8824-5E2D8D4FD529}" destId="{6B3807A8-C37A-4068-8BAF-EB87B83B4806}" srcOrd="0" destOrd="0" presId="urn:microsoft.com/office/officeart/2005/8/layout/process1"/>
    <dgm:cxn modelId="{B7104BD1-AB91-49B7-A265-AD6CC1C870DE}" type="presParOf" srcId="{086C78EF-220B-44AA-875C-4208A7165EC6}" destId="{C6FE8F00-F33F-4061-B64A-AEA4244BFC95}" srcOrd="2" destOrd="0" presId="urn:microsoft.com/office/officeart/2005/8/layout/process1"/>
    <dgm:cxn modelId="{68F2BFFD-3E9B-46F2-8E99-6F3E8C8577CA}" type="presParOf" srcId="{086C78EF-220B-44AA-875C-4208A7165EC6}" destId="{96379B15-4972-4CC2-B881-4718B59AA52A}" srcOrd="3" destOrd="0" presId="urn:microsoft.com/office/officeart/2005/8/layout/process1"/>
    <dgm:cxn modelId="{15F414E5-B2CB-4419-9D41-243D83E81CF5}" type="presParOf" srcId="{96379B15-4972-4CC2-B881-4718B59AA52A}" destId="{E36369FF-AB02-4535-BC90-F392567EC690}" srcOrd="0" destOrd="0" presId="urn:microsoft.com/office/officeart/2005/8/layout/process1"/>
    <dgm:cxn modelId="{E95D09D3-80B4-4ECD-9B56-7BB23154E638}" type="presParOf" srcId="{086C78EF-220B-44AA-875C-4208A7165EC6}" destId="{A13840A4-6575-43EA-A89A-F4D3332B066E}" srcOrd="4" destOrd="0" presId="urn:microsoft.com/office/officeart/2005/8/layout/process1"/>
    <dgm:cxn modelId="{DB2D70D8-3337-4FF1-9C31-9D86ACE8F525}" type="presParOf" srcId="{086C78EF-220B-44AA-875C-4208A7165EC6}" destId="{8486DEDB-9FC6-44F6-B502-146BEE8B4B4A}" srcOrd="5" destOrd="0" presId="urn:microsoft.com/office/officeart/2005/8/layout/process1"/>
    <dgm:cxn modelId="{D4763C16-0525-4DD0-ADCF-F94905B8F952}" type="presParOf" srcId="{8486DEDB-9FC6-44F6-B502-146BEE8B4B4A}" destId="{4C0B6300-FB6D-4568-9D66-868B5053342B}" srcOrd="0" destOrd="0" presId="urn:microsoft.com/office/officeart/2005/8/layout/process1"/>
    <dgm:cxn modelId="{03EFC78A-6F0B-4FFC-B51E-54895B6E40B4}" type="presParOf" srcId="{086C78EF-220B-44AA-875C-4208A7165EC6}" destId="{2EF54268-209F-4FF4-BF08-BDA33BA2DD0B}"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F0DB78EA-CD2F-4432-B6E2-BCDD6A7D10BF}" type="doc">
      <dgm:prSet loTypeId="urn:microsoft.com/office/officeart/2005/8/layout/process1" loCatId="process" qsTypeId="urn:microsoft.com/office/officeart/2005/8/quickstyle/simple1" qsCatId="simple" csTypeId="urn:microsoft.com/office/officeart/2005/8/colors/accent1_2" csCatId="accent1" phldr="1"/>
      <dgm:spPr/>
    </dgm:pt>
    <dgm:pt modelId="{500EC13B-B931-4847-83A1-59AE989E566A}">
      <dgm:prSet phldrT="[Text]"/>
      <dgm:spPr/>
      <dgm:t>
        <a:bodyPr/>
        <a:lstStyle/>
        <a:p>
          <a:r>
            <a:rPr lang="en-US" dirty="0"/>
            <a:t>Submit </a:t>
          </a:r>
          <a:br>
            <a:rPr lang="en-US" dirty="0"/>
          </a:br>
          <a:r>
            <a:rPr lang="en-US" dirty="0"/>
            <a:t>"New Widget" form</a:t>
          </a:r>
        </a:p>
      </dgm:t>
    </dgm:pt>
    <dgm:pt modelId="{06C3E62D-4A0A-4CE9-AE6E-89350EE97A7C}" type="parTrans" cxnId="{EF5B3049-2A88-4A86-8B80-4B79B71A02E3}">
      <dgm:prSet/>
      <dgm:spPr/>
      <dgm:t>
        <a:bodyPr/>
        <a:lstStyle/>
        <a:p>
          <a:endParaRPr lang="en-US"/>
        </a:p>
      </dgm:t>
    </dgm:pt>
    <dgm:pt modelId="{6A2DDF8B-BBED-47A4-889C-B73A5AAF16FD}" type="sibTrans" cxnId="{EF5B3049-2A88-4A86-8B80-4B79B71A02E3}">
      <dgm:prSet/>
      <dgm:spPr/>
      <dgm:t>
        <a:bodyPr/>
        <a:lstStyle/>
        <a:p>
          <a:endParaRPr lang="en-US"/>
        </a:p>
      </dgm:t>
    </dgm:pt>
    <dgm:pt modelId="{35DCEF2A-8E5B-4172-BD61-E971FAA88F83}">
      <dgm:prSet phldrT="[Text]"/>
      <dgm:spPr/>
      <dgm:t>
        <a:bodyPr/>
        <a:lstStyle/>
        <a:p>
          <a:r>
            <a:rPr lang="en-US" dirty="0"/>
            <a:t>Load &amp; Submit</a:t>
          </a:r>
          <a:br>
            <a:rPr lang="en-US" dirty="0"/>
          </a:br>
          <a:r>
            <a:rPr lang="en-US" dirty="0"/>
            <a:t>"Edit Widget" </a:t>
          </a:r>
          <a:br>
            <a:rPr lang="en-US" dirty="0"/>
          </a:br>
          <a:r>
            <a:rPr lang="en-US" dirty="0"/>
            <a:t>form</a:t>
          </a:r>
        </a:p>
      </dgm:t>
    </dgm:pt>
    <dgm:pt modelId="{D2A5B1F3-5CA2-4392-8793-A9B55F11A545}" type="parTrans" cxnId="{C7111760-FA14-4DE9-846A-6ECB4A30A2E3}">
      <dgm:prSet/>
      <dgm:spPr/>
      <dgm:t>
        <a:bodyPr/>
        <a:lstStyle/>
        <a:p>
          <a:endParaRPr lang="en-US"/>
        </a:p>
      </dgm:t>
    </dgm:pt>
    <dgm:pt modelId="{BC2145A8-F4F4-4D99-AF88-2C0AB773F3BE}" type="sibTrans" cxnId="{C7111760-FA14-4DE9-846A-6ECB4A30A2E3}">
      <dgm:prSet/>
      <dgm:spPr/>
      <dgm:t>
        <a:bodyPr/>
        <a:lstStyle/>
        <a:p>
          <a:endParaRPr lang="en-US"/>
        </a:p>
      </dgm:t>
    </dgm:pt>
    <dgm:pt modelId="{868F5101-3F42-412A-8342-89672BAFD290}">
      <dgm:prSet phldrT="[Text]"/>
      <dgm:spPr/>
      <dgm:t>
        <a:bodyPr/>
        <a:lstStyle/>
        <a:p>
          <a:r>
            <a:rPr lang="en-US" dirty="0"/>
            <a:t>Submit</a:t>
          </a:r>
          <a:br>
            <a:rPr lang="en-US" dirty="0"/>
          </a:br>
          <a:r>
            <a:rPr lang="en-US" dirty="0"/>
            <a:t>"Delete Widget"</a:t>
          </a:r>
          <a:br>
            <a:rPr lang="en-US" dirty="0"/>
          </a:br>
          <a:r>
            <a:rPr lang="en-US" dirty="0"/>
            <a:t>form</a:t>
          </a:r>
        </a:p>
      </dgm:t>
    </dgm:pt>
    <dgm:pt modelId="{1BB70B36-0EEB-40EA-B083-A475740A1822}" type="parTrans" cxnId="{E1406B8F-BD26-4709-99F6-71A2FF95BFFD}">
      <dgm:prSet/>
      <dgm:spPr/>
      <dgm:t>
        <a:bodyPr/>
        <a:lstStyle/>
        <a:p>
          <a:endParaRPr lang="en-US"/>
        </a:p>
      </dgm:t>
    </dgm:pt>
    <dgm:pt modelId="{58D24977-6203-4755-BD52-1CDC786543BF}" type="sibTrans" cxnId="{E1406B8F-BD26-4709-99F6-71A2FF95BFFD}">
      <dgm:prSet/>
      <dgm:spPr/>
      <dgm:t>
        <a:bodyPr/>
        <a:lstStyle/>
        <a:p>
          <a:endParaRPr lang="en-US"/>
        </a:p>
      </dgm:t>
    </dgm:pt>
    <dgm:pt modelId="{4C7B83E1-8666-4CE6-87A1-838FF7604A81}">
      <dgm:prSet phldrT="[Text]"/>
      <dgm:spPr/>
      <dgm:t>
        <a:bodyPr/>
        <a:lstStyle/>
        <a:p>
          <a:r>
            <a:rPr lang="en-US" dirty="0"/>
            <a:t>Use</a:t>
          </a:r>
          <a:br>
            <a:rPr lang="en-US" dirty="0"/>
          </a:br>
          <a:r>
            <a:rPr lang="en-US" dirty="0">
              <a:solidFill>
                <a:srgbClr val="C00000"/>
              </a:solidFill>
            </a:rPr>
            <a:t>Type 1</a:t>
          </a:r>
          <a:endParaRPr lang="en-US" dirty="0"/>
        </a:p>
        <a:p>
          <a:r>
            <a:rPr lang="en-US" dirty="0"/>
            <a:t>Widget</a:t>
          </a:r>
        </a:p>
      </dgm:t>
    </dgm:pt>
    <dgm:pt modelId="{6D69D30F-BF7F-4ABA-BAD8-95B517BAFADA}" type="parTrans" cxnId="{ADB854D8-73DA-4D92-ACAB-1FC5EC98E92F}">
      <dgm:prSet/>
      <dgm:spPr/>
      <dgm:t>
        <a:bodyPr/>
        <a:lstStyle/>
        <a:p>
          <a:endParaRPr lang="en-US"/>
        </a:p>
      </dgm:t>
    </dgm:pt>
    <dgm:pt modelId="{0B598F78-BBD3-46EC-BD48-403CFE29171A}" type="sibTrans" cxnId="{ADB854D8-73DA-4D92-ACAB-1FC5EC98E92F}">
      <dgm:prSet/>
      <dgm:spPr/>
      <dgm:t>
        <a:bodyPr/>
        <a:lstStyle/>
        <a:p>
          <a:endParaRPr lang="en-US"/>
        </a:p>
      </dgm:t>
    </dgm:pt>
    <dgm:pt modelId="{086C78EF-220B-44AA-875C-4208A7165EC6}" type="pres">
      <dgm:prSet presAssocID="{F0DB78EA-CD2F-4432-B6E2-BCDD6A7D10BF}" presName="Name0" presStyleCnt="0">
        <dgm:presLayoutVars>
          <dgm:dir/>
          <dgm:resizeHandles val="exact"/>
        </dgm:presLayoutVars>
      </dgm:prSet>
      <dgm:spPr/>
    </dgm:pt>
    <dgm:pt modelId="{967E0B53-A639-471C-BEFB-9706D9319530}" type="pres">
      <dgm:prSet presAssocID="{500EC13B-B931-4847-83A1-59AE989E566A}" presName="node" presStyleLbl="node1" presStyleIdx="0" presStyleCnt="4">
        <dgm:presLayoutVars>
          <dgm:bulletEnabled val="1"/>
        </dgm:presLayoutVars>
      </dgm:prSet>
      <dgm:spPr/>
    </dgm:pt>
    <dgm:pt modelId="{CBDF44EE-257B-4B0C-8824-5E2D8D4FD529}" type="pres">
      <dgm:prSet presAssocID="{6A2DDF8B-BBED-47A4-889C-B73A5AAF16FD}" presName="sibTrans" presStyleLbl="sibTrans2D1" presStyleIdx="0" presStyleCnt="3"/>
      <dgm:spPr/>
    </dgm:pt>
    <dgm:pt modelId="{6B3807A8-C37A-4068-8BAF-EB87B83B4806}" type="pres">
      <dgm:prSet presAssocID="{6A2DDF8B-BBED-47A4-889C-B73A5AAF16FD}" presName="connectorText" presStyleLbl="sibTrans2D1" presStyleIdx="0" presStyleCnt="3"/>
      <dgm:spPr/>
    </dgm:pt>
    <dgm:pt modelId="{C6FE8F00-F33F-4061-B64A-AEA4244BFC95}" type="pres">
      <dgm:prSet presAssocID="{35DCEF2A-8E5B-4172-BD61-E971FAA88F83}" presName="node" presStyleLbl="node1" presStyleIdx="1" presStyleCnt="4">
        <dgm:presLayoutVars>
          <dgm:bulletEnabled val="1"/>
        </dgm:presLayoutVars>
      </dgm:prSet>
      <dgm:spPr/>
    </dgm:pt>
    <dgm:pt modelId="{96379B15-4972-4CC2-B881-4718B59AA52A}" type="pres">
      <dgm:prSet presAssocID="{BC2145A8-F4F4-4D99-AF88-2C0AB773F3BE}" presName="sibTrans" presStyleLbl="sibTrans2D1" presStyleIdx="1" presStyleCnt="3"/>
      <dgm:spPr/>
    </dgm:pt>
    <dgm:pt modelId="{E36369FF-AB02-4535-BC90-F392567EC690}" type="pres">
      <dgm:prSet presAssocID="{BC2145A8-F4F4-4D99-AF88-2C0AB773F3BE}" presName="connectorText" presStyleLbl="sibTrans2D1" presStyleIdx="1" presStyleCnt="3"/>
      <dgm:spPr/>
    </dgm:pt>
    <dgm:pt modelId="{A13840A4-6575-43EA-A89A-F4D3332B066E}" type="pres">
      <dgm:prSet presAssocID="{4C7B83E1-8666-4CE6-87A1-838FF7604A81}" presName="node" presStyleLbl="node1" presStyleIdx="2" presStyleCnt="4" custLinFactNeighborY="-96875">
        <dgm:presLayoutVars>
          <dgm:bulletEnabled val="1"/>
        </dgm:presLayoutVars>
      </dgm:prSet>
      <dgm:spPr/>
    </dgm:pt>
    <dgm:pt modelId="{8486DEDB-9FC6-44F6-B502-146BEE8B4B4A}" type="pres">
      <dgm:prSet presAssocID="{0B598F78-BBD3-46EC-BD48-403CFE29171A}" presName="sibTrans" presStyleLbl="sibTrans2D1" presStyleIdx="2" presStyleCnt="3"/>
      <dgm:spPr/>
    </dgm:pt>
    <dgm:pt modelId="{4C0B6300-FB6D-4568-9D66-868B5053342B}" type="pres">
      <dgm:prSet presAssocID="{0B598F78-BBD3-46EC-BD48-403CFE29171A}" presName="connectorText" presStyleLbl="sibTrans2D1" presStyleIdx="2" presStyleCnt="3"/>
      <dgm:spPr/>
    </dgm:pt>
    <dgm:pt modelId="{2EF54268-209F-4FF4-BF08-BDA33BA2DD0B}" type="pres">
      <dgm:prSet presAssocID="{868F5101-3F42-412A-8342-89672BAFD290}" presName="node" presStyleLbl="node1" presStyleIdx="3" presStyleCnt="4">
        <dgm:presLayoutVars>
          <dgm:bulletEnabled val="1"/>
        </dgm:presLayoutVars>
      </dgm:prSet>
      <dgm:spPr/>
    </dgm:pt>
  </dgm:ptLst>
  <dgm:cxnLst>
    <dgm:cxn modelId="{6DE9DA13-AA2E-49DA-8E9A-30C44CFDAAFB}" type="presOf" srcId="{6A2DDF8B-BBED-47A4-889C-B73A5AAF16FD}" destId="{6B3807A8-C37A-4068-8BAF-EB87B83B4806}" srcOrd="1" destOrd="0" presId="urn:microsoft.com/office/officeart/2005/8/layout/process1"/>
    <dgm:cxn modelId="{C7111760-FA14-4DE9-846A-6ECB4A30A2E3}" srcId="{F0DB78EA-CD2F-4432-B6E2-BCDD6A7D10BF}" destId="{35DCEF2A-8E5B-4172-BD61-E971FAA88F83}" srcOrd="1" destOrd="0" parTransId="{D2A5B1F3-5CA2-4392-8793-A9B55F11A545}" sibTransId="{BC2145A8-F4F4-4D99-AF88-2C0AB773F3BE}"/>
    <dgm:cxn modelId="{EF5B3049-2A88-4A86-8B80-4B79B71A02E3}" srcId="{F0DB78EA-CD2F-4432-B6E2-BCDD6A7D10BF}" destId="{500EC13B-B931-4847-83A1-59AE989E566A}" srcOrd="0" destOrd="0" parTransId="{06C3E62D-4A0A-4CE9-AE6E-89350EE97A7C}" sibTransId="{6A2DDF8B-BBED-47A4-889C-B73A5AAF16FD}"/>
    <dgm:cxn modelId="{85BB3B54-2511-4A43-A4FD-EBEC86FE0688}" type="presOf" srcId="{BC2145A8-F4F4-4D99-AF88-2C0AB773F3BE}" destId="{96379B15-4972-4CC2-B881-4718B59AA52A}" srcOrd="0" destOrd="0" presId="urn:microsoft.com/office/officeart/2005/8/layout/process1"/>
    <dgm:cxn modelId="{4E769D55-D5D4-40C7-AFC8-F09571DB9F21}" type="presOf" srcId="{35DCEF2A-8E5B-4172-BD61-E971FAA88F83}" destId="{C6FE8F00-F33F-4061-B64A-AEA4244BFC95}" srcOrd="0" destOrd="0" presId="urn:microsoft.com/office/officeart/2005/8/layout/process1"/>
    <dgm:cxn modelId="{826E0C77-DE14-41F2-A566-FBC0513EE80D}" type="presOf" srcId="{0B598F78-BBD3-46EC-BD48-403CFE29171A}" destId="{4C0B6300-FB6D-4568-9D66-868B5053342B}" srcOrd="1" destOrd="0" presId="urn:microsoft.com/office/officeart/2005/8/layout/process1"/>
    <dgm:cxn modelId="{3D8DE458-0270-4F30-A78D-BFF274D4D6FB}" type="presOf" srcId="{BC2145A8-F4F4-4D99-AF88-2C0AB773F3BE}" destId="{E36369FF-AB02-4535-BC90-F392567EC690}" srcOrd="1" destOrd="0" presId="urn:microsoft.com/office/officeart/2005/8/layout/process1"/>
    <dgm:cxn modelId="{E1406B8F-BD26-4709-99F6-71A2FF95BFFD}" srcId="{F0DB78EA-CD2F-4432-B6E2-BCDD6A7D10BF}" destId="{868F5101-3F42-412A-8342-89672BAFD290}" srcOrd="3" destOrd="0" parTransId="{1BB70B36-0EEB-40EA-B083-A475740A1822}" sibTransId="{58D24977-6203-4755-BD52-1CDC786543BF}"/>
    <dgm:cxn modelId="{BD14B894-5558-4824-A3E3-0BDD2781AE70}" type="presOf" srcId="{500EC13B-B931-4847-83A1-59AE989E566A}" destId="{967E0B53-A639-471C-BEFB-9706D9319530}" srcOrd="0" destOrd="0" presId="urn:microsoft.com/office/officeart/2005/8/layout/process1"/>
    <dgm:cxn modelId="{5B25C396-3BB5-4162-A134-25B685EDF403}" type="presOf" srcId="{4C7B83E1-8666-4CE6-87A1-838FF7604A81}" destId="{A13840A4-6575-43EA-A89A-F4D3332B066E}" srcOrd="0" destOrd="0" presId="urn:microsoft.com/office/officeart/2005/8/layout/process1"/>
    <dgm:cxn modelId="{ADB854D8-73DA-4D92-ACAB-1FC5EC98E92F}" srcId="{F0DB78EA-CD2F-4432-B6E2-BCDD6A7D10BF}" destId="{4C7B83E1-8666-4CE6-87A1-838FF7604A81}" srcOrd="2" destOrd="0" parTransId="{6D69D30F-BF7F-4ABA-BAD8-95B517BAFADA}" sibTransId="{0B598F78-BBD3-46EC-BD48-403CFE29171A}"/>
    <dgm:cxn modelId="{FC9A24DF-C18F-47C5-AE6A-6C9A7D19EEA4}" type="presOf" srcId="{0B598F78-BBD3-46EC-BD48-403CFE29171A}" destId="{8486DEDB-9FC6-44F6-B502-146BEE8B4B4A}" srcOrd="0" destOrd="0" presId="urn:microsoft.com/office/officeart/2005/8/layout/process1"/>
    <dgm:cxn modelId="{C3E152F1-34FD-48DB-AE9B-428E0E001576}" type="presOf" srcId="{6A2DDF8B-BBED-47A4-889C-B73A5AAF16FD}" destId="{CBDF44EE-257B-4B0C-8824-5E2D8D4FD529}" srcOrd="0" destOrd="0" presId="urn:microsoft.com/office/officeart/2005/8/layout/process1"/>
    <dgm:cxn modelId="{2CD80DF5-56BC-401F-8BAC-A82847C937E6}" type="presOf" srcId="{F0DB78EA-CD2F-4432-B6E2-BCDD6A7D10BF}" destId="{086C78EF-220B-44AA-875C-4208A7165EC6}" srcOrd="0" destOrd="0" presId="urn:microsoft.com/office/officeart/2005/8/layout/process1"/>
    <dgm:cxn modelId="{DAEE8DF8-A0F1-48DD-A42B-70D37B692B69}" type="presOf" srcId="{868F5101-3F42-412A-8342-89672BAFD290}" destId="{2EF54268-209F-4FF4-BF08-BDA33BA2DD0B}" srcOrd="0" destOrd="0" presId="urn:microsoft.com/office/officeart/2005/8/layout/process1"/>
    <dgm:cxn modelId="{589D34BF-E82A-4032-91FA-780C61CDC786}" type="presParOf" srcId="{086C78EF-220B-44AA-875C-4208A7165EC6}" destId="{967E0B53-A639-471C-BEFB-9706D9319530}" srcOrd="0" destOrd="0" presId="urn:microsoft.com/office/officeart/2005/8/layout/process1"/>
    <dgm:cxn modelId="{A43FA9D9-E018-44A3-8263-4483FF62CB98}" type="presParOf" srcId="{086C78EF-220B-44AA-875C-4208A7165EC6}" destId="{CBDF44EE-257B-4B0C-8824-5E2D8D4FD529}" srcOrd="1" destOrd="0" presId="urn:microsoft.com/office/officeart/2005/8/layout/process1"/>
    <dgm:cxn modelId="{86396AB7-B222-4917-AD79-B4E74F9E71F9}" type="presParOf" srcId="{CBDF44EE-257B-4B0C-8824-5E2D8D4FD529}" destId="{6B3807A8-C37A-4068-8BAF-EB87B83B4806}" srcOrd="0" destOrd="0" presId="urn:microsoft.com/office/officeart/2005/8/layout/process1"/>
    <dgm:cxn modelId="{4C58E7A6-11C0-4891-BEE6-D27DDFB3CE4B}" type="presParOf" srcId="{086C78EF-220B-44AA-875C-4208A7165EC6}" destId="{C6FE8F00-F33F-4061-B64A-AEA4244BFC95}" srcOrd="2" destOrd="0" presId="urn:microsoft.com/office/officeart/2005/8/layout/process1"/>
    <dgm:cxn modelId="{48ABD968-A485-4444-8C18-F71B441F315B}" type="presParOf" srcId="{086C78EF-220B-44AA-875C-4208A7165EC6}" destId="{96379B15-4972-4CC2-B881-4718B59AA52A}" srcOrd="3" destOrd="0" presId="urn:microsoft.com/office/officeart/2005/8/layout/process1"/>
    <dgm:cxn modelId="{91BAD354-722E-4E93-9C0E-C536E5E49BB5}" type="presParOf" srcId="{96379B15-4972-4CC2-B881-4718B59AA52A}" destId="{E36369FF-AB02-4535-BC90-F392567EC690}" srcOrd="0" destOrd="0" presId="urn:microsoft.com/office/officeart/2005/8/layout/process1"/>
    <dgm:cxn modelId="{8C5DDC17-82A4-400D-8B25-9EB289AA34D3}" type="presParOf" srcId="{086C78EF-220B-44AA-875C-4208A7165EC6}" destId="{A13840A4-6575-43EA-A89A-F4D3332B066E}" srcOrd="4" destOrd="0" presId="urn:microsoft.com/office/officeart/2005/8/layout/process1"/>
    <dgm:cxn modelId="{21F0E68F-14DA-4636-B2D4-1574B9051220}" type="presParOf" srcId="{086C78EF-220B-44AA-875C-4208A7165EC6}" destId="{8486DEDB-9FC6-44F6-B502-146BEE8B4B4A}" srcOrd="5" destOrd="0" presId="urn:microsoft.com/office/officeart/2005/8/layout/process1"/>
    <dgm:cxn modelId="{78B6716B-371C-4195-BE9D-89D9EACC8227}" type="presParOf" srcId="{8486DEDB-9FC6-44F6-B502-146BEE8B4B4A}" destId="{4C0B6300-FB6D-4568-9D66-868B5053342B}" srcOrd="0" destOrd="0" presId="urn:microsoft.com/office/officeart/2005/8/layout/process1"/>
    <dgm:cxn modelId="{387D289B-B951-4142-97FB-5D255FCEF392}" type="presParOf" srcId="{086C78EF-220B-44AA-875C-4208A7165EC6}" destId="{2EF54268-209F-4FF4-BF08-BDA33BA2DD0B}"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F0DB78EA-CD2F-4432-B6E2-BCDD6A7D10BF}" type="doc">
      <dgm:prSet loTypeId="urn:microsoft.com/office/officeart/2005/8/layout/process1" loCatId="process" qsTypeId="urn:microsoft.com/office/officeart/2005/8/quickstyle/simple1" qsCatId="simple" csTypeId="urn:microsoft.com/office/officeart/2005/8/colors/accent1_2" csCatId="accent1" phldr="1"/>
      <dgm:spPr/>
    </dgm:pt>
    <dgm:pt modelId="{500EC13B-B931-4847-83A1-59AE989E566A}">
      <dgm:prSet phldrT="[Text]"/>
      <dgm:spPr/>
      <dgm:t>
        <a:bodyPr/>
        <a:lstStyle/>
        <a:p>
          <a:r>
            <a:rPr lang="en-US" dirty="0"/>
            <a:t>Submit </a:t>
          </a:r>
          <a:br>
            <a:rPr lang="en-US" dirty="0"/>
          </a:br>
          <a:r>
            <a:rPr lang="en-US" dirty="0"/>
            <a:t>"New Widget" form</a:t>
          </a:r>
        </a:p>
      </dgm:t>
    </dgm:pt>
    <dgm:pt modelId="{06C3E62D-4A0A-4CE9-AE6E-89350EE97A7C}" type="parTrans" cxnId="{EF5B3049-2A88-4A86-8B80-4B79B71A02E3}">
      <dgm:prSet/>
      <dgm:spPr/>
      <dgm:t>
        <a:bodyPr/>
        <a:lstStyle/>
        <a:p>
          <a:endParaRPr lang="en-US"/>
        </a:p>
      </dgm:t>
    </dgm:pt>
    <dgm:pt modelId="{6A2DDF8B-BBED-47A4-889C-B73A5AAF16FD}" type="sibTrans" cxnId="{EF5B3049-2A88-4A86-8B80-4B79B71A02E3}">
      <dgm:prSet/>
      <dgm:spPr/>
      <dgm:t>
        <a:bodyPr/>
        <a:lstStyle/>
        <a:p>
          <a:endParaRPr lang="en-US"/>
        </a:p>
      </dgm:t>
    </dgm:pt>
    <dgm:pt modelId="{35DCEF2A-8E5B-4172-BD61-E971FAA88F83}">
      <dgm:prSet phldrT="[Text]"/>
      <dgm:spPr/>
      <dgm:t>
        <a:bodyPr/>
        <a:lstStyle/>
        <a:p>
          <a:r>
            <a:rPr lang="en-US" dirty="0"/>
            <a:t>Load &amp; Submit</a:t>
          </a:r>
          <a:br>
            <a:rPr lang="en-US" dirty="0"/>
          </a:br>
          <a:r>
            <a:rPr lang="en-US" dirty="0"/>
            <a:t>"Edit Widget" </a:t>
          </a:r>
          <a:br>
            <a:rPr lang="en-US" dirty="0"/>
          </a:br>
          <a:r>
            <a:rPr lang="en-US" dirty="0"/>
            <a:t>form</a:t>
          </a:r>
        </a:p>
      </dgm:t>
    </dgm:pt>
    <dgm:pt modelId="{D2A5B1F3-5CA2-4392-8793-A9B55F11A545}" type="parTrans" cxnId="{C7111760-FA14-4DE9-846A-6ECB4A30A2E3}">
      <dgm:prSet/>
      <dgm:spPr/>
      <dgm:t>
        <a:bodyPr/>
        <a:lstStyle/>
        <a:p>
          <a:endParaRPr lang="en-US"/>
        </a:p>
      </dgm:t>
    </dgm:pt>
    <dgm:pt modelId="{BC2145A8-F4F4-4D99-AF88-2C0AB773F3BE}" type="sibTrans" cxnId="{C7111760-FA14-4DE9-846A-6ECB4A30A2E3}">
      <dgm:prSet/>
      <dgm:spPr/>
      <dgm:t>
        <a:bodyPr/>
        <a:lstStyle/>
        <a:p>
          <a:endParaRPr lang="en-US"/>
        </a:p>
      </dgm:t>
    </dgm:pt>
    <dgm:pt modelId="{868F5101-3F42-412A-8342-89672BAFD290}">
      <dgm:prSet phldrT="[Text]"/>
      <dgm:spPr/>
      <dgm:t>
        <a:bodyPr/>
        <a:lstStyle/>
        <a:p>
          <a:r>
            <a:rPr lang="en-US" dirty="0"/>
            <a:t>Submit</a:t>
          </a:r>
          <a:br>
            <a:rPr lang="en-US" dirty="0"/>
          </a:br>
          <a:r>
            <a:rPr lang="en-US" dirty="0"/>
            <a:t>"Delete Widget"</a:t>
          </a:r>
          <a:br>
            <a:rPr lang="en-US" dirty="0"/>
          </a:br>
          <a:r>
            <a:rPr lang="en-US" dirty="0"/>
            <a:t>form</a:t>
          </a:r>
        </a:p>
      </dgm:t>
    </dgm:pt>
    <dgm:pt modelId="{1BB70B36-0EEB-40EA-B083-A475740A1822}" type="parTrans" cxnId="{E1406B8F-BD26-4709-99F6-71A2FF95BFFD}">
      <dgm:prSet/>
      <dgm:spPr/>
      <dgm:t>
        <a:bodyPr/>
        <a:lstStyle/>
        <a:p>
          <a:endParaRPr lang="en-US"/>
        </a:p>
      </dgm:t>
    </dgm:pt>
    <dgm:pt modelId="{58D24977-6203-4755-BD52-1CDC786543BF}" type="sibTrans" cxnId="{E1406B8F-BD26-4709-99F6-71A2FF95BFFD}">
      <dgm:prSet/>
      <dgm:spPr/>
      <dgm:t>
        <a:bodyPr/>
        <a:lstStyle/>
        <a:p>
          <a:endParaRPr lang="en-US"/>
        </a:p>
      </dgm:t>
    </dgm:pt>
    <dgm:pt modelId="{4C7B83E1-8666-4CE6-87A1-838FF7604A81}">
      <dgm:prSet phldrT="[Text]"/>
      <dgm:spPr/>
      <dgm:t>
        <a:bodyPr/>
        <a:lstStyle/>
        <a:p>
          <a:r>
            <a:rPr lang="en-US" dirty="0"/>
            <a:t>Use</a:t>
          </a:r>
          <a:br>
            <a:rPr lang="en-US" dirty="0"/>
          </a:br>
          <a:r>
            <a:rPr lang="en-US" dirty="0">
              <a:solidFill>
                <a:srgbClr val="C00000"/>
              </a:solidFill>
            </a:rPr>
            <a:t>Type 1</a:t>
          </a:r>
          <a:endParaRPr lang="en-US" dirty="0"/>
        </a:p>
        <a:p>
          <a:r>
            <a:rPr lang="en-US" dirty="0"/>
            <a:t>Widget</a:t>
          </a:r>
        </a:p>
      </dgm:t>
    </dgm:pt>
    <dgm:pt modelId="{6D69D30F-BF7F-4ABA-BAD8-95B517BAFADA}" type="parTrans" cxnId="{ADB854D8-73DA-4D92-ACAB-1FC5EC98E92F}">
      <dgm:prSet/>
      <dgm:spPr/>
      <dgm:t>
        <a:bodyPr/>
        <a:lstStyle/>
        <a:p>
          <a:endParaRPr lang="en-US"/>
        </a:p>
      </dgm:t>
    </dgm:pt>
    <dgm:pt modelId="{0B598F78-BBD3-46EC-BD48-403CFE29171A}" type="sibTrans" cxnId="{ADB854D8-73DA-4D92-ACAB-1FC5EC98E92F}">
      <dgm:prSet/>
      <dgm:spPr/>
      <dgm:t>
        <a:bodyPr/>
        <a:lstStyle/>
        <a:p>
          <a:endParaRPr lang="en-US"/>
        </a:p>
      </dgm:t>
    </dgm:pt>
    <dgm:pt modelId="{086C78EF-220B-44AA-875C-4208A7165EC6}" type="pres">
      <dgm:prSet presAssocID="{F0DB78EA-CD2F-4432-B6E2-BCDD6A7D10BF}" presName="Name0" presStyleCnt="0">
        <dgm:presLayoutVars>
          <dgm:dir/>
          <dgm:resizeHandles val="exact"/>
        </dgm:presLayoutVars>
      </dgm:prSet>
      <dgm:spPr/>
    </dgm:pt>
    <dgm:pt modelId="{967E0B53-A639-471C-BEFB-9706D9319530}" type="pres">
      <dgm:prSet presAssocID="{500EC13B-B931-4847-83A1-59AE989E566A}" presName="node" presStyleLbl="node1" presStyleIdx="0" presStyleCnt="4">
        <dgm:presLayoutVars>
          <dgm:bulletEnabled val="1"/>
        </dgm:presLayoutVars>
      </dgm:prSet>
      <dgm:spPr/>
    </dgm:pt>
    <dgm:pt modelId="{CBDF44EE-257B-4B0C-8824-5E2D8D4FD529}" type="pres">
      <dgm:prSet presAssocID="{6A2DDF8B-BBED-47A4-889C-B73A5AAF16FD}" presName="sibTrans" presStyleLbl="sibTrans2D1" presStyleIdx="0" presStyleCnt="3"/>
      <dgm:spPr/>
    </dgm:pt>
    <dgm:pt modelId="{6B3807A8-C37A-4068-8BAF-EB87B83B4806}" type="pres">
      <dgm:prSet presAssocID="{6A2DDF8B-BBED-47A4-889C-B73A5AAF16FD}" presName="connectorText" presStyleLbl="sibTrans2D1" presStyleIdx="0" presStyleCnt="3"/>
      <dgm:spPr/>
    </dgm:pt>
    <dgm:pt modelId="{C6FE8F00-F33F-4061-B64A-AEA4244BFC95}" type="pres">
      <dgm:prSet presAssocID="{35DCEF2A-8E5B-4172-BD61-E971FAA88F83}" presName="node" presStyleLbl="node1" presStyleIdx="1" presStyleCnt="4">
        <dgm:presLayoutVars>
          <dgm:bulletEnabled val="1"/>
        </dgm:presLayoutVars>
      </dgm:prSet>
      <dgm:spPr/>
    </dgm:pt>
    <dgm:pt modelId="{96379B15-4972-4CC2-B881-4718B59AA52A}" type="pres">
      <dgm:prSet presAssocID="{BC2145A8-F4F4-4D99-AF88-2C0AB773F3BE}" presName="sibTrans" presStyleLbl="sibTrans2D1" presStyleIdx="1" presStyleCnt="3"/>
      <dgm:spPr/>
    </dgm:pt>
    <dgm:pt modelId="{E36369FF-AB02-4535-BC90-F392567EC690}" type="pres">
      <dgm:prSet presAssocID="{BC2145A8-F4F4-4D99-AF88-2C0AB773F3BE}" presName="connectorText" presStyleLbl="sibTrans2D1" presStyleIdx="1" presStyleCnt="3"/>
      <dgm:spPr/>
    </dgm:pt>
    <dgm:pt modelId="{A13840A4-6575-43EA-A89A-F4D3332B066E}" type="pres">
      <dgm:prSet presAssocID="{4C7B83E1-8666-4CE6-87A1-838FF7604A81}" presName="node" presStyleLbl="node1" presStyleIdx="2" presStyleCnt="4" custLinFactNeighborY="-96875">
        <dgm:presLayoutVars>
          <dgm:bulletEnabled val="1"/>
        </dgm:presLayoutVars>
      </dgm:prSet>
      <dgm:spPr/>
    </dgm:pt>
    <dgm:pt modelId="{8486DEDB-9FC6-44F6-B502-146BEE8B4B4A}" type="pres">
      <dgm:prSet presAssocID="{0B598F78-BBD3-46EC-BD48-403CFE29171A}" presName="sibTrans" presStyleLbl="sibTrans2D1" presStyleIdx="2" presStyleCnt="3"/>
      <dgm:spPr/>
    </dgm:pt>
    <dgm:pt modelId="{4C0B6300-FB6D-4568-9D66-868B5053342B}" type="pres">
      <dgm:prSet presAssocID="{0B598F78-BBD3-46EC-BD48-403CFE29171A}" presName="connectorText" presStyleLbl="sibTrans2D1" presStyleIdx="2" presStyleCnt="3"/>
      <dgm:spPr/>
    </dgm:pt>
    <dgm:pt modelId="{2EF54268-209F-4FF4-BF08-BDA33BA2DD0B}" type="pres">
      <dgm:prSet presAssocID="{868F5101-3F42-412A-8342-89672BAFD290}" presName="node" presStyleLbl="node1" presStyleIdx="3" presStyleCnt="4">
        <dgm:presLayoutVars>
          <dgm:bulletEnabled val="1"/>
        </dgm:presLayoutVars>
      </dgm:prSet>
      <dgm:spPr/>
    </dgm:pt>
  </dgm:ptLst>
  <dgm:cxnLst>
    <dgm:cxn modelId="{2F41D41B-6494-475D-8380-E96ECB00D2B0}" type="presOf" srcId="{0B598F78-BBD3-46EC-BD48-403CFE29171A}" destId="{4C0B6300-FB6D-4568-9D66-868B5053342B}" srcOrd="1" destOrd="0" presId="urn:microsoft.com/office/officeart/2005/8/layout/process1"/>
    <dgm:cxn modelId="{104C5B2A-C421-48A0-BE97-A76FD6B61572}" type="presOf" srcId="{35DCEF2A-8E5B-4172-BD61-E971FAA88F83}" destId="{C6FE8F00-F33F-4061-B64A-AEA4244BFC95}" srcOrd="0" destOrd="0" presId="urn:microsoft.com/office/officeart/2005/8/layout/process1"/>
    <dgm:cxn modelId="{C7111760-FA14-4DE9-846A-6ECB4A30A2E3}" srcId="{F0DB78EA-CD2F-4432-B6E2-BCDD6A7D10BF}" destId="{35DCEF2A-8E5B-4172-BD61-E971FAA88F83}" srcOrd="1" destOrd="0" parTransId="{D2A5B1F3-5CA2-4392-8793-A9B55F11A545}" sibTransId="{BC2145A8-F4F4-4D99-AF88-2C0AB773F3BE}"/>
    <dgm:cxn modelId="{EF5B3049-2A88-4A86-8B80-4B79B71A02E3}" srcId="{F0DB78EA-CD2F-4432-B6E2-BCDD6A7D10BF}" destId="{500EC13B-B931-4847-83A1-59AE989E566A}" srcOrd="0" destOrd="0" parTransId="{06C3E62D-4A0A-4CE9-AE6E-89350EE97A7C}" sibTransId="{6A2DDF8B-BBED-47A4-889C-B73A5AAF16FD}"/>
    <dgm:cxn modelId="{6572DE6B-31D5-4006-B7D6-7B1B4C779F82}" type="presOf" srcId="{6A2DDF8B-BBED-47A4-889C-B73A5AAF16FD}" destId="{6B3807A8-C37A-4068-8BAF-EB87B83B4806}" srcOrd="1" destOrd="0" presId="urn:microsoft.com/office/officeart/2005/8/layout/process1"/>
    <dgm:cxn modelId="{3D746C77-F6B5-477F-9057-F22324872B18}" type="presOf" srcId="{BC2145A8-F4F4-4D99-AF88-2C0AB773F3BE}" destId="{E36369FF-AB02-4535-BC90-F392567EC690}" srcOrd="1" destOrd="0" presId="urn:microsoft.com/office/officeart/2005/8/layout/process1"/>
    <dgm:cxn modelId="{BAD0A359-C939-469C-969E-42865EE67C88}" type="presOf" srcId="{F0DB78EA-CD2F-4432-B6E2-BCDD6A7D10BF}" destId="{086C78EF-220B-44AA-875C-4208A7165EC6}" srcOrd="0" destOrd="0" presId="urn:microsoft.com/office/officeart/2005/8/layout/process1"/>
    <dgm:cxn modelId="{E1406B8F-BD26-4709-99F6-71A2FF95BFFD}" srcId="{F0DB78EA-CD2F-4432-B6E2-BCDD6A7D10BF}" destId="{868F5101-3F42-412A-8342-89672BAFD290}" srcOrd="3" destOrd="0" parTransId="{1BB70B36-0EEB-40EA-B083-A475740A1822}" sibTransId="{58D24977-6203-4755-BD52-1CDC786543BF}"/>
    <dgm:cxn modelId="{3704EE94-6974-460C-9AB2-3117886BB030}" type="presOf" srcId="{BC2145A8-F4F4-4D99-AF88-2C0AB773F3BE}" destId="{96379B15-4972-4CC2-B881-4718B59AA52A}" srcOrd="0" destOrd="0" presId="urn:microsoft.com/office/officeart/2005/8/layout/process1"/>
    <dgm:cxn modelId="{62588AC7-76B7-4F34-9501-91B9DA066190}" type="presOf" srcId="{4C7B83E1-8666-4CE6-87A1-838FF7604A81}" destId="{A13840A4-6575-43EA-A89A-F4D3332B066E}" srcOrd="0" destOrd="0" presId="urn:microsoft.com/office/officeart/2005/8/layout/process1"/>
    <dgm:cxn modelId="{27E5FFCA-431B-41E4-BAB0-0914F511CBE1}" type="presOf" srcId="{0B598F78-BBD3-46EC-BD48-403CFE29171A}" destId="{8486DEDB-9FC6-44F6-B502-146BEE8B4B4A}" srcOrd="0" destOrd="0" presId="urn:microsoft.com/office/officeart/2005/8/layout/process1"/>
    <dgm:cxn modelId="{ADB854D8-73DA-4D92-ACAB-1FC5EC98E92F}" srcId="{F0DB78EA-CD2F-4432-B6E2-BCDD6A7D10BF}" destId="{4C7B83E1-8666-4CE6-87A1-838FF7604A81}" srcOrd="2" destOrd="0" parTransId="{6D69D30F-BF7F-4ABA-BAD8-95B517BAFADA}" sibTransId="{0B598F78-BBD3-46EC-BD48-403CFE29171A}"/>
    <dgm:cxn modelId="{B591C0ED-BF10-488E-92B7-32C6D08AE4DA}" type="presOf" srcId="{500EC13B-B931-4847-83A1-59AE989E566A}" destId="{967E0B53-A639-471C-BEFB-9706D9319530}" srcOrd="0" destOrd="0" presId="urn:microsoft.com/office/officeart/2005/8/layout/process1"/>
    <dgm:cxn modelId="{95457FEF-8DE3-43DF-A115-1BEF3300B128}" type="presOf" srcId="{868F5101-3F42-412A-8342-89672BAFD290}" destId="{2EF54268-209F-4FF4-BF08-BDA33BA2DD0B}" srcOrd="0" destOrd="0" presId="urn:microsoft.com/office/officeart/2005/8/layout/process1"/>
    <dgm:cxn modelId="{872568F9-6DEE-4072-A55A-87439CDDA92A}" type="presOf" srcId="{6A2DDF8B-BBED-47A4-889C-B73A5AAF16FD}" destId="{CBDF44EE-257B-4B0C-8824-5E2D8D4FD529}" srcOrd="0" destOrd="0" presId="urn:microsoft.com/office/officeart/2005/8/layout/process1"/>
    <dgm:cxn modelId="{2400C516-F3D1-4DC3-B200-466A36892B47}" type="presParOf" srcId="{086C78EF-220B-44AA-875C-4208A7165EC6}" destId="{967E0B53-A639-471C-BEFB-9706D9319530}" srcOrd="0" destOrd="0" presId="urn:microsoft.com/office/officeart/2005/8/layout/process1"/>
    <dgm:cxn modelId="{0AB43F10-F983-4713-9F59-214F35516D21}" type="presParOf" srcId="{086C78EF-220B-44AA-875C-4208A7165EC6}" destId="{CBDF44EE-257B-4B0C-8824-5E2D8D4FD529}" srcOrd="1" destOrd="0" presId="urn:microsoft.com/office/officeart/2005/8/layout/process1"/>
    <dgm:cxn modelId="{56D120E7-C91E-460E-A34A-E5825EABB908}" type="presParOf" srcId="{CBDF44EE-257B-4B0C-8824-5E2D8D4FD529}" destId="{6B3807A8-C37A-4068-8BAF-EB87B83B4806}" srcOrd="0" destOrd="0" presId="urn:microsoft.com/office/officeart/2005/8/layout/process1"/>
    <dgm:cxn modelId="{64763AC7-AF61-464E-BB22-6F715DCD782F}" type="presParOf" srcId="{086C78EF-220B-44AA-875C-4208A7165EC6}" destId="{C6FE8F00-F33F-4061-B64A-AEA4244BFC95}" srcOrd="2" destOrd="0" presId="urn:microsoft.com/office/officeart/2005/8/layout/process1"/>
    <dgm:cxn modelId="{E4AE2621-FDFE-4281-8104-C093F5E5251E}" type="presParOf" srcId="{086C78EF-220B-44AA-875C-4208A7165EC6}" destId="{96379B15-4972-4CC2-B881-4718B59AA52A}" srcOrd="3" destOrd="0" presId="urn:microsoft.com/office/officeart/2005/8/layout/process1"/>
    <dgm:cxn modelId="{7BF0FA70-E9FC-4FDD-B4BD-A00FCD17AE8E}" type="presParOf" srcId="{96379B15-4972-4CC2-B881-4718B59AA52A}" destId="{E36369FF-AB02-4535-BC90-F392567EC690}" srcOrd="0" destOrd="0" presId="urn:microsoft.com/office/officeart/2005/8/layout/process1"/>
    <dgm:cxn modelId="{C05BC5AD-FA47-44A7-82F6-B540C5A2B53B}" type="presParOf" srcId="{086C78EF-220B-44AA-875C-4208A7165EC6}" destId="{A13840A4-6575-43EA-A89A-F4D3332B066E}" srcOrd="4" destOrd="0" presId="urn:microsoft.com/office/officeart/2005/8/layout/process1"/>
    <dgm:cxn modelId="{2C83C2F3-313A-442C-BC51-005D5E7BEE20}" type="presParOf" srcId="{086C78EF-220B-44AA-875C-4208A7165EC6}" destId="{8486DEDB-9FC6-44F6-B502-146BEE8B4B4A}" srcOrd="5" destOrd="0" presId="urn:microsoft.com/office/officeart/2005/8/layout/process1"/>
    <dgm:cxn modelId="{F0E3DF08-F6F6-4514-B8D8-B11ADB4EC71B}" type="presParOf" srcId="{8486DEDB-9FC6-44F6-B502-146BEE8B4B4A}" destId="{4C0B6300-FB6D-4568-9D66-868B5053342B}" srcOrd="0" destOrd="0" presId="urn:microsoft.com/office/officeart/2005/8/layout/process1"/>
    <dgm:cxn modelId="{32E8DE55-EC7B-4C64-88F5-695B314C7D01}" type="presParOf" srcId="{086C78EF-220B-44AA-875C-4208A7165EC6}" destId="{2EF54268-209F-4FF4-BF08-BDA33BA2DD0B}"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F0DB78EA-CD2F-4432-B6E2-BCDD6A7D10BF}" type="doc">
      <dgm:prSet loTypeId="urn:microsoft.com/office/officeart/2005/8/layout/process1" loCatId="process" qsTypeId="urn:microsoft.com/office/officeart/2005/8/quickstyle/simple1" qsCatId="simple" csTypeId="urn:microsoft.com/office/officeart/2005/8/colors/accent1_2" csCatId="accent1" phldr="1"/>
      <dgm:spPr/>
    </dgm:pt>
    <dgm:pt modelId="{500EC13B-B931-4847-83A1-59AE989E566A}">
      <dgm:prSet phldrT="[Text]"/>
      <dgm:spPr/>
      <dgm:t>
        <a:bodyPr/>
        <a:lstStyle/>
        <a:p>
          <a:r>
            <a:rPr lang="en-US" dirty="0"/>
            <a:t>Submit </a:t>
          </a:r>
          <a:br>
            <a:rPr lang="en-US" dirty="0"/>
          </a:br>
          <a:r>
            <a:rPr lang="en-US" dirty="0"/>
            <a:t>"New Widget" form</a:t>
          </a:r>
        </a:p>
      </dgm:t>
    </dgm:pt>
    <dgm:pt modelId="{06C3E62D-4A0A-4CE9-AE6E-89350EE97A7C}" type="parTrans" cxnId="{EF5B3049-2A88-4A86-8B80-4B79B71A02E3}">
      <dgm:prSet/>
      <dgm:spPr/>
      <dgm:t>
        <a:bodyPr/>
        <a:lstStyle/>
        <a:p>
          <a:endParaRPr lang="en-US"/>
        </a:p>
      </dgm:t>
    </dgm:pt>
    <dgm:pt modelId="{6A2DDF8B-BBED-47A4-889C-B73A5AAF16FD}" type="sibTrans" cxnId="{EF5B3049-2A88-4A86-8B80-4B79B71A02E3}">
      <dgm:prSet/>
      <dgm:spPr/>
      <dgm:t>
        <a:bodyPr/>
        <a:lstStyle/>
        <a:p>
          <a:endParaRPr lang="en-US"/>
        </a:p>
      </dgm:t>
    </dgm:pt>
    <dgm:pt modelId="{35DCEF2A-8E5B-4172-BD61-E971FAA88F83}">
      <dgm:prSet phldrT="[Text]"/>
      <dgm:spPr/>
      <dgm:t>
        <a:bodyPr/>
        <a:lstStyle/>
        <a:p>
          <a:r>
            <a:rPr lang="en-US" dirty="0"/>
            <a:t>Load &amp; Submit</a:t>
          </a:r>
          <a:br>
            <a:rPr lang="en-US" dirty="0"/>
          </a:br>
          <a:r>
            <a:rPr lang="en-US" dirty="0"/>
            <a:t>"Edit Widget" </a:t>
          </a:r>
          <a:br>
            <a:rPr lang="en-US" dirty="0"/>
          </a:br>
          <a:r>
            <a:rPr lang="en-US" dirty="0"/>
            <a:t>form</a:t>
          </a:r>
        </a:p>
      </dgm:t>
    </dgm:pt>
    <dgm:pt modelId="{D2A5B1F3-5CA2-4392-8793-A9B55F11A545}" type="parTrans" cxnId="{C7111760-FA14-4DE9-846A-6ECB4A30A2E3}">
      <dgm:prSet/>
      <dgm:spPr/>
      <dgm:t>
        <a:bodyPr/>
        <a:lstStyle/>
        <a:p>
          <a:endParaRPr lang="en-US"/>
        </a:p>
      </dgm:t>
    </dgm:pt>
    <dgm:pt modelId="{BC2145A8-F4F4-4D99-AF88-2C0AB773F3BE}" type="sibTrans" cxnId="{C7111760-FA14-4DE9-846A-6ECB4A30A2E3}">
      <dgm:prSet/>
      <dgm:spPr/>
      <dgm:t>
        <a:bodyPr/>
        <a:lstStyle/>
        <a:p>
          <a:endParaRPr lang="en-US"/>
        </a:p>
      </dgm:t>
    </dgm:pt>
    <dgm:pt modelId="{868F5101-3F42-412A-8342-89672BAFD290}">
      <dgm:prSet phldrT="[Text]"/>
      <dgm:spPr/>
      <dgm:t>
        <a:bodyPr/>
        <a:lstStyle/>
        <a:p>
          <a:r>
            <a:rPr lang="en-US" dirty="0"/>
            <a:t>Submit</a:t>
          </a:r>
          <a:br>
            <a:rPr lang="en-US" dirty="0"/>
          </a:br>
          <a:r>
            <a:rPr lang="en-US" dirty="0"/>
            <a:t>"Delete Widget"</a:t>
          </a:r>
          <a:br>
            <a:rPr lang="en-US" dirty="0"/>
          </a:br>
          <a:r>
            <a:rPr lang="en-US" dirty="0"/>
            <a:t>form</a:t>
          </a:r>
        </a:p>
      </dgm:t>
    </dgm:pt>
    <dgm:pt modelId="{1BB70B36-0EEB-40EA-B083-A475740A1822}" type="parTrans" cxnId="{E1406B8F-BD26-4709-99F6-71A2FF95BFFD}">
      <dgm:prSet/>
      <dgm:spPr/>
      <dgm:t>
        <a:bodyPr/>
        <a:lstStyle/>
        <a:p>
          <a:endParaRPr lang="en-US"/>
        </a:p>
      </dgm:t>
    </dgm:pt>
    <dgm:pt modelId="{58D24977-6203-4755-BD52-1CDC786543BF}" type="sibTrans" cxnId="{E1406B8F-BD26-4709-99F6-71A2FF95BFFD}">
      <dgm:prSet/>
      <dgm:spPr/>
      <dgm:t>
        <a:bodyPr/>
        <a:lstStyle/>
        <a:p>
          <a:endParaRPr lang="en-US"/>
        </a:p>
      </dgm:t>
    </dgm:pt>
    <dgm:pt modelId="{4C7B83E1-8666-4CE6-87A1-838FF7604A81}">
      <dgm:prSet phldrT="[Text]"/>
      <dgm:spPr/>
      <dgm:t>
        <a:bodyPr/>
        <a:lstStyle/>
        <a:p>
          <a:r>
            <a:rPr lang="en-US" dirty="0"/>
            <a:t>Use</a:t>
          </a:r>
          <a:br>
            <a:rPr lang="en-US" dirty="0"/>
          </a:br>
          <a:r>
            <a:rPr lang="en-US" dirty="0">
              <a:solidFill>
                <a:srgbClr val="C00000"/>
              </a:solidFill>
            </a:rPr>
            <a:t>Type 1</a:t>
          </a:r>
          <a:endParaRPr lang="en-US" dirty="0"/>
        </a:p>
        <a:p>
          <a:r>
            <a:rPr lang="en-US" dirty="0"/>
            <a:t>Widget</a:t>
          </a:r>
        </a:p>
      </dgm:t>
    </dgm:pt>
    <dgm:pt modelId="{6D69D30F-BF7F-4ABA-BAD8-95B517BAFADA}" type="parTrans" cxnId="{ADB854D8-73DA-4D92-ACAB-1FC5EC98E92F}">
      <dgm:prSet/>
      <dgm:spPr/>
      <dgm:t>
        <a:bodyPr/>
        <a:lstStyle/>
        <a:p>
          <a:endParaRPr lang="en-US"/>
        </a:p>
      </dgm:t>
    </dgm:pt>
    <dgm:pt modelId="{0B598F78-BBD3-46EC-BD48-403CFE29171A}" type="sibTrans" cxnId="{ADB854D8-73DA-4D92-ACAB-1FC5EC98E92F}">
      <dgm:prSet/>
      <dgm:spPr/>
      <dgm:t>
        <a:bodyPr/>
        <a:lstStyle/>
        <a:p>
          <a:endParaRPr lang="en-US"/>
        </a:p>
      </dgm:t>
    </dgm:pt>
    <dgm:pt modelId="{086C78EF-220B-44AA-875C-4208A7165EC6}" type="pres">
      <dgm:prSet presAssocID="{F0DB78EA-CD2F-4432-B6E2-BCDD6A7D10BF}" presName="Name0" presStyleCnt="0">
        <dgm:presLayoutVars>
          <dgm:dir/>
          <dgm:resizeHandles val="exact"/>
        </dgm:presLayoutVars>
      </dgm:prSet>
      <dgm:spPr/>
    </dgm:pt>
    <dgm:pt modelId="{967E0B53-A639-471C-BEFB-9706D9319530}" type="pres">
      <dgm:prSet presAssocID="{500EC13B-B931-4847-83A1-59AE989E566A}" presName="node" presStyleLbl="node1" presStyleIdx="0" presStyleCnt="4">
        <dgm:presLayoutVars>
          <dgm:bulletEnabled val="1"/>
        </dgm:presLayoutVars>
      </dgm:prSet>
      <dgm:spPr/>
    </dgm:pt>
    <dgm:pt modelId="{CBDF44EE-257B-4B0C-8824-5E2D8D4FD529}" type="pres">
      <dgm:prSet presAssocID="{6A2DDF8B-BBED-47A4-889C-B73A5AAF16FD}" presName="sibTrans" presStyleLbl="sibTrans2D1" presStyleIdx="0" presStyleCnt="3"/>
      <dgm:spPr/>
    </dgm:pt>
    <dgm:pt modelId="{6B3807A8-C37A-4068-8BAF-EB87B83B4806}" type="pres">
      <dgm:prSet presAssocID="{6A2DDF8B-BBED-47A4-889C-B73A5AAF16FD}" presName="connectorText" presStyleLbl="sibTrans2D1" presStyleIdx="0" presStyleCnt="3"/>
      <dgm:spPr/>
    </dgm:pt>
    <dgm:pt modelId="{C6FE8F00-F33F-4061-B64A-AEA4244BFC95}" type="pres">
      <dgm:prSet presAssocID="{35DCEF2A-8E5B-4172-BD61-E971FAA88F83}" presName="node" presStyleLbl="node1" presStyleIdx="1" presStyleCnt="4">
        <dgm:presLayoutVars>
          <dgm:bulletEnabled val="1"/>
        </dgm:presLayoutVars>
      </dgm:prSet>
      <dgm:spPr/>
    </dgm:pt>
    <dgm:pt modelId="{96379B15-4972-4CC2-B881-4718B59AA52A}" type="pres">
      <dgm:prSet presAssocID="{BC2145A8-F4F4-4D99-AF88-2C0AB773F3BE}" presName="sibTrans" presStyleLbl="sibTrans2D1" presStyleIdx="1" presStyleCnt="3"/>
      <dgm:spPr/>
    </dgm:pt>
    <dgm:pt modelId="{E36369FF-AB02-4535-BC90-F392567EC690}" type="pres">
      <dgm:prSet presAssocID="{BC2145A8-F4F4-4D99-AF88-2C0AB773F3BE}" presName="connectorText" presStyleLbl="sibTrans2D1" presStyleIdx="1" presStyleCnt="3"/>
      <dgm:spPr/>
    </dgm:pt>
    <dgm:pt modelId="{A13840A4-6575-43EA-A89A-F4D3332B066E}" type="pres">
      <dgm:prSet presAssocID="{4C7B83E1-8666-4CE6-87A1-838FF7604A81}" presName="node" presStyleLbl="node1" presStyleIdx="2" presStyleCnt="4" custLinFactNeighborY="-96875">
        <dgm:presLayoutVars>
          <dgm:bulletEnabled val="1"/>
        </dgm:presLayoutVars>
      </dgm:prSet>
      <dgm:spPr/>
    </dgm:pt>
    <dgm:pt modelId="{8486DEDB-9FC6-44F6-B502-146BEE8B4B4A}" type="pres">
      <dgm:prSet presAssocID="{0B598F78-BBD3-46EC-BD48-403CFE29171A}" presName="sibTrans" presStyleLbl="sibTrans2D1" presStyleIdx="2" presStyleCnt="3"/>
      <dgm:spPr/>
    </dgm:pt>
    <dgm:pt modelId="{4C0B6300-FB6D-4568-9D66-868B5053342B}" type="pres">
      <dgm:prSet presAssocID="{0B598F78-BBD3-46EC-BD48-403CFE29171A}" presName="connectorText" presStyleLbl="sibTrans2D1" presStyleIdx="2" presStyleCnt="3"/>
      <dgm:spPr/>
    </dgm:pt>
    <dgm:pt modelId="{2EF54268-209F-4FF4-BF08-BDA33BA2DD0B}" type="pres">
      <dgm:prSet presAssocID="{868F5101-3F42-412A-8342-89672BAFD290}" presName="node" presStyleLbl="node1" presStyleIdx="3" presStyleCnt="4">
        <dgm:presLayoutVars>
          <dgm:bulletEnabled val="1"/>
        </dgm:presLayoutVars>
      </dgm:prSet>
      <dgm:spPr/>
    </dgm:pt>
  </dgm:ptLst>
  <dgm:cxnLst>
    <dgm:cxn modelId="{6FBFC60C-61D3-4376-BA13-7282C790652A}" type="presOf" srcId="{500EC13B-B931-4847-83A1-59AE989E566A}" destId="{967E0B53-A639-471C-BEFB-9706D9319530}" srcOrd="0" destOrd="0" presId="urn:microsoft.com/office/officeart/2005/8/layout/process1"/>
    <dgm:cxn modelId="{35264726-6F9A-43FE-9A2F-198F62C0B5BE}" type="presOf" srcId="{BC2145A8-F4F4-4D99-AF88-2C0AB773F3BE}" destId="{96379B15-4972-4CC2-B881-4718B59AA52A}" srcOrd="0" destOrd="0" presId="urn:microsoft.com/office/officeart/2005/8/layout/process1"/>
    <dgm:cxn modelId="{70001D29-9CB6-46EC-A94F-64E2314E6BA4}" type="presOf" srcId="{0B598F78-BBD3-46EC-BD48-403CFE29171A}" destId="{4C0B6300-FB6D-4568-9D66-868B5053342B}" srcOrd="1" destOrd="0" presId="urn:microsoft.com/office/officeart/2005/8/layout/process1"/>
    <dgm:cxn modelId="{9615232C-4D0C-442C-A96C-238532758C1F}" type="presOf" srcId="{6A2DDF8B-BBED-47A4-889C-B73A5AAF16FD}" destId="{CBDF44EE-257B-4B0C-8824-5E2D8D4FD529}" srcOrd="0" destOrd="0" presId="urn:microsoft.com/office/officeart/2005/8/layout/process1"/>
    <dgm:cxn modelId="{C1B7442D-3B2E-441D-AE02-B883C29CE72A}" type="presOf" srcId="{F0DB78EA-CD2F-4432-B6E2-BCDD6A7D10BF}" destId="{086C78EF-220B-44AA-875C-4208A7165EC6}" srcOrd="0" destOrd="0" presId="urn:microsoft.com/office/officeart/2005/8/layout/process1"/>
    <dgm:cxn modelId="{7BEB3932-5AB3-4C9E-8DE7-1F5809087D5E}" type="presOf" srcId="{35DCEF2A-8E5B-4172-BD61-E971FAA88F83}" destId="{C6FE8F00-F33F-4061-B64A-AEA4244BFC95}" srcOrd="0" destOrd="0" presId="urn:microsoft.com/office/officeart/2005/8/layout/process1"/>
    <dgm:cxn modelId="{C7111760-FA14-4DE9-846A-6ECB4A30A2E3}" srcId="{F0DB78EA-CD2F-4432-B6E2-BCDD6A7D10BF}" destId="{35DCEF2A-8E5B-4172-BD61-E971FAA88F83}" srcOrd="1" destOrd="0" parTransId="{D2A5B1F3-5CA2-4392-8793-A9B55F11A545}" sibTransId="{BC2145A8-F4F4-4D99-AF88-2C0AB773F3BE}"/>
    <dgm:cxn modelId="{E14A1848-54DD-410C-89F6-7F9D00977C9D}" type="presOf" srcId="{4C7B83E1-8666-4CE6-87A1-838FF7604A81}" destId="{A13840A4-6575-43EA-A89A-F4D3332B066E}" srcOrd="0" destOrd="0" presId="urn:microsoft.com/office/officeart/2005/8/layout/process1"/>
    <dgm:cxn modelId="{EF5B3049-2A88-4A86-8B80-4B79B71A02E3}" srcId="{F0DB78EA-CD2F-4432-B6E2-BCDD6A7D10BF}" destId="{500EC13B-B931-4847-83A1-59AE989E566A}" srcOrd="0" destOrd="0" parTransId="{06C3E62D-4A0A-4CE9-AE6E-89350EE97A7C}" sibTransId="{6A2DDF8B-BBED-47A4-889C-B73A5AAF16FD}"/>
    <dgm:cxn modelId="{7E8D2780-DA6B-4FCD-B7A1-011C75CB8144}" type="presOf" srcId="{6A2DDF8B-BBED-47A4-889C-B73A5AAF16FD}" destId="{6B3807A8-C37A-4068-8BAF-EB87B83B4806}" srcOrd="1" destOrd="0" presId="urn:microsoft.com/office/officeart/2005/8/layout/process1"/>
    <dgm:cxn modelId="{E1406B8F-BD26-4709-99F6-71A2FF95BFFD}" srcId="{F0DB78EA-CD2F-4432-B6E2-BCDD6A7D10BF}" destId="{868F5101-3F42-412A-8342-89672BAFD290}" srcOrd="3" destOrd="0" parTransId="{1BB70B36-0EEB-40EA-B083-A475740A1822}" sibTransId="{58D24977-6203-4755-BD52-1CDC786543BF}"/>
    <dgm:cxn modelId="{47AFA198-A2E9-4304-94DD-7C49FBF3931A}" type="presOf" srcId="{BC2145A8-F4F4-4D99-AF88-2C0AB773F3BE}" destId="{E36369FF-AB02-4535-BC90-F392567EC690}" srcOrd="1" destOrd="0" presId="urn:microsoft.com/office/officeart/2005/8/layout/process1"/>
    <dgm:cxn modelId="{980423C4-FC02-40AB-87B5-E563637CFD98}" type="presOf" srcId="{0B598F78-BBD3-46EC-BD48-403CFE29171A}" destId="{8486DEDB-9FC6-44F6-B502-146BEE8B4B4A}" srcOrd="0" destOrd="0" presId="urn:microsoft.com/office/officeart/2005/8/layout/process1"/>
    <dgm:cxn modelId="{ADB854D8-73DA-4D92-ACAB-1FC5EC98E92F}" srcId="{F0DB78EA-CD2F-4432-B6E2-BCDD6A7D10BF}" destId="{4C7B83E1-8666-4CE6-87A1-838FF7604A81}" srcOrd="2" destOrd="0" parTransId="{6D69D30F-BF7F-4ABA-BAD8-95B517BAFADA}" sibTransId="{0B598F78-BBD3-46EC-BD48-403CFE29171A}"/>
    <dgm:cxn modelId="{C71CDFDC-400F-44A0-8CF2-00CC1F144A09}" type="presOf" srcId="{868F5101-3F42-412A-8342-89672BAFD290}" destId="{2EF54268-209F-4FF4-BF08-BDA33BA2DD0B}" srcOrd="0" destOrd="0" presId="urn:microsoft.com/office/officeart/2005/8/layout/process1"/>
    <dgm:cxn modelId="{B0B7FBD2-100C-4178-B3A7-01B4643A5EC9}" type="presParOf" srcId="{086C78EF-220B-44AA-875C-4208A7165EC6}" destId="{967E0B53-A639-471C-BEFB-9706D9319530}" srcOrd="0" destOrd="0" presId="urn:microsoft.com/office/officeart/2005/8/layout/process1"/>
    <dgm:cxn modelId="{CFF63532-D80D-43C0-9223-3F7D4B0837F4}" type="presParOf" srcId="{086C78EF-220B-44AA-875C-4208A7165EC6}" destId="{CBDF44EE-257B-4B0C-8824-5E2D8D4FD529}" srcOrd="1" destOrd="0" presId="urn:microsoft.com/office/officeart/2005/8/layout/process1"/>
    <dgm:cxn modelId="{703ECC2F-067D-46F3-B357-E652993B357F}" type="presParOf" srcId="{CBDF44EE-257B-4B0C-8824-5E2D8D4FD529}" destId="{6B3807A8-C37A-4068-8BAF-EB87B83B4806}" srcOrd="0" destOrd="0" presId="urn:microsoft.com/office/officeart/2005/8/layout/process1"/>
    <dgm:cxn modelId="{F2ED32CE-1F34-416C-BB7D-C6655AE7F035}" type="presParOf" srcId="{086C78EF-220B-44AA-875C-4208A7165EC6}" destId="{C6FE8F00-F33F-4061-B64A-AEA4244BFC95}" srcOrd="2" destOrd="0" presId="urn:microsoft.com/office/officeart/2005/8/layout/process1"/>
    <dgm:cxn modelId="{C1F9FFC9-2141-437E-AF2F-108C8AA9A201}" type="presParOf" srcId="{086C78EF-220B-44AA-875C-4208A7165EC6}" destId="{96379B15-4972-4CC2-B881-4718B59AA52A}" srcOrd="3" destOrd="0" presId="urn:microsoft.com/office/officeart/2005/8/layout/process1"/>
    <dgm:cxn modelId="{0DBB16D1-C5AD-40BA-B2D9-7CD6227B3065}" type="presParOf" srcId="{96379B15-4972-4CC2-B881-4718B59AA52A}" destId="{E36369FF-AB02-4535-BC90-F392567EC690}" srcOrd="0" destOrd="0" presId="urn:microsoft.com/office/officeart/2005/8/layout/process1"/>
    <dgm:cxn modelId="{A8B1F6D1-287D-40A8-9AFD-5202B2E98861}" type="presParOf" srcId="{086C78EF-220B-44AA-875C-4208A7165EC6}" destId="{A13840A4-6575-43EA-A89A-F4D3332B066E}" srcOrd="4" destOrd="0" presId="urn:microsoft.com/office/officeart/2005/8/layout/process1"/>
    <dgm:cxn modelId="{5D03606F-6D6C-4DE2-8D1C-B784DE890C0A}" type="presParOf" srcId="{086C78EF-220B-44AA-875C-4208A7165EC6}" destId="{8486DEDB-9FC6-44F6-B502-146BEE8B4B4A}" srcOrd="5" destOrd="0" presId="urn:microsoft.com/office/officeart/2005/8/layout/process1"/>
    <dgm:cxn modelId="{47634814-4F66-4496-850A-4A06EFB64F97}" type="presParOf" srcId="{8486DEDB-9FC6-44F6-B502-146BEE8B4B4A}" destId="{4C0B6300-FB6D-4568-9D66-868B5053342B}" srcOrd="0" destOrd="0" presId="urn:microsoft.com/office/officeart/2005/8/layout/process1"/>
    <dgm:cxn modelId="{1677CCFB-6A5F-49F2-8E3F-FCC6E3D2ABA3}" type="presParOf" srcId="{086C78EF-220B-44AA-875C-4208A7165EC6}" destId="{2EF54268-209F-4FF4-BF08-BDA33BA2DD0B}"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D99BC7D-E23D-4C9A-9581-6F3ED0DA0646}" type="doc">
      <dgm:prSet loTypeId="urn:microsoft.com/office/officeart/2005/8/layout/hierarchy6" loCatId="hierarchy" qsTypeId="urn:microsoft.com/office/officeart/2005/8/quickstyle/simple1" qsCatId="simple" csTypeId="urn:microsoft.com/office/officeart/2005/8/colors/accent1_2" csCatId="accent1" phldr="1"/>
      <dgm:spPr/>
      <dgm:t>
        <a:bodyPr/>
        <a:lstStyle/>
        <a:p>
          <a:endParaRPr lang="en-US"/>
        </a:p>
      </dgm:t>
    </dgm:pt>
    <dgm:pt modelId="{1B635C74-F10A-4D8B-9733-8A47EB89464D}">
      <dgm:prSet phldrT="[Text]"/>
      <dgm:spPr/>
      <dgm:t>
        <a:bodyPr/>
        <a:lstStyle/>
        <a:p>
          <a:r>
            <a:rPr lang="en-US" dirty="0"/>
            <a:t>MVC Controller</a:t>
          </a:r>
        </a:p>
      </dgm:t>
    </dgm:pt>
    <dgm:pt modelId="{FAD5D640-D8F1-41AA-9325-069511CF619F}" type="parTrans" cxnId="{C135103C-E693-4021-BC42-9E54AE73BC03}">
      <dgm:prSet/>
      <dgm:spPr/>
      <dgm:t>
        <a:bodyPr/>
        <a:lstStyle/>
        <a:p>
          <a:endParaRPr lang="en-US"/>
        </a:p>
      </dgm:t>
    </dgm:pt>
    <dgm:pt modelId="{35F25B65-37D7-4479-9F9B-D6B92E012281}" type="sibTrans" cxnId="{C135103C-E693-4021-BC42-9E54AE73BC03}">
      <dgm:prSet/>
      <dgm:spPr/>
      <dgm:t>
        <a:bodyPr/>
        <a:lstStyle/>
        <a:p>
          <a:endParaRPr lang="en-US"/>
        </a:p>
      </dgm:t>
    </dgm:pt>
    <dgm:pt modelId="{AAF16922-E255-490D-BBAF-5B4277C4ECC6}">
      <dgm:prSet phldrT="[Text]"/>
      <dgm:spPr/>
      <dgm:t>
        <a:bodyPr/>
        <a:lstStyle/>
        <a:p>
          <a:r>
            <a:rPr lang="en-US" dirty="0"/>
            <a:t>View Model</a:t>
          </a:r>
        </a:p>
      </dgm:t>
    </dgm:pt>
    <dgm:pt modelId="{293C467F-18DD-458B-A0C2-EA2FFCE238A8}" type="parTrans" cxnId="{D9AA0B42-5D45-4A3C-80AF-6B644B329EB6}">
      <dgm:prSet/>
      <dgm:spPr/>
      <dgm:t>
        <a:bodyPr/>
        <a:lstStyle/>
        <a:p>
          <a:endParaRPr lang="en-US"/>
        </a:p>
      </dgm:t>
    </dgm:pt>
    <dgm:pt modelId="{7587EA2C-0ECA-43B4-9DF7-17E487796EBA}" type="sibTrans" cxnId="{D9AA0B42-5D45-4A3C-80AF-6B644B329EB6}">
      <dgm:prSet/>
      <dgm:spPr/>
      <dgm:t>
        <a:bodyPr/>
        <a:lstStyle/>
        <a:p>
          <a:endParaRPr lang="en-US"/>
        </a:p>
      </dgm:t>
    </dgm:pt>
    <dgm:pt modelId="{DE8478A0-5BFA-4F83-9E5E-3E6BC5859251}">
      <dgm:prSet phldrT="[Text]"/>
      <dgm:spPr/>
      <dgm:t>
        <a:bodyPr/>
        <a:lstStyle/>
        <a:p>
          <a:r>
            <a:rPr lang="en-US" dirty="0"/>
            <a:t>Service Class</a:t>
          </a:r>
        </a:p>
      </dgm:t>
    </dgm:pt>
    <dgm:pt modelId="{DE551545-A1B5-4DD4-BD99-7E864ABA2DE7}" type="parTrans" cxnId="{125FF42A-75A9-4B95-A162-8EAE8DD05851}">
      <dgm:prSet/>
      <dgm:spPr/>
      <dgm:t>
        <a:bodyPr/>
        <a:lstStyle/>
        <a:p>
          <a:endParaRPr lang="en-US"/>
        </a:p>
      </dgm:t>
    </dgm:pt>
    <dgm:pt modelId="{1D8EDB28-BB4F-47C9-8982-A9A482371BA2}" type="sibTrans" cxnId="{125FF42A-75A9-4B95-A162-8EAE8DD05851}">
      <dgm:prSet/>
      <dgm:spPr/>
      <dgm:t>
        <a:bodyPr/>
        <a:lstStyle/>
        <a:p>
          <a:endParaRPr lang="en-US"/>
        </a:p>
      </dgm:t>
    </dgm:pt>
    <dgm:pt modelId="{6914FFF4-7797-4F65-BD9F-B9655805F6CF}">
      <dgm:prSet phldrT="[Text]"/>
      <dgm:spPr/>
      <dgm:t>
        <a:bodyPr/>
        <a:lstStyle/>
        <a:p>
          <a:r>
            <a:rPr lang="en-US" dirty="0"/>
            <a:t>Data Component</a:t>
          </a:r>
        </a:p>
      </dgm:t>
    </dgm:pt>
    <dgm:pt modelId="{9B75AC95-801F-4690-87C4-7D2A3AD62AD4}" type="parTrans" cxnId="{7D58CCF9-9422-4383-A797-B3EC6491F7AB}">
      <dgm:prSet/>
      <dgm:spPr/>
      <dgm:t>
        <a:bodyPr/>
        <a:lstStyle/>
        <a:p>
          <a:endParaRPr lang="en-US"/>
        </a:p>
      </dgm:t>
    </dgm:pt>
    <dgm:pt modelId="{3660C9C9-4C8C-47D2-9523-8DBAE37EE48E}" type="sibTrans" cxnId="{7D58CCF9-9422-4383-A797-B3EC6491F7AB}">
      <dgm:prSet/>
      <dgm:spPr/>
      <dgm:t>
        <a:bodyPr/>
        <a:lstStyle/>
        <a:p>
          <a:endParaRPr lang="en-US"/>
        </a:p>
      </dgm:t>
    </dgm:pt>
    <dgm:pt modelId="{657BCAAD-884F-4B29-907B-E406836DF41A}">
      <dgm:prSet phldrT="[Text]" custT="1"/>
      <dgm:spPr/>
      <dgm:t>
        <a:bodyPr/>
        <a:lstStyle/>
        <a:p>
          <a:r>
            <a:rPr lang="en-US" sz="3200" dirty="0"/>
            <a:t>Integration test</a:t>
          </a:r>
          <a:br>
            <a:rPr lang="en-US" sz="3200" dirty="0"/>
          </a:br>
          <a:r>
            <a:rPr lang="en-US" sz="3200" dirty="0"/>
            <a:t>(no mocks) </a:t>
          </a:r>
          <a:br>
            <a:rPr lang="en-US" sz="2500" dirty="0"/>
          </a:br>
          <a:endParaRPr lang="en-US" sz="2500" dirty="0"/>
        </a:p>
      </dgm:t>
    </dgm:pt>
    <dgm:pt modelId="{15459899-3454-4949-ADCF-C4441ECE7FBB}" type="parTrans" cxnId="{F6D1D528-7CE0-4FCC-9706-376EB5CCD94F}">
      <dgm:prSet/>
      <dgm:spPr/>
      <dgm:t>
        <a:bodyPr/>
        <a:lstStyle/>
        <a:p>
          <a:endParaRPr lang="en-US"/>
        </a:p>
      </dgm:t>
    </dgm:pt>
    <dgm:pt modelId="{9980DAAD-EB45-4DE8-A125-D22CC7AAD80D}" type="sibTrans" cxnId="{F6D1D528-7CE0-4FCC-9706-376EB5CCD94F}">
      <dgm:prSet/>
      <dgm:spPr/>
      <dgm:t>
        <a:bodyPr/>
        <a:lstStyle/>
        <a:p>
          <a:endParaRPr lang="en-US"/>
        </a:p>
      </dgm:t>
    </dgm:pt>
    <dgm:pt modelId="{BE115522-64DD-4EFE-BF1F-03681632280F}">
      <dgm:prSet phldrT="[Text]" custT="1"/>
      <dgm:spPr/>
      <dgm:t>
        <a:bodyPr/>
        <a:lstStyle/>
        <a:p>
          <a:r>
            <a:rPr lang="en-US" sz="3200" dirty="0"/>
            <a:t>Data test</a:t>
          </a:r>
        </a:p>
      </dgm:t>
    </dgm:pt>
    <dgm:pt modelId="{FA5F585C-1755-49F3-B718-2C633414C25C}" type="parTrans" cxnId="{EDB89ADF-4BD2-48E9-A476-0D833D7668CC}">
      <dgm:prSet/>
      <dgm:spPr/>
      <dgm:t>
        <a:bodyPr/>
        <a:lstStyle/>
        <a:p>
          <a:endParaRPr lang="en-US"/>
        </a:p>
      </dgm:t>
    </dgm:pt>
    <dgm:pt modelId="{6499EAC2-8DBE-48FA-98DA-2D96DBE3CBF2}" type="sibTrans" cxnId="{EDB89ADF-4BD2-48E9-A476-0D833D7668CC}">
      <dgm:prSet/>
      <dgm:spPr/>
      <dgm:t>
        <a:bodyPr/>
        <a:lstStyle/>
        <a:p>
          <a:endParaRPr lang="en-US"/>
        </a:p>
      </dgm:t>
    </dgm:pt>
    <dgm:pt modelId="{54F869D1-DEA9-4545-980E-0DD767941983}" type="pres">
      <dgm:prSet presAssocID="{FD99BC7D-E23D-4C9A-9581-6F3ED0DA0646}" presName="mainComposite" presStyleCnt="0">
        <dgm:presLayoutVars>
          <dgm:chPref val="1"/>
          <dgm:dir/>
          <dgm:animOne val="branch"/>
          <dgm:animLvl val="lvl"/>
          <dgm:resizeHandles val="exact"/>
        </dgm:presLayoutVars>
      </dgm:prSet>
      <dgm:spPr/>
    </dgm:pt>
    <dgm:pt modelId="{769E4328-2D2D-4B6D-A14F-1FAE60739342}" type="pres">
      <dgm:prSet presAssocID="{FD99BC7D-E23D-4C9A-9581-6F3ED0DA0646}" presName="hierFlow" presStyleCnt="0"/>
      <dgm:spPr/>
    </dgm:pt>
    <dgm:pt modelId="{590EE8EC-006D-4DCA-A50A-47F23D20A2F3}" type="pres">
      <dgm:prSet presAssocID="{FD99BC7D-E23D-4C9A-9581-6F3ED0DA0646}" presName="firstBuf" presStyleCnt="0"/>
      <dgm:spPr/>
    </dgm:pt>
    <dgm:pt modelId="{734305B0-6969-4D57-982D-92E0682FCB11}" type="pres">
      <dgm:prSet presAssocID="{FD99BC7D-E23D-4C9A-9581-6F3ED0DA0646}" presName="hierChild1" presStyleCnt="0">
        <dgm:presLayoutVars>
          <dgm:chPref val="1"/>
          <dgm:animOne val="branch"/>
          <dgm:animLvl val="lvl"/>
        </dgm:presLayoutVars>
      </dgm:prSet>
      <dgm:spPr/>
    </dgm:pt>
    <dgm:pt modelId="{F0B107A5-972B-4BF8-A741-3EB6362A5DE8}" type="pres">
      <dgm:prSet presAssocID="{1B635C74-F10A-4D8B-9733-8A47EB89464D}" presName="Name14" presStyleCnt="0"/>
      <dgm:spPr/>
    </dgm:pt>
    <dgm:pt modelId="{933A4016-A57D-430C-BFFF-944CD4CD4DD3}" type="pres">
      <dgm:prSet presAssocID="{1B635C74-F10A-4D8B-9733-8A47EB89464D}" presName="level1Shape" presStyleLbl="node0" presStyleIdx="0" presStyleCnt="1">
        <dgm:presLayoutVars>
          <dgm:chPref val="3"/>
        </dgm:presLayoutVars>
      </dgm:prSet>
      <dgm:spPr/>
    </dgm:pt>
    <dgm:pt modelId="{439B018C-C703-42E8-B9A3-483AE64F5CC6}" type="pres">
      <dgm:prSet presAssocID="{1B635C74-F10A-4D8B-9733-8A47EB89464D}" presName="hierChild2" presStyleCnt="0"/>
      <dgm:spPr/>
    </dgm:pt>
    <dgm:pt modelId="{398C73C0-D4BD-4FA4-A5FA-8EA78687941C}" type="pres">
      <dgm:prSet presAssocID="{293C467F-18DD-458B-A0C2-EA2FFCE238A8}" presName="Name19" presStyleLbl="parChTrans1D2" presStyleIdx="0" presStyleCnt="1"/>
      <dgm:spPr/>
    </dgm:pt>
    <dgm:pt modelId="{2F699C60-8B63-444C-8E0C-CB86F62BD516}" type="pres">
      <dgm:prSet presAssocID="{AAF16922-E255-490D-BBAF-5B4277C4ECC6}" presName="Name21" presStyleCnt="0"/>
      <dgm:spPr/>
    </dgm:pt>
    <dgm:pt modelId="{94C8D5E3-256B-41B6-80BF-EE3E3078F3DF}" type="pres">
      <dgm:prSet presAssocID="{AAF16922-E255-490D-BBAF-5B4277C4ECC6}" presName="level2Shape" presStyleLbl="node2" presStyleIdx="0" presStyleCnt="1"/>
      <dgm:spPr/>
    </dgm:pt>
    <dgm:pt modelId="{AA9B4F09-F1BE-4398-B715-FE3BBBE7B126}" type="pres">
      <dgm:prSet presAssocID="{AAF16922-E255-490D-BBAF-5B4277C4ECC6}" presName="hierChild3" presStyleCnt="0"/>
      <dgm:spPr/>
    </dgm:pt>
    <dgm:pt modelId="{C700D592-C52E-457D-AEFC-4096E326BC5B}" type="pres">
      <dgm:prSet presAssocID="{DE551545-A1B5-4DD4-BD99-7E864ABA2DE7}" presName="Name19" presStyleLbl="parChTrans1D3" presStyleIdx="0" presStyleCnt="1"/>
      <dgm:spPr/>
    </dgm:pt>
    <dgm:pt modelId="{6A67AED1-41E0-47B7-A8CA-C44DFDABF687}" type="pres">
      <dgm:prSet presAssocID="{DE8478A0-5BFA-4F83-9E5E-3E6BC5859251}" presName="Name21" presStyleCnt="0"/>
      <dgm:spPr/>
    </dgm:pt>
    <dgm:pt modelId="{E910406A-0BC1-44A5-BDC9-B766732CD24A}" type="pres">
      <dgm:prSet presAssocID="{DE8478A0-5BFA-4F83-9E5E-3E6BC5859251}" presName="level2Shape" presStyleLbl="node3" presStyleIdx="0" presStyleCnt="1"/>
      <dgm:spPr/>
    </dgm:pt>
    <dgm:pt modelId="{05843F16-7589-499D-9334-0B40A3B0C035}" type="pres">
      <dgm:prSet presAssocID="{DE8478A0-5BFA-4F83-9E5E-3E6BC5859251}" presName="hierChild3" presStyleCnt="0"/>
      <dgm:spPr/>
    </dgm:pt>
    <dgm:pt modelId="{709AA5FB-8C16-4973-8021-0F253049ADB7}" type="pres">
      <dgm:prSet presAssocID="{9B75AC95-801F-4690-87C4-7D2A3AD62AD4}" presName="Name19" presStyleLbl="parChTrans1D4" presStyleIdx="0" presStyleCnt="1"/>
      <dgm:spPr/>
    </dgm:pt>
    <dgm:pt modelId="{6349FB2A-A466-422E-864B-54855BC43277}" type="pres">
      <dgm:prSet presAssocID="{6914FFF4-7797-4F65-BD9F-B9655805F6CF}" presName="Name21" presStyleCnt="0"/>
      <dgm:spPr/>
    </dgm:pt>
    <dgm:pt modelId="{F709E8D5-7E97-4669-855A-D87C52F50739}" type="pres">
      <dgm:prSet presAssocID="{6914FFF4-7797-4F65-BD9F-B9655805F6CF}" presName="level2Shape" presStyleLbl="node4" presStyleIdx="0" presStyleCnt="1"/>
      <dgm:spPr/>
    </dgm:pt>
    <dgm:pt modelId="{FAC0D22E-97C5-4B76-88BA-E82587EAB5E9}" type="pres">
      <dgm:prSet presAssocID="{6914FFF4-7797-4F65-BD9F-B9655805F6CF}" presName="hierChild3" presStyleCnt="0"/>
      <dgm:spPr/>
    </dgm:pt>
    <dgm:pt modelId="{147AE104-4DD8-4957-BC07-9C17AA47B1B5}" type="pres">
      <dgm:prSet presAssocID="{FD99BC7D-E23D-4C9A-9581-6F3ED0DA0646}" presName="bgShapesFlow" presStyleCnt="0"/>
      <dgm:spPr/>
    </dgm:pt>
    <dgm:pt modelId="{8732F711-73DE-4B4D-B08E-5431EE8D502F}" type="pres">
      <dgm:prSet presAssocID="{657BCAAD-884F-4B29-907B-E406836DF41A}" presName="rectComp" presStyleCnt="0"/>
      <dgm:spPr/>
    </dgm:pt>
    <dgm:pt modelId="{ECF1F61E-AB9C-44C8-86E2-38312B79F1D0}" type="pres">
      <dgm:prSet presAssocID="{657BCAAD-884F-4B29-907B-E406836DF41A}" presName="bgRect" presStyleLbl="bgShp" presStyleIdx="0" presStyleCnt="2" custScaleX="100000" custScaleY="363592" custLinFactNeighborY="-5081"/>
      <dgm:spPr/>
    </dgm:pt>
    <dgm:pt modelId="{05154396-CB41-48CD-9790-B96237FCEDD7}" type="pres">
      <dgm:prSet presAssocID="{657BCAAD-884F-4B29-907B-E406836DF41A}" presName="bgRectTx" presStyleLbl="bgShp" presStyleIdx="0" presStyleCnt="2">
        <dgm:presLayoutVars>
          <dgm:bulletEnabled val="1"/>
        </dgm:presLayoutVars>
      </dgm:prSet>
      <dgm:spPr/>
    </dgm:pt>
    <dgm:pt modelId="{570BA91F-1BC6-4A54-9625-256D8E3E5322}" type="pres">
      <dgm:prSet presAssocID="{657BCAAD-884F-4B29-907B-E406836DF41A}" presName="spComp" presStyleCnt="0"/>
      <dgm:spPr/>
    </dgm:pt>
    <dgm:pt modelId="{D55E3F81-4AA4-4E33-849F-DBDB422FE3FD}" type="pres">
      <dgm:prSet presAssocID="{657BCAAD-884F-4B29-907B-E406836DF41A}" presName="vSp" presStyleCnt="0"/>
      <dgm:spPr/>
    </dgm:pt>
    <dgm:pt modelId="{6C0E92DB-A704-448D-94CE-6248F0DBB4FE}" type="pres">
      <dgm:prSet presAssocID="{BE115522-64DD-4EFE-BF1F-03681632280F}" presName="rectComp" presStyleCnt="0"/>
      <dgm:spPr/>
    </dgm:pt>
    <dgm:pt modelId="{C1C28191-8FC1-4FB8-8DD8-5D843E6D5573}" type="pres">
      <dgm:prSet presAssocID="{BE115522-64DD-4EFE-BF1F-03681632280F}" presName="bgRect" presStyleLbl="bgShp" presStyleIdx="1" presStyleCnt="2" custScaleY="103519" custLinFactNeighborY="109"/>
      <dgm:spPr/>
    </dgm:pt>
    <dgm:pt modelId="{453650A0-80E9-410D-B091-678A24076E65}" type="pres">
      <dgm:prSet presAssocID="{BE115522-64DD-4EFE-BF1F-03681632280F}" presName="bgRectTx" presStyleLbl="bgShp" presStyleIdx="1" presStyleCnt="2">
        <dgm:presLayoutVars>
          <dgm:bulletEnabled val="1"/>
        </dgm:presLayoutVars>
      </dgm:prSet>
      <dgm:spPr/>
    </dgm:pt>
  </dgm:ptLst>
  <dgm:cxnLst>
    <dgm:cxn modelId="{B11D5600-B629-4509-AED6-FD2A2B86C379}" type="presOf" srcId="{657BCAAD-884F-4B29-907B-E406836DF41A}" destId="{ECF1F61E-AB9C-44C8-86E2-38312B79F1D0}" srcOrd="0" destOrd="0" presId="urn:microsoft.com/office/officeart/2005/8/layout/hierarchy6"/>
    <dgm:cxn modelId="{F6D1D528-7CE0-4FCC-9706-376EB5CCD94F}" srcId="{FD99BC7D-E23D-4C9A-9581-6F3ED0DA0646}" destId="{657BCAAD-884F-4B29-907B-E406836DF41A}" srcOrd="1" destOrd="0" parTransId="{15459899-3454-4949-ADCF-C4441ECE7FBB}" sibTransId="{9980DAAD-EB45-4DE8-A125-D22CC7AAD80D}"/>
    <dgm:cxn modelId="{125FF42A-75A9-4B95-A162-8EAE8DD05851}" srcId="{AAF16922-E255-490D-BBAF-5B4277C4ECC6}" destId="{DE8478A0-5BFA-4F83-9E5E-3E6BC5859251}" srcOrd="0" destOrd="0" parTransId="{DE551545-A1B5-4DD4-BD99-7E864ABA2DE7}" sibTransId="{1D8EDB28-BB4F-47C9-8982-A9A482371BA2}"/>
    <dgm:cxn modelId="{F729C737-2225-4AEB-8CFA-F70848EC3D95}" type="presOf" srcId="{DE551545-A1B5-4DD4-BD99-7E864ABA2DE7}" destId="{C700D592-C52E-457D-AEFC-4096E326BC5B}" srcOrd="0" destOrd="0" presId="urn:microsoft.com/office/officeart/2005/8/layout/hierarchy6"/>
    <dgm:cxn modelId="{C135103C-E693-4021-BC42-9E54AE73BC03}" srcId="{FD99BC7D-E23D-4C9A-9581-6F3ED0DA0646}" destId="{1B635C74-F10A-4D8B-9733-8A47EB89464D}" srcOrd="0" destOrd="0" parTransId="{FAD5D640-D8F1-41AA-9325-069511CF619F}" sibTransId="{35F25B65-37D7-4479-9F9B-D6B92E012281}"/>
    <dgm:cxn modelId="{D9AA0B42-5D45-4A3C-80AF-6B644B329EB6}" srcId="{1B635C74-F10A-4D8B-9733-8A47EB89464D}" destId="{AAF16922-E255-490D-BBAF-5B4277C4ECC6}" srcOrd="0" destOrd="0" parTransId="{293C467F-18DD-458B-A0C2-EA2FFCE238A8}" sibTransId="{7587EA2C-0ECA-43B4-9DF7-17E487796EBA}"/>
    <dgm:cxn modelId="{68A1756A-94D1-40D0-8E7F-4E6748A9D1EA}" type="presOf" srcId="{9B75AC95-801F-4690-87C4-7D2A3AD62AD4}" destId="{709AA5FB-8C16-4973-8021-0F253049ADB7}" srcOrd="0" destOrd="0" presId="urn:microsoft.com/office/officeart/2005/8/layout/hierarchy6"/>
    <dgm:cxn modelId="{EE1F2A6E-AE31-4AE3-A9F8-7829048F8639}" type="presOf" srcId="{DE8478A0-5BFA-4F83-9E5E-3E6BC5859251}" destId="{E910406A-0BC1-44A5-BDC9-B766732CD24A}" srcOrd="0" destOrd="0" presId="urn:microsoft.com/office/officeart/2005/8/layout/hierarchy6"/>
    <dgm:cxn modelId="{5E8F2154-7E68-46DB-A459-B0325E921C13}" type="presOf" srcId="{293C467F-18DD-458B-A0C2-EA2FFCE238A8}" destId="{398C73C0-D4BD-4FA4-A5FA-8EA78687941C}" srcOrd="0" destOrd="0" presId="urn:microsoft.com/office/officeart/2005/8/layout/hierarchy6"/>
    <dgm:cxn modelId="{9A5464A3-0A82-4D63-A756-B3CA35A412F3}" type="presOf" srcId="{BE115522-64DD-4EFE-BF1F-03681632280F}" destId="{C1C28191-8FC1-4FB8-8DD8-5D843E6D5573}" srcOrd="0" destOrd="0" presId="urn:microsoft.com/office/officeart/2005/8/layout/hierarchy6"/>
    <dgm:cxn modelId="{2309DEB6-CE00-4E10-AE18-67F7DBB247E6}" type="presOf" srcId="{AAF16922-E255-490D-BBAF-5B4277C4ECC6}" destId="{94C8D5E3-256B-41B6-80BF-EE3E3078F3DF}" srcOrd="0" destOrd="0" presId="urn:microsoft.com/office/officeart/2005/8/layout/hierarchy6"/>
    <dgm:cxn modelId="{7D0FA1B7-97B2-4FF0-94C7-081A5BD6B113}" type="presOf" srcId="{657BCAAD-884F-4B29-907B-E406836DF41A}" destId="{05154396-CB41-48CD-9790-B96237FCEDD7}" srcOrd="1" destOrd="0" presId="urn:microsoft.com/office/officeart/2005/8/layout/hierarchy6"/>
    <dgm:cxn modelId="{C450E3CC-F932-4721-97F3-A144D2C313C2}" type="presOf" srcId="{6914FFF4-7797-4F65-BD9F-B9655805F6CF}" destId="{F709E8D5-7E97-4669-855A-D87C52F50739}" srcOrd="0" destOrd="0" presId="urn:microsoft.com/office/officeart/2005/8/layout/hierarchy6"/>
    <dgm:cxn modelId="{ED456EDE-EEB4-4939-812F-B2C45C016577}" type="presOf" srcId="{FD99BC7D-E23D-4C9A-9581-6F3ED0DA0646}" destId="{54F869D1-DEA9-4545-980E-0DD767941983}" srcOrd="0" destOrd="0" presId="urn:microsoft.com/office/officeart/2005/8/layout/hierarchy6"/>
    <dgm:cxn modelId="{EDB89ADF-4BD2-48E9-A476-0D833D7668CC}" srcId="{FD99BC7D-E23D-4C9A-9581-6F3ED0DA0646}" destId="{BE115522-64DD-4EFE-BF1F-03681632280F}" srcOrd="2" destOrd="0" parTransId="{FA5F585C-1755-49F3-B718-2C633414C25C}" sibTransId="{6499EAC2-8DBE-48FA-98DA-2D96DBE3CBF2}"/>
    <dgm:cxn modelId="{41F72DEA-F8E0-4882-9179-70C968C6041C}" type="presOf" srcId="{BE115522-64DD-4EFE-BF1F-03681632280F}" destId="{453650A0-80E9-410D-B091-678A24076E65}" srcOrd="1" destOrd="0" presId="urn:microsoft.com/office/officeart/2005/8/layout/hierarchy6"/>
    <dgm:cxn modelId="{756F4CF6-8049-4302-A5C6-60AB4351AED2}" type="presOf" srcId="{1B635C74-F10A-4D8B-9733-8A47EB89464D}" destId="{933A4016-A57D-430C-BFFF-944CD4CD4DD3}" srcOrd="0" destOrd="0" presId="urn:microsoft.com/office/officeart/2005/8/layout/hierarchy6"/>
    <dgm:cxn modelId="{7D58CCF9-9422-4383-A797-B3EC6491F7AB}" srcId="{DE8478A0-5BFA-4F83-9E5E-3E6BC5859251}" destId="{6914FFF4-7797-4F65-BD9F-B9655805F6CF}" srcOrd="0" destOrd="0" parTransId="{9B75AC95-801F-4690-87C4-7D2A3AD62AD4}" sibTransId="{3660C9C9-4C8C-47D2-9523-8DBAE37EE48E}"/>
    <dgm:cxn modelId="{5FC48E57-B7C2-4580-A1E1-C14EF4F306D8}" type="presParOf" srcId="{54F869D1-DEA9-4545-980E-0DD767941983}" destId="{769E4328-2D2D-4B6D-A14F-1FAE60739342}" srcOrd="0" destOrd="0" presId="urn:microsoft.com/office/officeart/2005/8/layout/hierarchy6"/>
    <dgm:cxn modelId="{99CCF247-76C7-40F7-AF96-4AD589B2A05D}" type="presParOf" srcId="{769E4328-2D2D-4B6D-A14F-1FAE60739342}" destId="{590EE8EC-006D-4DCA-A50A-47F23D20A2F3}" srcOrd="0" destOrd="0" presId="urn:microsoft.com/office/officeart/2005/8/layout/hierarchy6"/>
    <dgm:cxn modelId="{CD0234CA-48F1-4754-80CB-C791313EEC24}" type="presParOf" srcId="{769E4328-2D2D-4B6D-A14F-1FAE60739342}" destId="{734305B0-6969-4D57-982D-92E0682FCB11}" srcOrd="1" destOrd="0" presId="urn:microsoft.com/office/officeart/2005/8/layout/hierarchy6"/>
    <dgm:cxn modelId="{B55DC3C3-E9FB-4383-AFEB-D6B216DC71AC}" type="presParOf" srcId="{734305B0-6969-4D57-982D-92E0682FCB11}" destId="{F0B107A5-972B-4BF8-A741-3EB6362A5DE8}" srcOrd="0" destOrd="0" presId="urn:microsoft.com/office/officeart/2005/8/layout/hierarchy6"/>
    <dgm:cxn modelId="{63941790-7A24-4188-9D54-E49E736C1E86}" type="presParOf" srcId="{F0B107A5-972B-4BF8-A741-3EB6362A5DE8}" destId="{933A4016-A57D-430C-BFFF-944CD4CD4DD3}" srcOrd="0" destOrd="0" presId="urn:microsoft.com/office/officeart/2005/8/layout/hierarchy6"/>
    <dgm:cxn modelId="{12CF9983-AE69-45A0-9620-AB10584795DC}" type="presParOf" srcId="{F0B107A5-972B-4BF8-A741-3EB6362A5DE8}" destId="{439B018C-C703-42E8-B9A3-483AE64F5CC6}" srcOrd="1" destOrd="0" presId="urn:microsoft.com/office/officeart/2005/8/layout/hierarchy6"/>
    <dgm:cxn modelId="{EDFEE88A-7384-4F61-B567-C9904126A945}" type="presParOf" srcId="{439B018C-C703-42E8-B9A3-483AE64F5CC6}" destId="{398C73C0-D4BD-4FA4-A5FA-8EA78687941C}" srcOrd="0" destOrd="0" presId="urn:microsoft.com/office/officeart/2005/8/layout/hierarchy6"/>
    <dgm:cxn modelId="{A7C55CFF-05B0-447B-9231-0528B661D873}" type="presParOf" srcId="{439B018C-C703-42E8-B9A3-483AE64F5CC6}" destId="{2F699C60-8B63-444C-8E0C-CB86F62BD516}" srcOrd="1" destOrd="0" presId="urn:microsoft.com/office/officeart/2005/8/layout/hierarchy6"/>
    <dgm:cxn modelId="{972241BF-A42E-49E3-8A23-A4A2F2B42D2F}" type="presParOf" srcId="{2F699C60-8B63-444C-8E0C-CB86F62BD516}" destId="{94C8D5E3-256B-41B6-80BF-EE3E3078F3DF}" srcOrd="0" destOrd="0" presId="urn:microsoft.com/office/officeart/2005/8/layout/hierarchy6"/>
    <dgm:cxn modelId="{C31DADE2-1907-46E6-A8CF-0F46909F42CB}" type="presParOf" srcId="{2F699C60-8B63-444C-8E0C-CB86F62BD516}" destId="{AA9B4F09-F1BE-4398-B715-FE3BBBE7B126}" srcOrd="1" destOrd="0" presId="urn:microsoft.com/office/officeart/2005/8/layout/hierarchy6"/>
    <dgm:cxn modelId="{874BB3EC-42BC-4CC5-8FF1-8FD6FF4118AF}" type="presParOf" srcId="{AA9B4F09-F1BE-4398-B715-FE3BBBE7B126}" destId="{C700D592-C52E-457D-AEFC-4096E326BC5B}" srcOrd="0" destOrd="0" presId="urn:microsoft.com/office/officeart/2005/8/layout/hierarchy6"/>
    <dgm:cxn modelId="{40A639A6-AD3C-4936-989A-39091F34BF06}" type="presParOf" srcId="{AA9B4F09-F1BE-4398-B715-FE3BBBE7B126}" destId="{6A67AED1-41E0-47B7-A8CA-C44DFDABF687}" srcOrd="1" destOrd="0" presId="urn:microsoft.com/office/officeart/2005/8/layout/hierarchy6"/>
    <dgm:cxn modelId="{FC29A9A9-E1F5-4117-AE97-364ABEF8E5FC}" type="presParOf" srcId="{6A67AED1-41E0-47B7-A8CA-C44DFDABF687}" destId="{E910406A-0BC1-44A5-BDC9-B766732CD24A}" srcOrd="0" destOrd="0" presId="urn:microsoft.com/office/officeart/2005/8/layout/hierarchy6"/>
    <dgm:cxn modelId="{E530CF96-00B9-47D6-BD2E-D3710AE00788}" type="presParOf" srcId="{6A67AED1-41E0-47B7-A8CA-C44DFDABF687}" destId="{05843F16-7589-499D-9334-0B40A3B0C035}" srcOrd="1" destOrd="0" presId="urn:microsoft.com/office/officeart/2005/8/layout/hierarchy6"/>
    <dgm:cxn modelId="{2DC2E129-C230-420C-A9FA-F8588D78C8A1}" type="presParOf" srcId="{05843F16-7589-499D-9334-0B40A3B0C035}" destId="{709AA5FB-8C16-4973-8021-0F253049ADB7}" srcOrd="0" destOrd="0" presId="urn:microsoft.com/office/officeart/2005/8/layout/hierarchy6"/>
    <dgm:cxn modelId="{1A0F0A7F-7A80-4119-8384-FBF651D661EB}" type="presParOf" srcId="{05843F16-7589-499D-9334-0B40A3B0C035}" destId="{6349FB2A-A466-422E-864B-54855BC43277}" srcOrd="1" destOrd="0" presId="urn:microsoft.com/office/officeart/2005/8/layout/hierarchy6"/>
    <dgm:cxn modelId="{725A15A9-0DB7-482F-A5D4-09EC1C593179}" type="presParOf" srcId="{6349FB2A-A466-422E-864B-54855BC43277}" destId="{F709E8D5-7E97-4669-855A-D87C52F50739}" srcOrd="0" destOrd="0" presId="urn:microsoft.com/office/officeart/2005/8/layout/hierarchy6"/>
    <dgm:cxn modelId="{368B4E94-64F4-4E6B-B4DE-CA292F9702D0}" type="presParOf" srcId="{6349FB2A-A466-422E-864B-54855BC43277}" destId="{FAC0D22E-97C5-4B76-88BA-E82587EAB5E9}" srcOrd="1" destOrd="0" presId="urn:microsoft.com/office/officeart/2005/8/layout/hierarchy6"/>
    <dgm:cxn modelId="{71CA6C6C-0F88-4F72-83A9-A23C5C66E548}" type="presParOf" srcId="{54F869D1-DEA9-4545-980E-0DD767941983}" destId="{147AE104-4DD8-4957-BC07-9C17AA47B1B5}" srcOrd="1" destOrd="0" presId="urn:microsoft.com/office/officeart/2005/8/layout/hierarchy6"/>
    <dgm:cxn modelId="{DC07B73A-0ABB-4F66-BF2A-685D1ACF4838}" type="presParOf" srcId="{147AE104-4DD8-4957-BC07-9C17AA47B1B5}" destId="{8732F711-73DE-4B4D-B08E-5431EE8D502F}" srcOrd="0" destOrd="0" presId="urn:microsoft.com/office/officeart/2005/8/layout/hierarchy6"/>
    <dgm:cxn modelId="{A5FD6F87-11A9-4B96-97B3-C3F95BE3BD0E}" type="presParOf" srcId="{8732F711-73DE-4B4D-B08E-5431EE8D502F}" destId="{ECF1F61E-AB9C-44C8-86E2-38312B79F1D0}" srcOrd="0" destOrd="0" presId="urn:microsoft.com/office/officeart/2005/8/layout/hierarchy6"/>
    <dgm:cxn modelId="{88C4D5FC-B004-4A7B-9A34-359AAB487722}" type="presParOf" srcId="{8732F711-73DE-4B4D-B08E-5431EE8D502F}" destId="{05154396-CB41-48CD-9790-B96237FCEDD7}" srcOrd="1" destOrd="0" presId="urn:microsoft.com/office/officeart/2005/8/layout/hierarchy6"/>
    <dgm:cxn modelId="{C1B58855-8E61-4EEC-B6A7-B77065F223A8}" type="presParOf" srcId="{147AE104-4DD8-4957-BC07-9C17AA47B1B5}" destId="{570BA91F-1BC6-4A54-9625-256D8E3E5322}" srcOrd="1" destOrd="0" presId="urn:microsoft.com/office/officeart/2005/8/layout/hierarchy6"/>
    <dgm:cxn modelId="{19138490-BE8D-4248-BF8E-E2D451A929BE}" type="presParOf" srcId="{570BA91F-1BC6-4A54-9625-256D8E3E5322}" destId="{D55E3F81-4AA4-4E33-849F-DBDB422FE3FD}" srcOrd="0" destOrd="0" presId="urn:microsoft.com/office/officeart/2005/8/layout/hierarchy6"/>
    <dgm:cxn modelId="{BA0C821D-23D3-4F41-9FF4-E23AF635D326}" type="presParOf" srcId="{147AE104-4DD8-4957-BC07-9C17AA47B1B5}" destId="{6C0E92DB-A704-448D-94CE-6248F0DBB4FE}" srcOrd="2" destOrd="0" presId="urn:microsoft.com/office/officeart/2005/8/layout/hierarchy6"/>
    <dgm:cxn modelId="{33538671-B006-4B48-AFB8-406CA787B985}" type="presParOf" srcId="{6C0E92DB-A704-448D-94CE-6248F0DBB4FE}" destId="{C1C28191-8FC1-4FB8-8DD8-5D843E6D5573}" srcOrd="0" destOrd="0" presId="urn:microsoft.com/office/officeart/2005/8/layout/hierarchy6"/>
    <dgm:cxn modelId="{31B028EE-F9FC-47B7-8B31-C96595A6D0B9}" type="presParOf" srcId="{6C0E92DB-A704-448D-94CE-6248F0DBB4FE}" destId="{453650A0-80E9-410D-B091-678A24076E65}" srcOrd="1" destOrd="0" presId="urn:microsoft.com/office/officeart/2005/8/layout/hierarchy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4384672-2270-4D1E-A7A5-E0C0A756FBB0}" type="doc">
      <dgm:prSet loTypeId="urn:microsoft.com/office/officeart/2005/8/layout/process1" loCatId="process" qsTypeId="urn:microsoft.com/office/officeart/2005/8/quickstyle/simple1" qsCatId="simple" csTypeId="urn:microsoft.com/office/officeart/2005/8/colors/accent1_2" csCatId="accent1" phldr="1"/>
      <dgm:spPr/>
    </dgm:pt>
    <dgm:pt modelId="{5CDA7D1C-7827-4ACF-A44D-B03DAD407D91}">
      <dgm:prSet phldrT="[Text]"/>
      <dgm:spPr/>
      <dgm:t>
        <a:bodyPr/>
        <a:lstStyle/>
        <a:p>
          <a:r>
            <a:rPr lang="en-US" dirty="0"/>
            <a:t>Initial State</a:t>
          </a:r>
        </a:p>
      </dgm:t>
    </dgm:pt>
    <dgm:pt modelId="{DD535030-D048-4221-AFD5-33ADE8D2A2FE}" type="parTrans" cxnId="{61D55FC4-5BC9-432B-BDB6-F240055051D9}">
      <dgm:prSet/>
      <dgm:spPr/>
      <dgm:t>
        <a:bodyPr/>
        <a:lstStyle/>
        <a:p>
          <a:endParaRPr lang="en-US"/>
        </a:p>
      </dgm:t>
    </dgm:pt>
    <dgm:pt modelId="{BE9A1C30-5F9F-42D1-AFE5-337B69D4CE82}" type="sibTrans" cxnId="{61D55FC4-5BC9-432B-BDB6-F240055051D9}">
      <dgm:prSet/>
      <dgm:spPr/>
      <dgm:t>
        <a:bodyPr/>
        <a:lstStyle/>
        <a:p>
          <a:endParaRPr lang="en-US"/>
        </a:p>
      </dgm:t>
    </dgm:pt>
    <dgm:pt modelId="{A0B2DB9F-87C8-4656-B7EF-16E99EAE9F81}">
      <dgm:prSet phldrT="[Text]"/>
      <dgm:spPr/>
      <dgm:t>
        <a:bodyPr/>
        <a:lstStyle/>
        <a:p>
          <a:r>
            <a:rPr lang="en-US" dirty="0"/>
            <a:t>Initial Navigation</a:t>
          </a:r>
        </a:p>
      </dgm:t>
    </dgm:pt>
    <dgm:pt modelId="{3119CF20-BCBF-43DC-B5BF-CA5872C6833B}" type="parTrans" cxnId="{21CDEF21-5020-4B43-A92D-33357EDC4EA5}">
      <dgm:prSet/>
      <dgm:spPr/>
      <dgm:t>
        <a:bodyPr/>
        <a:lstStyle/>
        <a:p>
          <a:endParaRPr lang="en-US"/>
        </a:p>
      </dgm:t>
    </dgm:pt>
    <dgm:pt modelId="{97B5045B-4808-4D5E-9146-69D9B977E831}" type="sibTrans" cxnId="{21CDEF21-5020-4B43-A92D-33357EDC4EA5}">
      <dgm:prSet/>
      <dgm:spPr/>
      <dgm:t>
        <a:bodyPr/>
        <a:lstStyle/>
        <a:p>
          <a:endParaRPr lang="en-US"/>
        </a:p>
      </dgm:t>
    </dgm:pt>
    <dgm:pt modelId="{75122EE8-AF4E-4BBD-AC99-F0F16C602EF8}">
      <dgm:prSet phldrT="[Text]"/>
      <dgm:spPr/>
      <dgm:t>
        <a:bodyPr/>
        <a:lstStyle/>
        <a:p>
          <a:r>
            <a:rPr lang="en-US" dirty="0"/>
            <a:t>Assert()</a:t>
          </a:r>
        </a:p>
      </dgm:t>
    </dgm:pt>
    <dgm:pt modelId="{B029B567-9B27-4E27-9FCE-CDF9891B2B31}" type="parTrans" cxnId="{8337331F-53CB-452C-9527-18A1E1FD498F}">
      <dgm:prSet/>
      <dgm:spPr/>
      <dgm:t>
        <a:bodyPr/>
        <a:lstStyle/>
        <a:p>
          <a:endParaRPr lang="en-US"/>
        </a:p>
      </dgm:t>
    </dgm:pt>
    <dgm:pt modelId="{F84B8CF0-7D9C-43DE-90E0-AFD53AF91CEA}" type="sibTrans" cxnId="{8337331F-53CB-452C-9527-18A1E1FD498F}">
      <dgm:prSet/>
      <dgm:spPr/>
      <dgm:t>
        <a:bodyPr/>
        <a:lstStyle/>
        <a:p>
          <a:endParaRPr lang="en-US"/>
        </a:p>
      </dgm:t>
    </dgm:pt>
    <dgm:pt modelId="{40854F71-1D1C-41D9-BAD1-9F0EB0B45376}">
      <dgm:prSet phldrT="[Text]"/>
      <dgm:spPr/>
      <dgm:t>
        <a:bodyPr/>
        <a:lstStyle/>
        <a:p>
          <a:r>
            <a:rPr lang="en-US" dirty="0"/>
            <a:t>Who's Logged In?</a:t>
          </a:r>
        </a:p>
      </dgm:t>
    </dgm:pt>
    <dgm:pt modelId="{1D2D006D-7540-4DFE-804C-C4362807C648}" type="parTrans" cxnId="{6D085A8B-8FEC-4513-9319-8DDF84EF295D}">
      <dgm:prSet/>
      <dgm:spPr/>
      <dgm:t>
        <a:bodyPr/>
        <a:lstStyle/>
        <a:p>
          <a:endParaRPr lang="en-US"/>
        </a:p>
      </dgm:t>
    </dgm:pt>
    <dgm:pt modelId="{B9DC6CCF-534F-4BDE-923D-C2D9D22EE46B}" type="sibTrans" cxnId="{6D085A8B-8FEC-4513-9319-8DDF84EF295D}">
      <dgm:prSet/>
      <dgm:spPr/>
      <dgm:t>
        <a:bodyPr/>
        <a:lstStyle/>
        <a:p>
          <a:endParaRPr lang="en-US"/>
        </a:p>
      </dgm:t>
    </dgm:pt>
    <dgm:pt modelId="{F23E9B7F-41B8-4AC6-939C-7424E2D894B1}" type="pres">
      <dgm:prSet presAssocID="{84384672-2270-4D1E-A7A5-E0C0A756FBB0}" presName="Name0" presStyleCnt="0">
        <dgm:presLayoutVars>
          <dgm:dir/>
          <dgm:resizeHandles val="exact"/>
        </dgm:presLayoutVars>
      </dgm:prSet>
      <dgm:spPr/>
    </dgm:pt>
    <dgm:pt modelId="{35301AEB-C10F-4539-BFAF-E6A17A521323}" type="pres">
      <dgm:prSet presAssocID="{5CDA7D1C-7827-4ACF-A44D-B03DAD407D91}" presName="node" presStyleLbl="node1" presStyleIdx="0" presStyleCnt="4">
        <dgm:presLayoutVars>
          <dgm:bulletEnabled val="1"/>
        </dgm:presLayoutVars>
      </dgm:prSet>
      <dgm:spPr/>
    </dgm:pt>
    <dgm:pt modelId="{F999582C-20EE-4699-8261-DA4F970FD3FE}" type="pres">
      <dgm:prSet presAssocID="{BE9A1C30-5F9F-42D1-AFE5-337B69D4CE82}" presName="sibTrans" presStyleLbl="sibTrans2D1" presStyleIdx="0" presStyleCnt="3"/>
      <dgm:spPr/>
    </dgm:pt>
    <dgm:pt modelId="{86C1CF6E-5999-40F1-9AAC-0B669092BE59}" type="pres">
      <dgm:prSet presAssocID="{BE9A1C30-5F9F-42D1-AFE5-337B69D4CE82}" presName="connectorText" presStyleLbl="sibTrans2D1" presStyleIdx="0" presStyleCnt="3"/>
      <dgm:spPr/>
    </dgm:pt>
    <dgm:pt modelId="{B13314F6-A527-4330-8A37-E7D173F3ED6E}" type="pres">
      <dgm:prSet presAssocID="{40854F71-1D1C-41D9-BAD1-9F0EB0B45376}" presName="node" presStyleLbl="node1" presStyleIdx="1" presStyleCnt="4">
        <dgm:presLayoutVars>
          <dgm:bulletEnabled val="1"/>
        </dgm:presLayoutVars>
      </dgm:prSet>
      <dgm:spPr/>
    </dgm:pt>
    <dgm:pt modelId="{F0CD2E84-68E4-46CF-B9F2-C2951F5C38F4}" type="pres">
      <dgm:prSet presAssocID="{B9DC6CCF-534F-4BDE-923D-C2D9D22EE46B}" presName="sibTrans" presStyleLbl="sibTrans2D1" presStyleIdx="1" presStyleCnt="3"/>
      <dgm:spPr/>
    </dgm:pt>
    <dgm:pt modelId="{D3AC0FC0-6496-485C-AE9C-A4034CF996EB}" type="pres">
      <dgm:prSet presAssocID="{B9DC6CCF-534F-4BDE-923D-C2D9D22EE46B}" presName="connectorText" presStyleLbl="sibTrans2D1" presStyleIdx="1" presStyleCnt="3"/>
      <dgm:spPr/>
    </dgm:pt>
    <dgm:pt modelId="{C908AD88-686B-478C-89DF-6A9FBBF4FB7A}" type="pres">
      <dgm:prSet presAssocID="{A0B2DB9F-87C8-4656-B7EF-16E99EAE9F81}" presName="node" presStyleLbl="node1" presStyleIdx="2" presStyleCnt="4">
        <dgm:presLayoutVars>
          <dgm:bulletEnabled val="1"/>
        </dgm:presLayoutVars>
      </dgm:prSet>
      <dgm:spPr/>
    </dgm:pt>
    <dgm:pt modelId="{EEFA5389-183F-4782-8DEF-BC0998B31E61}" type="pres">
      <dgm:prSet presAssocID="{97B5045B-4808-4D5E-9146-69D9B977E831}" presName="sibTrans" presStyleLbl="sibTrans2D1" presStyleIdx="2" presStyleCnt="3"/>
      <dgm:spPr/>
    </dgm:pt>
    <dgm:pt modelId="{03D5A9D9-C942-4A11-AA81-F8564974AD03}" type="pres">
      <dgm:prSet presAssocID="{97B5045B-4808-4D5E-9146-69D9B977E831}" presName="connectorText" presStyleLbl="sibTrans2D1" presStyleIdx="2" presStyleCnt="3"/>
      <dgm:spPr/>
    </dgm:pt>
    <dgm:pt modelId="{4B320DE2-0B32-4458-9B5F-E4D5F31A2536}" type="pres">
      <dgm:prSet presAssocID="{75122EE8-AF4E-4BBD-AC99-F0F16C602EF8}" presName="node" presStyleLbl="node1" presStyleIdx="3" presStyleCnt="4">
        <dgm:presLayoutVars>
          <dgm:bulletEnabled val="1"/>
        </dgm:presLayoutVars>
      </dgm:prSet>
      <dgm:spPr/>
    </dgm:pt>
  </dgm:ptLst>
  <dgm:cxnLst>
    <dgm:cxn modelId="{DE9FE210-5689-4523-91AF-60D5D1597A87}" type="presOf" srcId="{97B5045B-4808-4D5E-9146-69D9B977E831}" destId="{EEFA5389-183F-4782-8DEF-BC0998B31E61}" srcOrd="0" destOrd="0" presId="urn:microsoft.com/office/officeart/2005/8/layout/process1"/>
    <dgm:cxn modelId="{7CEB5B17-762E-4757-8860-69ED48F68F7F}" type="presOf" srcId="{BE9A1C30-5F9F-42D1-AFE5-337B69D4CE82}" destId="{86C1CF6E-5999-40F1-9AAC-0B669092BE59}" srcOrd="1" destOrd="0" presId="urn:microsoft.com/office/officeart/2005/8/layout/process1"/>
    <dgm:cxn modelId="{8337331F-53CB-452C-9527-18A1E1FD498F}" srcId="{84384672-2270-4D1E-A7A5-E0C0A756FBB0}" destId="{75122EE8-AF4E-4BBD-AC99-F0F16C602EF8}" srcOrd="3" destOrd="0" parTransId="{B029B567-9B27-4E27-9FCE-CDF9891B2B31}" sibTransId="{F84B8CF0-7D9C-43DE-90E0-AFD53AF91CEA}"/>
    <dgm:cxn modelId="{21CDEF21-5020-4B43-A92D-33357EDC4EA5}" srcId="{84384672-2270-4D1E-A7A5-E0C0A756FBB0}" destId="{A0B2DB9F-87C8-4656-B7EF-16E99EAE9F81}" srcOrd="2" destOrd="0" parTransId="{3119CF20-BCBF-43DC-B5BF-CA5872C6833B}" sibTransId="{97B5045B-4808-4D5E-9146-69D9B977E831}"/>
    <dgm:cxn modelId="{79BEB940-F1B2-4C39-BAF5-1D71A2C61B64}" type="presOf" srcId="{84384672-2270-4D1E-A7A5-E0C0A756FBB0}" destId="{F23E9B7F-41B8-4AC6-939C-7424E2D894B1}" srcOrd="0" destOrd="0" presId="urn:microsoft.com/office/officeart/2005/8/layout/process1"/>
    <dgm:cxn modelId="{E94AFE5E-0274-4DED-BAA2-DEE1672C8D23}" type="presOf" srcId="{40854F71-1D1C-41D9-BAD1-9F0EB0B45376}" destId="{B13314F6-A527-4330-8A37-E7D173F3ED6E}" srcOrd="0" destOrd="0" presId="urn:microsoft.com/office/officeart/2005/8/layout/process1"/>
    <dgm:cxn modelId="{06588C4B-2AB7-4348-B1AE-F8724CFDE36B}" type="presOf" srcId="{B9DC6CCF-534F-4BDE-923D-C2D9D22EE46B}" destId="{D3AC0FC0-6496-485C-AE9C-A4034CF996EB}" srcOrd="1" destOrd="0" presId="urn:microsoft.com/office/officeart/2005/8/layout/process1"/>
    <dgm:cxn modelId="{9DE02975-9E0A-4867-B4FA-36922002DF76}" type="presOf" srcId="{B9DC6CCF-534F-4BDE-923D-C2D9D22EE46B}" destId="{F0CD2E84-68E4-46CF-B9F2-C2951F5C38F4}" srcOrd="0" destOrd="0" presId="urn:microsoft.com/office/officeart/2005/8/layout/process1"/>
    <dgm:cxn modelId="{B732BF76-EBD4-4B38-B182-04EBF34B1016}" type="presOf" srcId="{BE9A1C30-5F9F-42D1-AFE5-337B69D4CE82}" destId="{F999582C-20EE-4699-8261-DA4F970FD3FE}" srcOrd="0" destOrd="0" presId="urn:microsoft.com/office/officeart/2005/8/layout/process1"/>
    <dgm:cxn modelId="{EF1B3D85-0194-4756-BEDC-7004758048F9}" type="presOf" srcId="{97B5045B-4808-4D5E-9146-69D9B977E831}" destId="{03D5A9D9-C942-4A11-AA81-F8564974AD03}" srcOrd="1" destOrd="0" presId="urn:microsoft.com/office/officeart/2005/8/layout/process1"/>
    <dgm:cxn modelId="{6D085A8B-8FEC-4513-9319-8DDF84EF295D}" srcId="{84384672-2270-4D1E-A7A5-E0C0A756FBB0}" destId="{40854F71-1D1C-41D9-BAD1-9F0EB0B45376}" srcOrd="1" destOrd="0" parTransId="{1D2D006D-7540-4DFE-804C-C4362807C648}" sibTransId="{B9DC6CCF-534F-4BDE-923D-C2D9D22EE46B}"/>
    <dgm:cxn modelId="{78348292-3F5D-4E2B-9CD2-34C1D4363A51}" type="presOf" srcId="{75122EE8-AF4E-4BBD-AC99-F0F16C602EF8}" destId="{4B320DE2-0B32-4458-9B5F-E4D5F31A2536}" srcOrd="0" destOrd="0" presId="urn:microsoft.com/office/officeart/2005/8/layout/process1"/>
    <dgm:cxn modelId="{61D55FC4-5BC9-432B-BDB6-F240055051D9}" srcId="{84384672-2270-4D1E-A7A5-E0C0A756FBB0}" destId="{5CDA7D1C-7827-4ACF-A44D-B03DAD407D91}" srcOrd="0" destOrd="0" parTransId="{DD535030-D048-4221-AFD5-33ADE8D2A2FE}" sibTransId="{BE9A1C30-5F9F-42D1-AFE5-337B69D4CE82}"/>
    <dgm:cxn modelId="{92112AFE-4759-4317-B3DD-7F3A05B00D0D}" type="presOf" srcId="{A0B2DB9F-87C8-4656-B7EF-16E99EAE9F81}" destId="{C908AD88-686B-478C-89DF-6A9FBBF4FB7A}" srcOrd="0" destOrd="0" presId="urn:microsoft.com/office/officeart/2005/8/layout/process1"/>
    <dgm:cxn modelId="{8C4E5FFF-18A2-45B0-A114-142703821B0F}" type="presOf" srcId="{5CDA7D1C-7827-4ACF-A44D-B03DAD407D91}" destId="{35301AEB-C10F-4539-BFAF-E6A17A521323}" srcOrd="0" destOrd="0" presId="urn:microsoft.com/office/officeart/2005/8/layout/process1"/>
    <dgm:cxn modelId="{ADD98888-6A39-460E-B6D7-E633EE7432A1}" type="presParOf" srcId="{F23E9B7F-41B8-4AC6-939C-7424E2D894B1}" destId="{35301AEB-C10F-4539-BFAF-E6A17A521323}" srcOrd="0" destOrd="0" presId="urn:microsoft.com/office/officeart/2005/8/layout/process1"/>
    <dgm:cxn modelId="{3967D575-FA97-460B-AF20-770C01694C3C}" type="presParOf" srcId="{F23E9B7F-41B8-4AC6-939C-7424E2D894B1}" destId="{F999582C-20EE-4699-8261-DA4F970FD3FE}" srcOrd="1" destOrd="0" presId="urn:microsoft.com/office/officeart/2005/8/layout/process1"/>
    <dgm:cxn modelId="{B4469C93-F832-451E-A41E-6B76DCEF775E}" type="presParOf" srcId="{F999582C-20EE-4699-8261-DA4F970FD3FE}" destId="{86C1CF6E-5999-40F1-9AAC-0B669092BE59}" srcOrd="0" destOrd="0" presId="urn:microsoft.com/office/officeart/2005/8/layout/process1"/>
    <dgm:cxn modelId="{EA90EA5B-55AC-4582-868A-07F24ED8A4A6}" type="presParOf" srcId="{F23E9B7F-41B8-4AC6-939C-7424E2D894B1}" destId="{B13314F6-A527-4330-8A37-E7D173F3ED6E}" srcOrd="2" destOrd="0" presId="urn:microsoft.com/office/officeart/2005/8/layout/process1"/>
    <dgm:cxn modelId="{DD48C8B2-335D-4847-BA52-140E43F21A84}" type="presParOf" srcId="{F23E9B7F-41B8-4AC6-939C-7424E2D894B1}" destId="{F0CD2E84-68E4-46CF-B9F2-C2951F5C38F4}" srcOrd="3" destOrd="0" presId="urn:microsoft.com/office/officeart/2005/8/layout/process1"/>
    <dgm:cxn modelId="{02605F32-E39F-4461-9A9B-B6FAF57D7C17}" type="presParOf" srcId="{F0CD2E84-68E4-46CF-B9F2-C2951F5C38F4}" destId="{D3AC0FC0-6496-485C-AE9C-A4034CF996EB}" srcOrd="0" destOrd="0" presId="urn:microsoft.com/office/officeart/2005/8/layout/process1"/>
    <dgm:cxn modelId="{306FB77A-3111-45E3-8C33-5961B37DBB98}" type="presParOf" srcId="{F23E9B7F-41B8-4AC6-939C-7424E2D894B1}" destId="{C908AD88-686B-478C-89DF-6A9FBBF4FB7A}" srcOrd="4" destOrd="0" presId="urn:microsoft.com/office/officeart/2005/8/layout/process1"/>
    <dgm:cxn modelId="{A4AE1BDD-6E5B-4A9D-8314-75E5BFFC62BE}" type="presParOf" srcId="{F23E9B7F-41B8-4AC6-939C-7424E2D894B1}" destId="{EEFA5389-183F-4782-8DEF-BC0998B31E61}" srcOrd="5" destOrd="0" presId="urn:microsoft.com/office/officeart/2005/8/layout/process1"/>
    <dgm:cxn modelId="{16144652-3D14-4C1E-B006-55C0D165DFCA}" type="presParOf" srcId="{EEFA5389-183F-4782-8DEF-BC0998B31E61}" destId="{03D5A9D9-C942-4A11-AA81-F8564974AD03}" srcOrd="0" destOrd="0" presId="urn:microsoft.com/office/officeart/2005/8/layout/process1"/>
    <dgm:cxn modelId="{5E75E114-7E0E-42DF-8810-B51531DA59C7}" type="presParOf" srcId="{F23E9B7F-41B8-4AC6-939C-7424E2D894B1}" destId="{4B320DE2-0B32-4458-9B5F-E4D5F31A2536}"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4384672-2270-4D1E-A7A5-E0C0A756FBB0}" type="doc">
      <dgm:prSet loTypeId="urn:microsoft.com/office/officeart/2005/8/layout/process1" loCatId="process" qsTypeId="urn:microsoft.com/office/officeart/2005/8/quickstyle/simple1" qsCatId="simple" csTypeId="urn:microsoft.com/office/officeart/2005/8/colors/accent1_2" csCatId="accent1" phldr="1"/>
      <dgm:spPr/>
    </dgm:pt>
    <dgm:pt modelId="{5CDA7D1C-7827-4ACF-A44D-B03DAD407D91}">
      <dgm:prSet phldrT="[Text]"/>
      <dgm:spPr/>
      <dgm:t>
        <a:bodyPr/>
        <a:lstStyle/>
        <a:p>
          <a:r>
            <a:rPr lang="en-US" dirty="0"/>
            <a:t>Initial State</a:t>
          </a:r>
        </a:p>
      </dgm:t>
    </dgm:pt>
    <dgm:pt modelId="{DD535030-D048-4221-AFD5-33ADE8D2A2FE}" type="parTrans" cxnId="{61D55FC4-5BC9-432B-BDB6-F240055051D9}">
      <dgm:prSet/>
      <dgm:spPr/>
      <dgm:t>
        <a:bodyPr/>
        <a:lstStyle/>
        <a:p>
          <a:endParaRPr lang="en-US"/>
        </a:p>
      </dgm:t>
    </dgm:pt>
    <dgm:pt modelId="{BE9A1C30-5F9F-42D1-AFE5-337B69D4CE82}" type="sibTrans" cxnId="{61D55FC4-5BC9-432B-BDB6-F240055051D9}">
      <dgm:prSet/>
      <dgm:spPr/>
      <dgm:t>
        <a:bodyPr/>
        <a:lstStyle/>
        <a:p>
          <a:endParaRPr lang="en-US"/>
        </a:p>
      </dgm:t>
    </dgm:pt>
    <dgm:pt modelId="{A0B2DB9F-87C8-4656-B7EF-16E99EAE9F81}">
      <dgm:prSet phldrT="[Text]"/>
      <dgm:spPr/>
      <dgm:t>
        <a:bodyPr/>
        <a:lstStyle/>
        <a:p>
          <a:r>
            <a:rPr lang="en-US" dirty="0"/>
            <a:t>Initial Navigation</a:t>
          </a:r>
        </a:p>
      </dgm:t>
    </dgm:pt>
    <dgm:pt modelId="{3119CF20-BCBF-43DC-B5BF-CA5872C6833B}" type="parTrans" cxnId="{21CDEF21-5020-4B43-A92D-33357EDC4EA5}">
      <dgm:prSet/>
      <dgm:spPr/>
      <dgm:t>
        <a:bodyPr/>
        <a:lstStyle/>
        <a:p>
          <a:endParaRPr lang="en-US"/>
        </a:p>
      </dgm:t>
    </dgm:pt>
    <dgm:pt modelId="{97B5045B-4808-4D5E-9146-69D9B977E831}" type="sibTrans" cxnId="{21CDEF21-5020-4B43-A92D-33357EDC4EA5}">
      <dgm:prSet/>
      <dgm:spPr/>
      <dgm:t>
        <a:bodyPr/>
        <a:lstStyle/>
        <a:p>
          <a:endParaRPr lang="en-US"/>
        </a:p>
      </dgm:t>
    </dgm:pt>
    <dgm:pt modelId="{75122EE8-AF4E-4BBD-AC99-F0F16C602EF8}">
      <dgm:prSet phldrT="[Text]"/>
      <dgm:spPr/>
      <dgm:t>
        <a:bodyPr/>
        <a:lstStyle/>
        <a:p>
          <a:r>
            <a:rPr lang="en-US" dirty="0"/>
            <a:t>Assert()</a:t>
          </a:r>
        </a:p>
      </dgm:t>
    </dgm:pt>
    <dgm:pt modelId="{B029B567-9B27-4E27-9FCE-CDF9891B2B31}" type="parTrans" cxnId="{8337331F-53CB-452C-9527-18A1E1FD498F}">
      <dgm:prSet/>
      <dgm:spPr/>
      <dgm:t>
        <a:bodyPr/>
        <a:lstStyle/>
        <a:p>
          <a:endParaRPr lang="en-US"/>
        </a:p>
      </dgm:t>
    </dgm:pt>
    <dgm:pt modelId="{F84B8CF0-7D9C-43DE-90E0-AFD53AF91CEA}" type="sibTrans" cxnId="{8337331F-53CB-452C-9527-18A1E1FD498F}">
      <dgm:prSet/>
      <dgm:spPr/>
      <dgm:t>
        <a:bodyPr/>
        <a:lstStyle/>
        <a:p>
          <a:endParaRPr lang="en-US"/>
        </a:p>
      </dgm:t>
    </dgm:pt>
    <dgm:pt modelId="{40854F71-1D1C-41D9-BAD1-9F0EB0B45376}">
      <dgm:prSet phldrT="[Text]"/>
      <dgm:spPr/>
      <dgm:t>
        <a:bodyPr/>
        <a:lstStyle/>
        <a:p>
          <a:r>
            <a:rPr lang="en-US" dirty="0"/>
            <a:t>Who's Logged In?</a:t>
          </a:r>
        </a:p>
      </dgm:t>
    </dgm:pt>
    <dgm:pt modelId="{1D2D006D-7540-4DFE-804C-C4362807C648}" type="parTrans" cxnId="{6D085A8B-8FEC-4513-9319-8DDF84EF295D}">
      <dgm:prSet/>
      <dgm:spPr/>
      <dgm:t>
        <a:bodyPr/>
        <a:lstStyle/>
        <a:p>
          <a:endParaRPr lang="en-US"/>
        </a:p>
      </dgm:t>
    </dgm:pt>
    <dgm:pt modelId="{B9DC6CCF-534F-4BDE-923D-C2D9D22EE46B}" type="sibTrans" cxnId="{6D085A8B-8FEC-4513-9319-8DDF84EF295D}">
      <dgm:prSet/>
      <dgm:spPr/>
      <dgm:t>
        <a:bodyPr/>
        <a:lstStyle/>
        <a:p>
          <a:endParaRPr lang="en-US"/>
        </a:p>
      </dgm:t>
    </dgm:pt>
    <dgm:pt modelId="{F23E9B7F-41B8-4AC6-939C-7424E2D894B1}" type="pres">
      <dgm:prSet presAssocID="{84384672-2270-4D1E-A7A5-E0C0A756FBB0}" presName="Name0" presStyleCnt="0">
        <dgm:presLayoutVars>
          <dgm:dir/>
          <dgm:resizeHandles val="exact"/>
        </dgm:presLayoutVars>
      </dgm:prSet>
      <dgm:spPr/>
    </dgm:pt>
    <dgm:pt modelId="{35301AEB-C10F-4539-BFAF-E6A17A521323}" type="pres">
      <dgm:prSet presAssocID="{5CDA7D1C-7827-4ACF-A44D-B03DAD407D91}" presName="node" presStyleLbl="node1" presStyleIdx="0" presStyleCnt="4">
        <dgm:presLayoutVars>
          <dgm:bulletEnabled val="1"/>
        </dgm:presLayoutVars>
      </dgm:prSet>
      <dgm:spPr/>
    </dgm:pt>
    <dgm:pt modelId="{F999582C-20EE-4699-8261-DA4F970FD3FE}" type="pres">
      <dgm:prSet presAssocID="{BE9A1C30-5F9F-42D1-AFE5-337B69D4CE82}" presName="sibTrans" presStyleLbl="sibTrans2D1" presStyleIdx="0" presStyleCnt="3"/>
      <dgm:spPr/>
    </dgm:pt>
    <dgm:pt modelId="{86C1CF6E-5999-40F1-9AAC-0B669092BE59}" type="pres">
      <dgm:prSet presAssocID="{BE9A1C30-5F9F-42D1-AFE5-337B69D4CE82}" presName="connectorText" presStyleLbl="sibTrans2D1" presStyleIdx="0" presStyleCnt="3"/>
      <dgm:spPr/>
    </dgm:pt>
    <dgm:pt modelId="{B13314F6-A527-4330-8A37-E7D173F3ED6E}" type="pres">
      <dgm:prSet presAssocID="{40854F71-1D1C-41D9-BAD1-9F0EB0B45376}" presName="node" presStyleLbl="node1" presStyleIdx="1" presStyleCnt="4">
        <dgm:presLayoutVars>
          <dgm:bulletEnabled val="1"/>
        </dgm:presLayoutVars>
      </dgm:prSet>
      <dgm:spPr/>
    </dgm:pt>
    <dgm:pt modelId="{F0CD2E84-68E4-46CF-B9F2-C2951F5C38F4}" type="pres">
      <dgm:prSet presAssocID="{B9DC6CCF-534F-4BDE-923D-C2D9D22EE46B}" presName="sibTrans" presStyleLbl="sibTrans2D1" presStyleIdx="1" presStyleCnt="3"/>
      <dgm:spPr/>
    </dgm:pt>
    <dgm:pt modelId="{D3AC0FC0-6496-485C-AE9C-A4034CF996EB}" type="pres">
      <dgm:prSet presAssocID="{B9DC6CCF-534F-4BDE-923D-C2D9D22EE46B}" presName="connectorText" presStyleLbl="sibTrans2D1" presStyleIdx="1" presStyleCnt="3"/>
      <dgm:spPr/>
    </dgm:pt>
    <dgm:pt modelId="{C908AD88-686B-478C-89DF-6A9FBBF4FB7A}" type="pres">
      <dgm:prSet presAssocID="{A0B2DB9F-87C8-4656-B7EF-16E99EAE9F81}" presName="node" presStyleLbl="node1" presStyleIdx="2" presStyleCnt="4">
        <dgm:presLayoutVars>
          <dgm:bulletEnabled val="1"/>
        </dgm:presLayoutVars>
      </dgm:prSet>
      <dgm:spPr/>
    </dgm:pt>
    <dgm:pt modelId="{EEFA5389-183F-4782-8DEF-BC0998B31E61}" type="pres">
      <dgm:prSet presAssocID="{97B5045B-4808-4D5E-9146-69D9B977E831}" presName="sibTrans" presStyleLbl="sibTrans2D1" presStyleIdx="2" presStyleCnt="3"/>
      <dgm:spPr/>
    </dgm:pt>
    <dgm:pt modelId="{03D5A9D9-C942-4A11-AA81-F8564974AD03}" type="pres">
      <dgm:prSet presAssocID="{97B5045B-4808-4D5E-9146-69D9B977E831}" presName="connectorText" presStyleLbl="sibTrans2D1" presStyleIdx="2" presStyleCnt="3"/>
      <dgm:spPr/>
    </dgm:pt>
    <dgm:pt modelId="{4B320DE2-0B32-4458-9B5F-E4D5F31A2536}" type="pres">
      <dgm:prSet presAssocID="{75122EE8-AF4E-4BBD-AC99-F0F16C602EF8}" presName="node" presStyleLbl="node1" presStyleIdx="3" presStyleCnt="4">
        <dgm:presLayoutVars>
          <dgm:bulletEnabled val="1"/>
        </dgm:presLayoutVars>
      </dgm:prSet>
      <dgm:spPr/>
    </dgm:pt>
  </dgm:ptLst>
  <dgm:cxnLst>
    <dgm:cxn modelId="{9E106701-7354-4DD8-96C2-F57F4500FA72}" type="presOf" srcId="{97B5045B-4808-4D5E-9146-69D9B977E831}" destId="{EEFA5389-183F-4782-8DEF-BC0998B31E61}" srcOrd="0" destOrd="0" presId="urn:microsoft.com/office/officeart/2005/8/layout/process1"/>
    <dgm:cxn modelId="{21FE4105-8DB4-46EB-AA56-8C82C1043E5D}" type="presOf" srcId="{5CDA7D1C-7827-4ACF-A44D-B03DAD407D91}" destId="{35301AEB-C10F-4539-BFAF-E6A17A521323}" srcOrd="0" destOrd="0" presId="urn:microsoft.com/office/officeart/2005/8/layout/process1"/>
    <dgm:cxn modelId="{1C1A7117-DC3C-4E96-9774-EC44EB9991A9}" type="presOf" srcId="{40854F71-1D1C-41D9-BAD1-9F0EB0B45376}" destId="{B13314F6-A527-4330-8A37-E7D173F3ED6E}" srcOrd="0" destOrd="0" presId="urn:microsoft.com/office/officeart/2005/8/layout/process1"/>
    <dgm:cxn modelId="{8337331F-53CB-452C-9527-18A1E1FD498F}" srcId="{84384672-2270-4D1E-A7A5-E0C0A756FBB0}" destId="{75122EE8-AF4E-4BBD-AC99-F0F16C602EF8}" srcOrd="3" destOrd="0" parTransId="{B029B567-9B27-4E27-9FCE-CDF9891B2B31}" sibTransId="{F84B8CF0-7D9C-43DE-90E0-AFD53AF91CEA}"/>
    <dgm:cxn modelId="{21CDEF21-5020-4B43-A92D-33357EDC4EA5}" srcId="{84384672-2270-4D1E-A7A5-E0C0A756FBB0}" destId="{A0B2DB9F-87C8-4656-B7EF-16E99EAE9F81}" srcOrd="2" destOrd="0" parTransId="{3119CF20-BCBF-43DC-B5BF-CA5872C6833B}" sibTransId="{97B5045B-4808-4D5E-9146-69D9B977E831}"/>
    <dgm:cxn modelId="{D116903B-3312-4867-A2EE-6248E563ECDB}" type="presOf" srcId="{75122EE8-AF4E-4BBD-AC99-F0F16C602EF8}" destId="{4B320DE2-0B32-4458-9B5F-E4D5F31A2536}" srcOrd="0" destOrd="0" presId="urn:microsoft.com/office/officeart/2005/8/layout/process1"/>
    <dgm:cxn modelId="{6D085A8B-8FEC-4513-9319-8DDF84EF295D}" srcId="{84384672-2270-4D1E-A7A5-E0C0A756FBB0}" destId="{40854F71-1D1C-41D9-BAD1-9F0EB0B45376}" srcOrd="1" destOrd="0" parTransId="{1D2D006D-7540-4DFE-804C-C4362807C648}" sibTransId="{B9DC6CCF-534F-4BDE-923D-C2D9D22EE46B}"/>
    <dgm:cxn modelId="{C91B77B8-CD86-4C54-8B6A-95A8E85B109F}" type="presOf" srcId="{B9DC6CCF-534F-4BDE-923D-C2D9D22EE46B}" destId="{D3AC0FC0-6496-485C-AE9C-A4034CF996EB}" srcOrd="1" destOrd="0" presId="urn:microsoft.com/office/officeart/2005/8/layout/process1"/>
    <dgm:cxn modelId="{57B736C4-9286-41DF-8A40-DB228C7A4671}" type="presOf" srcId="{BE9A1C30-5F9F-42D1-AFE5-337B69D4CE82}" destId="{F999582C-20EE-4699-8261-DA4F970FD3FE}" srcOrd="0" destOrd="0" presId="urn:microsoft.com/office/officeart/2005/8/layout/process1"/>
    <dgm:cxn modelId="{61D55FC4-5BC9-432B-BDB6-F240055051D9}" srcId="{84384672-2270-4D1E-A7A5-E0C0A756FBB0}" destId="{5CDA7D1C-7827-4ACF-A44D-B03DAD407D91}" srcOrd="0" destOrd="0" parTransId="{DD535030-D048-4221-AFD5-33ADE8D2A2FE}" sibTransId="{BE9A1C30-5F9F-42D1-AFE5-337B69D4CE82}"/>
    <dgm:cxn modelId="{0EC36BDA-61A3-4BCD-BB42-D6E24AA915DF}" type="presOf" srcId="{A0B2DB9F-87C8-4656-B7EF-16E99EAE9F81}" destId="{C908AD88-686B-478C-89DF-6A9FBBF4FB7A}" srcOrd="0" destOrd="0" presId="urn:microsoft.com/office/officeart/2005/8/layout/process1"/>
    <dgm:cxn modelId="{14EBDAE9-592C-42CB-A7E1-48ECE20D6F67}" type="presOf" srcId="{B9DC6CCF-534F-4BDE-923D-C2D9D22EE46B}" destId="{F0CD2E84-68E4-46CF-B9F2-C2951F5C38F4}" srcOrd="0" destOrd="0" presId="urn:microsoft.com/office/officeart/2005/8/layout/process1"/>
    <dgm:cxn modelId="{700C3AEB-BADA-4205-939F-D28DB704240E}" type="presOf" srcId="{BE9A1C30-5F9F-42D1-AFE5-337B69D4CE82}" destId="{86C1CF6E-5999-40F1-9AAC-0B669092BE59}" srcOrd="1" destOrd="0" presId="urn:microsoft.com/office/officeart/2005/8/layout/process1"/>
    <dgm:cxn modelId="{CCCB85EE-2253-4E4C-B576-3FD36514459C}" type="presOf" srcId="{97B5045B-4808-4D5E-9146-69D9B977E831}" destId="{03D5A9D9-C942-4A11-AA81-F8564974AD03}" srcOrd="1" destOrd="0" presId="urn:microsoft.com/office/officeart/2005/8/layout/process1"/>
    <dgm:cxn modelId="{D9C13BFA-6619-4DB6-A73D-E14137F15B70}" type="presOf" srcId="{84384672-2270-4D1E-A7A5-E0C0A756FBB0}" destId="{F23E9B7F-41B8-4AC6-939C-7424E2D894B1}" srcOrd="0" destOrd="0" presId="urn:microsoft.com/office/officeart/2005/8/layout/process1"/>
    <dgm:cxn modelId="{85D9AA70-ACB0-4A59-9A8D-7B81555957BB}" type="presParOf" srcId="{F23E9B7F-41B8-4AC6-939C-7424E2D894B1}" destId="{35301AEB-C10F-4539-BFAF-E6A17A521323}" srcOrd="0" destOrd="0" presId="urn:microsoft.com/office/officeart/2005/8/layout/process1"/>
    <dgm:cxn modelId="{7C7F20C9-84A7-4A93-8465-729E7117E563}" type="presParOf" srcId="{F23E9B7F-41B8-4AC6-939C-7424E2D894B1}" destId="{F999582C-20EE-4699-8261-DA4F970FD3FE}" srcOrd="1" destOrd="0" presId="urn:microsoft.com/office/officeart/2005/8/layout/process1"/>
    <dgm:cxn modelId="{F8BE9649-BE25-4AF2-827E-3411184289FB}" type="presParOf" srcId="{F999582C-20EE-4699-8261-DA4F970FD3FE}" destId="{86C1CF6E-5999-40F1-9AAC-0B669092BE59}" srcOrd="0" destOrd="0" presId="urn:microsoft.com/office/officeart/2005/8/layout/process1"/>
    <dgm:cxn modelId="{ABF8F118-78F1-4F33-A86D-C900BE853274}" type="presParOf" srcId="{F23E9B7F-41B8-4AC6-939C-7424E2D894B1}" destId="{B13314F6-A527-4330-8A37-E7D173F3ED6E}" srcOrd="2" destOrd="0" presId="urn:microsoft.com/office/officeart/2005/8/layout/process1"/>
    <dgm:cxn modelId="{29150D7B-83CA-40AA-9C7B-B9EFF9FF3274}" type="presParOf" srcId="{F23E9B7F-41B8-4AC6-939C-7424E2D894B1}" destId="{F0CD2E84-68E4-46CF-B9F2-C2951F5C38F4}" srcOrd="3" destOrd="0" presId="urn:microsoft.com/office/officeart/2005/8/layout/process1"/>
    <dgm:cxn modelId="{4C7A25D5-FCE2-4111-ACE2-076738ED09DE}" type="presParOf" srcId="{F0CD2E84-68E4-46CF-B9F2-C2951F5C38F4}" destId="{D3AC0FC0-6496-485C-AE9C-A4034CF996EB}" srcOrd="0" destOrd="0" presId="urn:microsoft.com/office/officeart/2005/8/layout/process1"/>
    <dgm:cxn modelId="{001FD91B-4DCF-45A3-A67A-B80767E8F170}" type="presParOf" srcId="{F23E9B7F-41B8-4AC6-939C-7424E2D894B1}" destId="{C908AD88-686B-478C-89DF-6A9FBBF4FB7A}" srcOrd="4" destOrd="0" presId="urn:microsoft.com/office/officeart/2005/8/layout/process1"/>
    <dgm:cxn modelId="{34C0FA8E-D3B7-41AA-8212-A81B1DF13948}" type="presParOf" srcId="{F23E9B7F-41B8-4AC6-939C-7424E2D894B1}" destId="{EEFA5389-183F-4782-8DEF-BC0998B31E61}" srcOrd="5" destOrd="0" presId="urn:microsoft.com/office/officeart/2005/8/layout/process1"/>
    <dgm:cxn modelId="{699CC2E4-2CCC-46B7-B41C-3A1961D4FC6A}" type="presParOf" srcId="{EEFA5389-183F-4782-8DEF-BC0998B31E61}" destId="{03D5A9D9-C942-4A11-AA81-F8564974AD03}" srcOrd="0" destOrd="0" presId="urn:microsoft.com/office/officeart/2005/8/layout/process1"/>
    <dgm:cxn modelId="{CFD7E92E-E30F-46D1-AD48-447F3F3311D3}" type="presParOf" srcId="{F23E9B7F-41B8-4AC6-939C-7424E2D894B1}" destId="{4B320DE2-0B32-4458-9B5F-E4D5F31A2536}"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4384672-2270-4D1E-A7A5-E0C0A756FBB0}" type="doc">
      <dgm:prSet loTypeId="urn:microsoft.com/office/officeart/2005/8/layout/process1" loCatId="process" qsTypeId="urn:microsoft.com/office/officeart/2005/8/quickstyle/simple1" qsCatId="simple" csTypeId="urn:microsoft.com/office/officeart/2005/8/colors/accent1_2" csCatId="accent1" phldr="1"/>
      <dgm:spPr/>
    </dgm:pt>
    <dgm:pt modelId="{5CDA7D1C-7827-4ACF-A44D-B03DAD407D91}">
      <dgm:prSet phldrT="[Text]"/>
      <dgm:spPr/>
      <dgm:t>
        <a:bodyPr/>
        <a:lstStyle/>
        <a:p>
          <a:r>
            <a:rPr lang="en-US" dirty="0"/>
            <a:t>Initial State</a:t>
          </a:r>
        </a:p>
      </dgm:t>
    </dgm:pt>
    <dgm:pt modelId="{DD535030-D048-4221-AFD5-33ADE8D2A2FE}" type="parTrans" cxnId="{61D55FC4-5BC9-432B-BDB6-F240055051D9}">
      <dgm:prSet/>
      <dgm:spPr/>
      <dgm:t>
        <a:bodyPr/>
        <a:lstStyle/>
        <a:p>
          <a:endParaRPr lang="en-US"/>
        </a:p>
      </dgm:t>
    </dgm:pt>
    <dgm:pt modelId="{BE9A1C30-5F9F-42D1-AFE5-337B69D4CE82}" type="sibTrans" cxnId="{61D55FC4-5BC9-432B-BDB6-F240055051D9}">
      <dgm:prSet/>
      <dgm:spPr/>
      <dgm:t>
        <a:bodyPr/>
        <a:lstStyle/>
        <a:p>
          <a:endParaRPr lang="en-US"/>
        </a:p>
      </dgm:t>
    </dgm:pt>
    <dgm:pt modelId="{A0B2DB9F-87C8-4656-B7EF-16E99EAE9F81}">
      <dgm:prSet phldrT="[Text]"/>
      <dgm:spPr/>
      <dgm:t>
        <a:bodyPr/>
        <a:lstStyle/>
        <a:p>
          <a:r>
            <a:rPr lang="en-US" dirty="0"/>
            <a:t>Initial Navigation</a:t>
          </a:r>
        </a:p>
      </dgm:t>
    </dgm:pt>
    <dgm:pt modelId="{3119CF20-BCBF-43DC-B5BF-CA5872C6833B}" type="parTrans" cxnId="{21CDEF21-5020-4B43-A92D-33357EDC4EA5}">
      <dgm:prSet/>
      <dgm:spPr/>
      <dgm:t>
        <a:bodyPr/>
        <a:lstStyle/>
        <a:p>
          <a:endParaRPr lang="en-US"/>
        </a:p>
      </dgm:t>
    </dgm:pt>
    <dgm:pt modelId="{97B5045B-4808-4D5E-9146-69D9B977E831}" type="sibTrans" cxnId="{21CDEF21-5020-4B43-A92D-33357EDC4EA5}">
      <dgm:prSet/>
      <dgm:spPr/>
      <dgm:t>
        <a:bodyPr/>
        <a:lstStyle/>
        <a:p>
          <a:endParaRPr lang="en-US"/>
        </a:p>
      </dgm:t>
    </dgm:pt>
    <dgm:pt modelId="{75122EE8-AF4E-4BBD-AC99-F0F16C602EF8}">
      <dgm:prSet phldrT="[Text]"/>
      <dgm:spPr/>
      <dgm:t>
        <a:bodyPr/>
        <a:lstStyle/>
        <a:p>
          <a:r>
            <a:rPr lang="en-US" dirty="0"/>
            <a:t>Assert()</a:t>
          </a:r>
        </a:p>
      </dgm:t>
    </dgm:pt>
    <dgm:pt modelId="{B029B567-9B27-4E27-9FCE-CDF9891B2B31}" type="parTrans" cxnId="{8337331F-53CB-452C-9527-18A1E1FD498F}">
      <dgm:prSet/>
      <dgm:spPr/>
      <dgm:t>
        <a:bodyPr/>
        <a:lstStyle/>
        <a:p>
          <a:endParaRPr lang="en-US"/>
        </a:p>
      </dgm:t>
    </dgm:pt>
    <dgm:pt modelId="{F84B8CF0-7D9C-43DE-90E0-AFD53AF91CEA}" type="sibTrans" cxnId="{8337331F-53CB-452C-9527-18A1E1FD498F}">
      <dgm:prSet/>
      <dgm:spPr/>
      <dgm:t>
        <a:bodyPr/>
        <a:lstStyle/>
        <a:p>
          <a:endParaRPr lang="en-US"/>
        </a:p>
      </dgm:t>
    </dgm:pt>
    <dgm:pt modelId="{40854F71-1D1C-41D9-BAD1-9F0EB0B45376}">
      <dgm:prSet phldrT="[Text]"/>
      <dgm:spPr/>
      <dgm:t>
        <a:bodyPr/>
        <a:lstStyle/>
        <a:p>
          <a:r>
            <a:rPr lang="en-US" dirty="0"/>
            <a:t>Who's Logged In?</a:t>
          </a:r>
        </a:p>
      </dgm:t>
    </dgm:pt>
    <dgm:pt modelId="{1D2D006D-7540-4DFE-804C-C4362807C648}" type="parTrans" cxnId="{6D085A8B-8FEC-4513-9319-8DDF84EF295D}">
      <dgm:prSet/>
      <dgm:spPr/>
      <dgm:t>
        <a:bodyPr/>
        <a:lstStyle/>
        <a:p>
          <a:endParaRPr lang="en-US"/>
        </a:p>
      </dgm:t>
    </dgm:pt>
    <dgm:pt modelId="{B9DC6CCF-534F-4BDE-923D-C2D9D22EE46B}" type="sibTrans" cxnId="{6D085A8B-8FEC-4513-9319-8DDF84EF295D}">
      <dgm:prSet/>
      <dgm:spPr/>
      <dgm:t>
        <a:bodyPr/>
        <a:lstStyle/>
        <a:p>
          <a:endParaRPr lang="en-US"/>
        </a:p>
      </dgm:t>
    </dgm:pt>
    <dgm:pt modelId="{F23E9B7F-41B8-4AC6-939C-7424E2D894B1}" type="pres">
      <dgm:prSet presAssocID="{84384672-2270-4D1E-A7A5-E0C0A756FBB0}" presName="Name0" presStyleCnt="0">
        <dgm:presLayoutVars>
          <dgm:dir/>
          <dgm:resizeHandles val="exact"/>
        </dgm:presLayoutVars>
      </dgm:prSet>
      <dgm:spPr/>
    </dgm:pt>
    <dgm:pt modelId="{35301AEB-C10F-4539-BFAF-E6A17A521323}" type="pres">
      <dgm:prSet presAssocID="{5CDA7D1C-7827-4ACF-A44D-B03DAD407D91}" presName="node" presStyleLbl="node1" presStyleIdx="0" presStyleCnt="4">
        <dgm:presLayoutVars>
          <dgm:bulletEnabled val="1"/>
        </dgm:presLayoutVars>
      </dgm:prSet>
      <dgm:spPr/>
    </dgm:pt>
    <dgm:pt modelId="{F999582C-20EE-4699-8261-DA4F970FD3FE}" type="pres">
      <dgm:prSet presAssocID="{BE9A1C30-5F9F-42D1-AFE5-337B69D4CE82}" presName="sibTrans" presStyleLbl="sibTrans2D1" presStyleIdx="0" presStyleCnt="3"/>
      <dgm:spPr/>
    </dgm:pt>
    <dgm:pt modelId="{86C1CF6E-5999-40F1-9AAC-0B669092BE59}" type="pres">
      <dgm:prSet presAssocID="{BE9A1C30-5F9F-42D1-AFE5-337B69D4CE82}" presName="connectorText" presStyleLbl="sibTrans2D1" presStyleIdx="0" presStyleCnt="3"/>
      <dgm:spPr/>
    </dgm:pt>
    <dgm:pt modelId="{B13314F6-A527-4330-8A37-E7D173F3ED6E}" type="pres">
      <dgm:prSet presAssocID="{40854F71-1D1C-41D9-BAD1-9F0EB0B45376}" presName="node" presStyleLbl="node1" presStyleIdx="1" presStyleCnt="4">
        <dgm:presLayoutVars>
          <dgm:bulletEnabled val="1"/>
        </dgm:presLayoutVars>
      </dgm:prSet>
      <dgm:spPr/>
    </dgm:pt>
    <dgm:pt modelId="{F0CD2E84-68E4-46CF-B9F2-C2951F5C38F4}" type="pres">
      <dgm:prSet presAssocID="{B9DC6CCF-534F-4BDE-923D-C2D9D22EE46B}" presName="sibTrans" presStyleLbl="sibTrans2D1" presStyleIdx="1" presStyleCnt="3"/>
      <dgm:spPr/>
    </dgm:pt>
    <dgm:pt modelId="{D3AC0FC0-6496-485C-AE9C-A4034CF996EB}" type="pres">
      <dgm:prSet presAssocID="{B9DC6CCF-534F-4BDE-923D-C2D9D22EE46B}" presName="connectorText" presStyleLbl="sibTrans2D1" presStyleIdx="1" presStyleCnt="3"/>
      <dgm:spPr/>
    </dgm:pt>
    <dgm:pt modelId="{C908AD88-686B-478C-89DF-6A9FBBF4FB7A}" type="pres">
      <dgm:prSet presAssocID="{A0B2DB9F-87C8-4656-B7EF-16E99EAE9F81}" presName="node" presStyleLbl="node1" presStyleIdx="2" presStyleCnt="4">
        <dgm:presLayoutVars>
          <dgm:bulletEnabled val="1"/>
        </dgm:presLayoutVars>
      </dgm:prSet>
      <dgm:spPr/>
    </dgm:pt>
    <dgm:pt modelId="{EEFA5389-183F-4782-8DEF-BC0998B31E61}" type="pres">
      <dgm:prSet presAssocID="{97B5045B-4808-4D5E-9146-69D9B977E831}" presName="sibTrans" presStyleLbl="sibTrans2D1" presStyleIdx="2" presStyleCnt="3"/>
      <dgm:spPr/>
    </dgm:pt>
    <dgm:pt modelId="{03D5A9D9-C942-4A11-AA81-F8564974AD03}" type="pres">
      <dgm:prSet presAssocID="{97B5045B-4808-4D5E-9146-69D9B977E831}" presName="connectorText" presStyleLbl="sibTrans2D1" presStyleIdx="2" presStyleCnt="3"/>
      <dgm:spPr/>
    </dgm:pt>
    <dgm:pt modelId="{4B320DE2-0B32-4458-9B5F-E4D5F31A2536}" type="pres">
      <dgm:prSet presAssocID="{75122EE8-AF4E-4BBD-AC99-F0F16C602EF8}" presName="node" presStyleLbl="node1" presStyleIdx="3" presStyleCnt="4">
        <dgm:presLayoutVars>
          <dgm:bulletEnabled val="1"/>
        </dgm:presLayoutVars>
      </dgm:prSet>
      <dgm:spPr/>
    </dgm:pt>
  </dgm:ptLst>
  <dgm:cxnLst>
    <dgm:cxn modelId="{9E106701-7354-4DD8-96C2-F57F4500FA72}" type="presOf" srcId="{97B5045B-4808-4D5E-9146-69D9B977E831}" destId="{EEFA5389-183F-4782-8DEF-BC0998B31E61}" srcOrd="0" destOrd="0" presId="urn:microsoft.com/office/officeart/2005/8/layout/process1"/>
    <dgm:cxn modelId="{21FE4105-8DB4-46EB-AA56-8C82C1043E5D}" type="presOf" srcId="{5CDA7D1C-7827-4ACF-A44D-B03DAD407D91}" destId="{35301AEB-C10F-4539-BFAF-E6A17A521323}" srcOrd="0" destOrd="0" presId="urn:microsoft.com/office/officeart/2005/8/layout/process1"/>
    <dgm:cxn modelId="{1C1A7117-DC3C-4E96-9774-EC44EB9991A9}" type="presOf" srcId="{40854F71-1D1C-41D9-BAD1-9F0EB0B45376}" destId="{B13314F6-A527-4330-8A37-E7D173F3ED6E}" srcOrd="0" destOrd="0" presId="urn:microsoft.com/office/officeart/2005/8/layout/process1"/>
    <dgm:cxn modelId="{8337331F-53CB-452C-9527-18A1E1FD498F}" srcId="{84384672-2270-4D1E-A7A5-E0C0A756FBB0}" destId="{75122EE8-AF4E-4BBD-AC99-F0F16C602EF8}" srcOrd="3" destOrd="0" parTransId="{B029B567-9B27-4E27-9FCE-CDF9891B2B31}" sibTransId="{F84B8CF0-7D9C-43DE-90E0-AFD53AF91CEA}"/>
    <dgm:cxn modelId="{21CDEF21-5020-4B43-A92D-33357EDC4EA5}" srcId="{84384672-2270-4D1E-A7A5-E0C0A756FBB0}" destId="{A0B2DB9F-87C8-4656-B7EF-16E99EAE9F81}" srcOrd="2" destOrd="0" parTransId="{3119CF20-BCBF-43DC-B5BF-CA5872C6833B}" sibTransId="{97B5045B-4808-4D5E-9146-69D9B977E831}"/>
    <dgm:cxn modelId="{D116903B-3312-4867-A2EE-6248E563ECDB}" type="presOf" srcId="{75122EE8-AF4E-4BBD-AC99-F0F16C602EF8}" destId="{4B320DE2-0B32-4458-9B5F-E4D5F31A2536}" srcOrd="0" destOrd="0" presId="urn:microsoft.com/office/officeart/2005/8/layout/process1"/>
    <dgm:cxn modelId="{6D085A8B-8FEC-4513-9319-8DDF84EF295D}" srcId="{84384672-2270-4D1E-A7A5-E0C0A756FBB0}" destId="{40854F71-1D1C-41D9-BAD1-9F0EB0B45376}" srcOrd="1" destOrd="0" parTransId="{1D2D006D-7540-4DFE-804C-C4362807C648}" sibTransId="{B9DC6CCF-534F-4BDE-923D-C2D9D22EE46B}"/>
    <dgm:cxn modelId="{C91B77B8-CD86-4C54-8B6A-95A8E85B109F}" type="presOf" srcId="{B9DC6CCF-534F-4BDE-923D-C2D9D22EE46B}" destId="{D3AC0FC0-6496-485C-AE9C-A4034CF996EB}" srcOrd="1" destOrd="0" presId="urn:microsoft.com/office/officeart/2005/8/layout/process1"/>
    <dgm:cxn modelId="{57B736C4-9286-41DF-8A40-DB228C7A4671}" type="presOf" srcId="{BE9A1C30-5F9F-42D1-AFE5-337B69D4CE82}" destId="{F999582C-20EE-4699-8261-DA4F970FD3FE}" srcOrd="0" destOrd="0" presId="urn:microsoft.com/office/officeart/2005/8/layout/process1"/>
    <dgm:cxn modelId="{61D55FC4-5BC9-432B-BDB6-F240055051D9}" srcId="{84384672-2270-4D1E-A7A5-E0C0A756FBB0}" destId="{5CDA7D1C-7827-4ACF-A44D-B03DAD407D91}" srcOrd="0" destOrd="0" parTransId="{DD535030-D048-4221-AFD5-33ADE8D2A2FE}" sibTransId="{BE9A1C30-5F9F-42D1-AFE5-337B69D4CE82}"/>
    <dgm:cxn modelId="{0EC36BDA-61A3-4BCD-BB42-D6E24AA915DF}" type="presOf" srcId="{A0B2DB9F-87C8-4656-B7EF-16E99EAE9F81}" destId="{C908AD88-686B-478C-89DF-6A9FBBF4FB7A}" srcOrd="0" destOrd="0" presId="urn:microsoft.com/office/officeart/2005/8/layout/process1"/>
    <dgm:cxn modelId="{14EBDAE9-592C-42CB-A7E1-48ECE20D6F67}" type="presOf" srcId="{B9DC6CCF-534F-4BDE-923D-C2D9D22EE46B}" destId="{F0CD2E84-68E4-46CF-B9F2-C2951F5C38F4}" srcOrd="0" destOrd="0" presId="urn:microsoft.com/office/officeart/2005/8/layout/process1"/>
    <dgm:cxn modelId="{700C3AEB-BADA-4205-939F-D28DB704240E}" type="presOf" srcId="{BE9A1C30-5F9F-42D1-AFE5-337B69D4CE82}" destId="{86C1CF6E-5999-40F1-9AAC-0B669092BE59}" srcOrd="1" destOrd="0" presId="urn:microsoft.com/office/officeart/2005/8/layout/process1"/>
    <dgm:cxn modelId="{CCCB85EE-2253-4E4C-B576-3FD36514459C}" type="presOf" srcId="{97B5045B-4808-4D5E-9146-69D9B977E831}" destId="{03D5A9D9-C942-4A11-AA81-F8564974AD03}" srcOrd="1" destOrd="0" presId="urn:microsoft.com/office/officeart/2005/8/layout/process1"/>
    <dgm:cxn modelId="{D9C13BFA-6619-4DB6-A73D-E14137F15B70}" type="presOf" srcId="{84384672-2270-4D1E-A7A5-E0C0A756FBB0}" destId="{F23E9B7F-41B8-4AC6-939C-7424E2D894B1}" srcOrd="0" destOrd="0" presId="urn:microsoft.com/office/officeart/2005/8/layout/process1"/>
    <dgm:cxn modelId="{85D9AA70-ACB0-4A59-9A8D-7B81555957BB}" type="presParOf" srcId="{F23E9B7F-41B8-4AC6-939C-7424E2D894B1}" destId="{35301AEB-C10F-4539-BFAF-E6A17A521323}" srcOrd="0" destOrd="0" presId="urn:microsoft.com/office/officeart/2005/8/layout/process1"/>
    <dgm:cxn modelId="{7C7F20C9-84A7-4A93-8465-729E7117E563}" type="presParOf" srcId="{F23E9B7F-41B8-4AC6-939C-7424E2D894B1}" destId="{F999582C-20EE-4699-8261-DA4F970FD3FE}" srcOrd="1" destOrd="0" presId="urn:microsoft.com/office/officeart/2005/8/layout/process1"/>
    <dgm:cxn modelId="{F8BE9649-BE25-4AF2-827E-3411184289FB}" type="presParOf" srcId="{F999582C-20EE-4699-8261-DA4F970FD3FE}" destId="{86C1CF6E-5999-40F1-9AAC-0B669092BE59}" srcOrd="0" destOrd="0" presId="urn:microsoft.com/office/officeart/2005/8/layout/process1"/>
    <dgm:cxn modelId="{ABF8F118-78F1-4F33-A86D-C900BE853274}" type="presParOf" srcId="{F23E9B7F-41B8-4AC6-939C-7424E2D894B1}" destId="{B13314F6-A527-4330-8A37-E7D173F3ED6E}" srcOrd="2" destOrd="0" presId="urn:microsoft.com/office/officeart/2005/8/layout/process1"/>
    <dgm:cxn modelId="{29150D7B-83CA-40AA-9C7B-B9EFF9FF3274}" type="presParOf" srcId="{F23E9B7F-41B8-4AC6-939C-7424E2D894B1}" destId="{F0CD2E84-68E4-46CF-B9F2-C2951F5C38F4}" srcOrd="3" destOrd="0" presId="urn:microsoft.com/office/officeart/2005/8/layout/process1"/>
    <dgm:cxn modelId="{4C7A25D5-FCE2-4111-ACE2-076738ED09DE}" type="presParOf" srcId="{F0CD2E84-68E4-46CF-B9F2-C2951F5C38F4}" destId="{D3AC0FC0-6496-485C-AE9C-A4034CF996EB}" srcOrd="0" destOrd="0" presId="urn:microsoft.com/office/officeart/2005/8/layout/process1"/>
    <dgm:cxn modelId="{001FD91B-4DCF-45A3-A67A-B80767E8F170}" type="presParOf" srcId="{F23E9B7F-41B8-4AC6-939C-7424E2D894B1}" destId="{C908AD88-686B-478C-89DF-6A9FBBF4FB7A}" srcOrd="4" destOrd="0" presId="urn:microsoft.com/office/officeart/2005/8/layout/process1"/>
    <dgm:cxn modelId="{34C0FA8E-D3B7-41AA-8212-A81B1DF13948}" type="presParOf" srcId="{F23E9B7F-41B8-4AC6-939C-7424E2D894B1}" destId="{EEFA5389-183F-4782-8DEF-BC0998B31E61}" srcOrd="5" destOrd="0" presId="urn:microsoft.com/office/officeart/2005/8/layout/process1"/>
    <dgm:cxn modelId="{699CC2E4-2CCC-46B7-B41C-3A1961D4FC6A}" type="presParOf" srcId="{EEFA5389-183F-4782-8DEF-BC0998B31E61}" destId="{03D5A9D9-C942-4A11-AA81-F8564974AD03}" srcOrd="0" destOrd="0" presId="urn:microsoft.com/office/officeart/2005/8/layout/process1"/>
    <dgm:cxn modelId="{CFD7E92E-E30F-46D1-AD48-447F3F3311D3}" type="presParOf" srcId="{F23E9B7F-41B8-4AC6-939C-7424E2D894B1}" destId="{4B320DE2-0B32-4458-9B5F-E4D5F31A2536}"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84384672-2270-4D1E-A7A5-E0C0A756FBB0}" type="doc">
      <dgm:prSet loTypeId="urn:microsoft.com/office/officeart/2005/8/layout/process1" loCatId="process" qsTypeId="urn:microsoft.com/office/officeart/2005/8/quickstyle/simple1" qsCatId="simple" csTypeId="urn:microsoft.com/office/officeart/2005/8/colors/accent1_2" csCatId="accent1" phldr="1"/>
      <dgm:spPr/>
    </dgm:pt>
    <dgm:pt modelId="{5CDA7D1C-7827-4ACF-A44D-B03DAD407D91}">
      <dgm:prSet phldrT="[Text]"/>
      <dgm:spPr/>
      <dgm:t>
        <a:bodyPr/>
        <a:lstStyle/>
        <a:p>
          <a:r>
            <a:rPr lang="en-US" dirty="0"/>
            <a:t>Initial State</a:t>
          </a:r>
        </a:p>
      </dgm:t>
    </dgm:pt>
    <dgm:pt modelId="{DD535030-D048-4221-AFD5-33ADE8D2A2FE}" type="parTrans" cxnId="{61D55FC4-5BC9-432B-BDB6-F240055051D9}">
      <dgm:prSet/>
      <dgm:spPr/>
      <dgm:t>
        <a:bodyPr/>
        <a:lstStyle/>
        <a:p>
          <a:endParaRPr lang="en-US"/>
        </a:p>
      </dgm:t>
    </dgm:pt>
    <dgm:pt modelId="{BE9A1C30-5F9F-42D1-AFE5-337B69D4CE82}" type="sibTrans" cxnId="{61D55FC4-5BC9-432B-BDB6-F240055051D9}">
      <dgm:prSet/>
      <dgm:spPr/>
      <dgm:t>
        <a:bodyPr/>
        <a:lstStyle/>
        <a:p>
          <a:endParaRPr lang="en-US"/>
        </a:p>
      </dgm:t>
    </dgm:pt>
    <dgm:pt modelId="{A0B2DB9F-87C8-4656-B7EF-16E99EAE9F81}">
      <dgm:prSet phldrT="[Text]"/>
      <dgm:spPr/>
      <dgm:t>
        <a:bodyPr/>
        <a:lstStyle/>
        <a:p>
          <a:r>
            <a:rPr lang="en-US" dirty="0"/>
            <a:t>Initial Navigation</a:t>
          </a:r>
        </a:p>
      </dgm:t>
    </dgm:pt>
    <dgm:pt modelId="{3119CF20-BCBF-43DC-B5BF-CA5872C6833B}" type="parTrans" cxnId="{21CDEF21-5020-4B43-A92D-33357EDC4EA5}">
      <dgm:prSet/>
      <dgm:spPr/>
      <dgm:t>
        <a:bodyPr/>
        <a:lstStyle/>
        <a:p>
          <a:endParaRPr lang="en-US"/>
        </a:p>
      </dgm:t>
    </dgm:pt>
    <dgm:pt modelId="{97B5045B-4808-4D5E-9146-69D9B977E831}" type="sibTrans" cxnId="{21CDEF21-5020-4B43-A92D-33357EDC4EA5}">
      <dgm:prSet/>
      <dgm:spPr/>
      <dgm:t>
        <a:bodyPr/>
        <a:lstStyle/>
        <a:p>
          <a:endParaRPr lang="en-US"/>
        </a:p>
      </dgm:t>
    </dgm:pt>
    <dgm:pt modelId="{75122EE8-AF4E-4BBD-AC99-F0F16C602EF8}">
      <dgm:prSet phldrT="[Text]"/>
      <dgm:spPr/>
      <dgm:t>
        <a:bodyPr/>
        <a:lstStyle/>
        <a:p>
          <a:r>
            <a:rPr lang="en-US" dirty="0"/>
            <a:t>Assert()</a:t>
          </a:r>
        </a:p>
      </dgm:t>
    </dgm:pt>
    <dgm:pt modelId="{B029B567-9B27-4E27-9FCE-CDF9891B2B31}" type="parTrans" cxnId="{8337331F-53CB-452C-9527-18A1E1FD498F}">
      <dgm:prSet/>
      <dgm:spPr/>
      <dgm:t>
        <a:bodyPr/>
        <a:lstStyle/>
        <a:p>
          <a:endParaRPr lang="en-US"/>
        </a:p>
      </dgm:t>
    </dgm:pt>
    <dgm:pt modelId="{F84B8CF0-7D9C-43DE-90E0-AFD53AF91CEA}" type="sibTrans" cxnId="{8337331F-53CB-452C-9527-18A1E1FD498F}">
      <dgm:prSet/>
      <dgm:spPr/>
      <dgm:t>
        <a:bodyPr/>
        <a:lstStyle/>
        <a:p>
          <a:endParaRPr lang="en-US"/>
        </a:p>
      </dgm:t>
    </dgm:pt>
    <dgm:pt modelId="{40854F71-1D1C-41D9-BAD1-9F0EB0B45376}">
      <dgm:prSet phldrT="[Text]"/>
      <dgm:spPr/>
      <dgm:t>
        <a:bodyPr/>
        <a:lstStyle/>
        <a:p>
          <a:r>
            <a:rPr lang="en-US" dirty="0"/>
            <a:t>Who's Logged In?</a:t>
          </a:r>
        </a:p>
      </dgm:t>
    </dgm:pt>
    <dgm:pt modelId="{1D2D006D-7540-4DFE-804C-C4362807C648}" type="parTrans" cxnId="{6D085A8B-8FEC-4513-9319-8DDF84EF295D}">
      <dgm:prSet/>
      <dgm:spPr/>
      <dgm:t>
        <a:bodyPr/>
        <a:lstStyle/>
        <a:p>
          <a:endParaRPr lang="en-US"/>
        </a:p>
      </dgm:t>
    </dgm:pt>
    <dgm:pt modelId="{B9DC6CCF-534F-4BDE-923D-C2D9D22EE46B}" type="sibTrans" cxnId="{6D085A8B-8FEC-4513-9319-8DDF84EF295D}">
      <dgm:prSet/>
      <dgm:spPr/>
      <dgm:t>
        <a:bodyPr/>
        <a:lstStyle/>
        <a:p>
          <a:endParaRPr lang="en-US"/>
        </a:p>
      </dgm:t>
    </dgm:pt>
    <dgm:pt modelId="{F23E9B7F-41B8-4AC6-939C-7424E2D894B1}" type="pres">
      <dgm:prSet presAssocID="{84384672-2270-4D1E-A7A5-E0C0A756FBB0}" presName="Name0" presStyleCnt="0">
        <dgm:presLayoutVars>
          <dgm:dir/>
          <dgm:resizeHandles val="exact"/>
        </dgm:presLayoutVars>
      </dgm:prSet>
      <dgm:spPr/>
    </dgm:pt>
    <dgm:pt modelId="{35301AEB-C10F-4539-BFAF-E6A17A521323}" type="pres">
      <dgm:prSet presAssocID="{5CDA7D1C-7827-4ACF-A44D-B03DAD407D91}" presName="node" presStyleLbl="node1" presStyleIdx="0" presStyleCnt="4">
        <dgm:presLayoutVars>
          <dgm:bulletEnabled val="1"/>
        </dgm:presLayoutVars>
      </dgm:prSet>
      <dgm:spPr/>
    </dgm:pt>
    <dgm:pt modelId="{F999582C-20EE-4699-8261-DA4F970FD3FE}" type="pres">
      <dgm:prSet presAssocID="{BE9A1C30-5F9F-42D1-AFE5-337B69D4CE82}" presName="sibTrans" presStyleLbl="sibTrans2D1" presStyleIdx="0" presStyleCnt="3"/>
      <dgm:spPr/>
    </dgm:pt>
    <dgm:pt modelId="{86C1CF6E-5999-40F1-9AAC-0B669092BE59}" type="pres">
      <dgm:prSet presAssocID="{BE9A1C30-5F9F-42D1-AFE5-337B69D4CE82}" presName="connectorText" presStyleLbl="sibTrans2D1" presStyleIdx="0" presStyleCnt="3"/>
      <dgm:spPr/>
    </dgm:pt>
    <dgm:pt modelId="{B13314F6-A527-4330-8A37-E7D173F3ED6E}" type="pres">
      <dgm:prSet presAssocID="{40854F71-1D1C-41D9-BAD1-9F0EB0B45376}" presName="node" presStyleLbl="node1" presStyleIdx="1" presStyleCnt="4">
        <dgm:presLayoutVars>
          <dgm:bulletEnabled val="1"/>
        </dgm:presLayoutVars>
      </dgm:prSet>
      <dgm:spPr/>
    </dgm:pt>
    <dgm:pt modelId="{F0CD2E84-68E4-46CF-B9F2-C2951F5C38F4}" type="pres">
      <dgm:prSet presAssocID="{B9DC6CCF-534F-4BDE-923D-C2D9D22EE46B}" presName="sibTrans" presStyleLbl="sibTrans2D1" presStyleIdx="1" presStyleCnt="3"/>
      <dgm:spPr/>
    </dgm:pt>
    <dgm:pt modelId="{D3AC0FC0-6496-485C-AE9C-A4034CF996EB}" type="pres">
      <dgm:prSet presAssocID="{B9DC6CCF-534F-4BDE-923D-C2D9D22EE46B}" presName="connectorText" presStyleLbl="sibTrans2D1" presStyleIdx="1" presStyleCnt="3"/>
      <dgm:spPr/>
    </dgm:pt>
    <dgm:pt modelId="{C908AD88-686B-478C-89DF-6A9FBBF4FB7A}" type="pres">
      <dgm:prSet presAssocID="{A0B2DB9F-87C8-4656-B7EF-16E99EAE9F81}" presName="node" presStyleLbl="node1" presStyleIdx="2" presStyleCnt="4">
        <dgm:presLayoutVars>
          <dgm:bulletEnabled val="1"/>
        </dgm:presLayoutVars>
      </dgm:prSet>
      <dgm:spPr/>
    </dgm:pt>
    <dgm:pt modelId="{EEFA5389-183F-4782-8DEF-BC0998B31E61}" type="pres">
      <dgm:prSet presAssocID="{97B5045B-4808-4D5E-9146-69D9B977E831}" presName="sibTrans" presStyleLbl="sibTrans2D1" presStyleIdx="2" presStyleCnt="3"/>
      <dgm:spPr/>
    </dgm:pt>
    <dgm:pt modelId="{03D5A9D9-C942-4A11-AA81-F8564974AD03}" type="pres">
      <dgm:prSet presAssocID="{97B5045B-4808-4D5E-9146-69D9B977E831}" presName="connectorText" presStyleLbl="sibTrans2D1" presStyleIdx="2" presStyleCnt="3"/>
      <dgm:spPr/>
    </dgm:pt>
    <dgm:pt modelId="{4B320DE2-0B32-4458-9B5F-E4D5F31A2536}" type="pres">
      <dgm:prSet presAssocID="{75122EE8-AF4E-4BBD-AC99-F0F16C602EF8}" presName="node" presStyleLbl="node1" presStyleIdx="3" presStyleCnt="4">
        <dgm:presLayoutVars>
          <dgm:bulletEnabled val="1"/>
        </dgm:presLayoutVars>
      </dgm:prSet>
      <dgm:spPr/>
    </dgm:pt>
  </dgm:ptLst>
  <dgm:cxnLst>
    <dgm:cxn modelId="{9E106701-7354-4DD8-96C2-F57F4500FA72}" type="presOf" srcId="{97B5045B-4808-4D5E-9146-69D9B977E831}" destId="{EEFA5389-183F-4782-8DEF-BC0998B31E61}" srcOrd="0" destOrd="0" presId="urn:microsoft.com/office/officeart/2005/8/layout/process1"/>
    <dgm:cxn modelId="{21FE4105-8DB4-46EB-AA56-8C82C1043E5D}" type="presOf" srcId="{5CDA7D1C-7827-4ACF-A44D-B03DAD407D91}" destId="{35301AEB-C10F-4539-BFAF-E6A17A521323}" srcOrd="0" destOrd="0" presId="urn:microsoft.com/office/officeart/2005/8/layout/process1"/>
    <dgm:cxn modelId="{1C1A7117-DC3C-4E96-9774-EC44EB9991A9}" type="presOf" srcId="{40854F71-1D1C-41D9-BAD1-9F0EB0B45376}" destId="{B13314F6-A527-4330-8A37-E7D173F3ED6E}" srcOrd="0" destOrd="0" presId="urn:microsoft.com/office/officeart/2005/8/layout/process1"/>
    <dgm:cxn modelId="{8337331F-53CB-452C-9527-18A1E1FD498F}" srcId="{84384672-2270-4D1E-A7A5-E0C0A756FBB0}" destId="{75122EE8-AF4E-4BBD-AC99-F0F16C602EF8}" srcOrd="3" destOrd="0" parTransId="{B029B567-9B27-4E27-9FCE-CDF9891B2B31}" sibTransId="{F84B8CF0-7D9C-43DE-90E0-AFD53AF91CEA}"/>
    <dgm:cxn modelId="{21CDEF21-5020-4B43-A92D-33357EDC4EA5}" srcId="{84384672-2270-4D1E-A7A5-E0C0A756FBB0}" destId="{A0B2DB9F-87C8-4656-B7EF-16E99EAE9F81}" srcOrd="2" destOrd="0" parTransId="{3119CF20-BCBF-43DC-B5BF-CA5872C6833B}" sibTransId="{97B5045B-4808-4D5E-9146-69D9B977E831}"/>
    <dgm:cxn modelId="{D116903B-3312-4867-A2EE-6248E563ECDB}" type="presOf" srcId="{75122EE8-AF4E-4BBD-AC99-F0F16C602EF8}" destId="{4B320DE2-0B32-4458-9B5F-E4D5F31A2536}" srcOrd="0" destOrd="0" presId="urn:microsoft.com/office/officeart/2005/8/layout/process1"/>
    <dgm:cxn modelId="{6D085A8B-8FEC-4513-9319-8DDF84EF295D}" srcId="{84384672-2270-4D1E-A7A5-E0C0A756FBB0}" destId="{40854F71-1D1C-41D9-BAD1-9F0EB0B45376}" srcOrd="1" destOrd="0" parTransId="{1D2D006D-7540-4DFE-804C-C4362807C648}" sibTransId="{B9DC6CCF-534F-4BDE-923D-C2D9D22EE46B}"/>
    <dgm:cxn modelId="{C91B77B8-CD86-4C54-8B6A-95A8E85B109F}" type="presOf" srcId="{B9DC6CCF-534F-4BDE-923D-C2D9D22EE46B}" destId="{D3AC0FC0-6496-485C-AE9C-A4034CF996EB}" srcOrd="1" destOrd="0" presId="urn:microsoft.com/office/officeart/2005/8/layout/process1"/>
    <dgm:cxn modelId="{57B736C4-9286-41DF-8A40-DB228C7A4671}" type="presOf" srcId="{BE9A1C30-5F9F-42D1-AFE5-337B69D4CE82}" destId="{F999582C-20EE-4699-8261-DA4F970FD3FE}" srcOrd="0" destOrd="0" presId="urn:microsoft.com/office/officeart/2005/8/layout/process1"/>
    <dgm:cxn modelId="{61D55FC4-5BC9-432B-BDB6-F240055051D9}" srcId="{84384672-2270-4D1E-A7A5-E0C0A756FBB0}" destId="{5CDA7D1C-7827-4ACF-A44D-B03DAD407D91}" srcOrd="0" destOrd="0" parTransId="{DD535030-D048-4221-AFD5-33ADE8D2A2FE}" sibTransId="{BE9A1C30-5F9F-42D1-AFE5-337B69D4CE82}"/>
    <dgm:cxn modelId="{0EC36BDA-61A3-4BCD-BB42-D6E24AA915DF}" type="presOf" srcId="{A0B2DB9F-87C8-4656-B7EF-16E99EAE9F81}" destId="{C908AD88-686B-478C-89DF-6A9FBBF4FB7A}" srcOrd="0" destOrd="0" presId="urn:microsoft.com/office/officeart/2005/8/layout/process1"/>
    <dgm:cxn modelId="{14EBDAE9-592C-42CB-A7E1-48ECE20D6F67}" type="presOf" srcId="{B9DC6CCF-534F-4BDE-923D-C2D9D22EE46B}" destId="{F0CD2E84-68E4-46CF-B9F2-C2951F5C38F4}" srcOrd="0" destOrd="0" presId="urn:microsoft.com/office/officeart/2005/8/layout/process1"/>
    <dgm:cxn modelId="{700C3AEB-BADA-4205-939F-D28DB704240E}" type="presOf" srcId="{BE9A1C30-5F9F-42D1-AFE5-337B69D4CE82}" destId="{86C1CF6E-5999-40F1-9AAC-0B669092BE59}" srcOrd="1" destOrd="0" presId="urn:microsoft.com/office/officeart/2005/8/layout/process1"/>
    <dgm:cxn modelId="{CCCB85EE-2253-4E4C-B576-3FD36514459C}" type="presOf" srcId="{97B5045B-4808-4D5E-9146-69D9B977E831}" destId="{03D5A9D9-C942-4A11-AA81-F8564974AD03}" srcOrd="1" destOrd="0" presId="urn:microsoft.com/office/officeart/2005/8/layout/process1"/>
    <dgm:cxn modelId="{D9C13BFA-6619-4DB6-A73D-E14137F15B70}" type="presOf" srcId="{84384672-2270-4D1E-A7A5-E0C0A756FBB0}" destId="{F23E9B7F-41B8-4AC6-939C-7424E2D894B1}" srcOrd="0" destOrd="0" presId="urn:microsoft.com/office/officeart/2005/8/layout/process1"/>
    <dgm:cxn modelId="{85D9AA70-ACB0-4A59-9A8D-7B81555957BB}" type="presParOf" srcId="{F23E9B7F-41B8-4AC6-939C-7424E2D894B1}" destId="{35301AEB-C10F-4539-BFAF-E6A17A521323}" srcOrd="0" destOrd="0" presId="urn:microsoft.com/office/officeart/2005/8/layout/process1"/>
    <dgm:cxn modelId="{7C7F20C9-84A7-4A93-8465-729E7117E563}" type="presParOf" srcId="{F23E9B7F-41B8-4AC6-939C-7424E2D894B1}" destId="{F999582C-20EE-4699-8261-DA4F970FD3FE}" srcOrd="1" destOrd="0" presId="urn:microsoft.com/office/officeart/2005/8/layout/process1"/>
    <dgm:cxn modelId="{F8BE9649-BE25-4AF2-827E-3411184289FB}" type="presParOf" srcId="{F999582C-20EE-4699-8261-DA4F970FD3FE}" destId="{86C1CF6E-5999-40F1-9AAC-0B669092BE59}" srcOrd="0" destOrd="0" presId="urn:microsoft.com/office/officeart/2005/8/layout/process1"/>
    <dgm:cxn modelId="{ABF8F118-78F1-4F33-A86D-C900BE853274}" type="presParOf" srcId="{F23E9B7F-41B8-4AC6-939C-7424E2D894B1}" destId="{B13314F6-A527-4330-8A37-E7D173F3ED6E}" srcOrd="2" destOrd="0" presId="urn:microsoft.com/office/officeart/2005/8/layout/process1"/>
    <dgm:cxn modelId="{29150D7B-83CA-40AA-9C7B-B9EFF9FF3274}" type="presParOf" srcId="{F23E9B7F-41B8-4AC6-939C-7424E2D894B1}" destId="{F0CD2E84-68E4-46CF-B9F2-C2951F5C38F4}" srcOrd="3" destOrd="0" presId="urn:microsoft.com/office/officeart/2005/8/layout/process1"/>
    <dgm:cxn modelId="{4C7A25D5-FCE2-4111-ACE2-076738ED09DE}" type="presParOf" srcId="{F0CD2E84-68E4-46CF-B9F2-C2951F5C38F4}" destId="{D3AC0FC0-6496-485C-AE9C-A4034CF996EB}" srcOrd="0" destOrd="0" presId="urn:microsoft.com/office/officeart/2005/8/layout/process1"/>
    <dgm:cxn modelId="{001FD91B-4DCF-45A3-A67A-B80767E8F170}" type="presParOf" srcId="{F23E9B7F-41B8-4AC6-939C-7424E2D894B1}" destId="{C908AD88-686B-478C-89DF-6A9FBBF4FB7A}" srcOrd="4" destOrd="0" presId="urn:microsoft.com/office/officeart/2005/8/layout/process1"/>
    <dgm:cxn modelId="{34C0FA8E-D3B7-41AA-8212-A81B1DF13948}" type="presParOf" srcId="{F23E9B7F-41B8-4AC6-939C-7424E2D894B1}" destId="{EEFA5389-183F-4782-8DEF-BC0998B31E61}" srcOrd="5" destOrd="0" presId="urn:microsoft.com/office/officeart/2005/8/layout/process1"/>
    <dgm:cxn modelId="{699CC2E4-2CCC-46B7-B41C-3A1961D4FC6A}" type="presParOf" srcId="{EEFA5389-183F-4782-8DEF-BC0998B31E61}" destId="{03D5A9D9-C942-4A11-AA81-F8564974AD03}" srcOrd="0" destOrd="0" presId="urn:microsoft.com/office/officeart/2005/8/layout/process1"/>
    <dgm:cxn modelId="{CFD7E92E-E30F-46D1-AD48-447F3F3311D3}" type="presParOf" srcId="{F23E9B7F-41B8-4AC6-939C-7424E2D894B1}" destId="{4B320DE2-0B32-4458-9B5F-E4D5F31A2536}"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84384672-2270-4D1E-A7A5-E0C0A756FBB0}" type="doc">
      <dgm:prSet loTypeId="urn:microsoft.com/office/officeart/2005/8/layout/process1" loCatId="process" qsTypeId="urn:microsoft.com/office/officeart/2005/8/quickstyle/simple1" qsCatId="simple" csTypeId="urn:microsoft.com/office/officeart/2005/8/colors/accent1_2" csCatId="accent1" phldr="1"/>
      <dgm:spPr/>
    </dgm:pt>
    <dgm:pt modelId="{5CDA7D1C-7827-4ACF-A44D-B03DAD407D91}">
      <dgm:prSet phldrT="[Text]"/>
      <dgm:spPr/>
      <dgm:t>
        <a:bodyPr/>
        <a:lstStyle/>
        <a:p>
          <a:r>
            <a:rPr lang="en-US" dirty="0"/>
            <a:t>Initial State</a:t>
          </a:r>
        </a:p>
      </dgm:t>
    </dgm:pt>
    <dgm:pt modelId="{DD535030-D048-4221-AFD5-33ADE8D2A2FE}" type="parTrans" cxnId="{61D55FC4-5BC9-432B-BDB6-F240055051D9}">
      <dgm:prSet/>
      <dgm:spPr/>
      <dgm:t>
        <a:bodyPr/>
        <a:lstStyle/>
        <a:p>
          <a:endParaRPr lang="en-US"/>
        </a:p>
      </dgm:t>
    </dgm:pt>
    <dgm:pt modelId="{BE9A1C30-5F9F-42D1-AFE5-337B69D4CE82}" type="sibTrans" cxnId="{61D55FC4-5BC9-432B-BDB6-F240055051D9}">
      <dgm:prSet/>
      <dgm:spPr/>
      <dgm:t>
        <a:bodyPr/>
        <a:lstStyle/>
        <a:p>
          <a:endParaRPr lang="en-US"/>
        </a:p>
      </dgm:t>
    </dgm:pt>
    <dgm:pt modelId="{A0B2DB9F-87C8-4656-B7EF-16E99EAE9F81}">
      <dgm:prSet phldrT="[Text]"/>
      <dgm:spPr/>
      <dgm:t>
        <a:bodyPr/>
        <a:lstStyle/>
        <a:p>
          <a:r>
            <a:rPr lang="en-US" dirty="0"/>
            <a:t>Initial Navigation</a:t>
          </a:r>
        </a:p>
      </dgm:t>
    </dgm:pt>
    <dgm:pt modelId="{3119CF20-BCBF-43DC-B5BF-CA5872C6833B}" type="parTrans" cxnId="{21CDEF21-5020-4B43-A92D-33357EDC4EA5}">
      <dgm:prSet/>
      <dgm:spPr/>
      <dgm:t>
        <a:bodyPr/>
        <a:lstStyle/>
        <a:p>
          <a:endParaRPr lang="en-US"/>
        </a:p>
      </dgm:t>
    </dgm:pt>
    <dgm:pt modelId="{97B5045B-4808-4D5E-9146-69D9B977E831}" type="sibTrans" cxnId="{21CDEF21-5020-4B43-A92D-33357EDC4EA5}">
      <dgm:prSet/>
      <dgm:spPr/>
      <dgm:t>
        <a:bodyPr/>
        <a:lstStyle/>
        <a:p>
          <a:endParaRPr lang="en-US"/>
        </a:p>
      </dgm:t>
    </dgm:pt>
    <dgm:pt modelId="{75122EE8-AF4E-4BBD-AC99-F0F16C602EF8}">
      <dgm:prSet phldrT="[Text]"/>
      <dgm:spPr/>
      <dgm:t>
        <a:bodyPr/>
        <a:lstStyle/>
        <a:p>
          <a:r>
            <a:rPr lang="en-US" dirty="0"/>
            <a:t>Assert()</a:t>
          </a:r>
        </a:p>
      </dgm:t>
    </dgm:pt>
    <dgm:pt modelId="{B029B567-9B27-4E27-9FCE-CDF9891B2B31}" type="parTrans" cxnId="{8337331F-53CB-452C-9527-18A1E1FD498F}">
      <dgm:prSet/>
      <dgm:spPr/>
      <dgm:t>
        <a:bodyPr/>
        <a:lstStyle/>
        <a:p>
          <a:endParaRPr lang="en-US"/>
        </a:p>
      </dgm:t>
    </dgm:pt>
    <dgm:pt modelId="{F84B8CF0-7D9C-43DE-90E0-AFD53AF91CEA}" type="sibTrans" cxnId="{8337331F-53CB-452C-9527-18A1E1FD498F}">
      <dgm:prSet/>
      <dgm:spPr/>
      <dgm:t>
        <a:bodyPr/>
        <a:lstStyle/>
        <a:p>
          <a:endParaRPr lang="en-US"/>
        </a:p>
      </dgm:t>
    </dgm:pt>
    <dgm:pt modelId="{40854F71-1D1C-41D9-BAD1-9F0EB0B45376}">
      <dgm:prSet phldrT="[Text]"/>
      <dgm:spPr/>
      <dgm:t>
        <a:bodyPr/>
        <a:lstStyle/>
        <a:p>
          <a:r>
            <a:rPr lang="en-US" dirty="0"/>
            <a:t>Who's Logged In?</a:t>
          </a:r>
        </a:p>
      </dgm:t>
    </dgm:pt>
    <dgm:pt modelId="{1D2D006D-7540-4DFE-804C-C4362807C648}" type="parTrans" cxnId="{6D085A8B-8FEC-4513-9319-8DDF84EF295D}">
      <dgm:prSet/>
      <dgm:spPr/>
      <dgm:t>
        <a:bodyPr/>
        <a:lstStyle/>
        <a:p>
          <a:endParaRPr lang="en-US"/>
        </a:p>
      </dgm:t>
    </dgm:pt>
    <dgm:pt modelId="{B9DC6CCF-534F-4BDE-923D-C2D9D22EE46B}" type="sibTrans" cxnId="{6D085A8B-8FEC-4513-9319-8DDF84EF295D}">
      <dgm:prSet/>
      <dgm:spPr/>
      <dgm:t>
        <a:bodyPr/>
        <a:lstStyle/>
        <a:p>
          <a:endParaRPr lang="en-US"/>
        </a:p>
      </dgm:t>
    </dgm:pt>
    <dgm:pt modelId="{F23E9B7F-41B8-4AC6-939C-7424E2D894B1}" type="pres">
      <dgm:prSet presAssocID="{84384672-2270-4D1E-A7A5-E0C0A756FBB0}" presName="Name0" presStyleCnt="0">
        <dgm:presLayoutVars>
          <dgm:dir/>
          <dgm:resizeHandles val="exact"/>
        </dgm:presLayoutVars>
      </dgm:prSet>
      <dgm:spPr/>
    </dgm:pt>
    <dgm:pt modelId="{35301AEB-C10F-4539-BFAF-E6A17A521323}" type="pres">
      <dgm:prSet presAssocID="{5CDA7D1C-7827-4ACF-A44D-B03DAD407D91}" presName="node" presStyleLbl="node1" presStyleIdx="0" presStyleCnt="4">
        <dgm:presLayoutVars>
          <dgm:bulletEnabled val="1"/>
        </dgm:presLayoutVars>
      </dgm:prSet>
      <dgm:spPr/>
    </dgm:pt>
    <dgm:pt modelId="{F999582C-20EE-4699-8261-DA4F970FD3FE}" type="pres">
      <dgm:prSet presAssocID="{BE9A1C30-5F9F-42D1-AFE5-337B69D4CE82}" presName="sibTrans" presStyleLbl="sibTrans2D1" presStyleIdx="0" presStyleCnt="3"/>
      <dgm:spPr/>
    </dgm:pt>
    <dgm:pt modelId="{86C1CF6E-5999-40F1-9AAC-0B669092BE59}" type="pres">
      <dgm:prSet presAssocID="{BE9A1C30-5F9F-42D1-AFE5-337B69D4CE82}" presName="connectorText" presStyleLbl="sibTrans2D1" presStyleIdx="0" presStyleCnt="3"/>
      <dgm:spPr/>
    </dgm:pt>
    <dgm:pt modelId="{B13314F6-A527-4330-8A37-E7D173F3ED6E}" type="pres">
      <dgm:prSet presAssocID="{40854F71-1D1C-41D9-BAD1-9F0EB0B45376}" presName="node" presStyleLbl="node1" presStyleIdx="1" presStyleCnt="4">
        <dgm:presLayoutVars>
          <dgm:bulletEnabled val="1"/>
        </dgm:presLayoutVars>
      </dgm:prSet>
      <dgm:spPr/>
    </dgm:pt>
    <dgm:pt modelId="{F0CD2E84-68E4-46CF-B9F2-C2951F5C38F4}" type="pres">
      <dgm:prSet presAssocID="{B9DC6CCF-534F-4BDE-923D-C2D9D22EE46B}" presName="sibTrans" presStyleLbl="sibTrans2D1" presStyleIdx="1" presStyleCnt="3"/>
      <dgm:spPr/>
    </dgm:pt>
    <dgm:pt modelId="{D3AC0FC0-6496-485C-AE9C-A4034CF996EB}" type="pres">
      <dgm:prSet presAssocID="{B9DC6CCF-534F-4BDE-923D-C2D9D22EE46B}" presName="connectorText" presStyleLbl="sibTrans2D1" presStyleIdx="1" presStyleCnt="3"/>
      <dgm:spPr/>
    </dgm:pt>
    <dgm:pt modelId="{C908AD88-686B-478C-89DF-6A9FBBF4FB7A}" type="pres">
      <dgm:prSet presAssocID="{A0B2DB9F-87C8-4656-B7EF-16E99EAE9F81}" presName="node" presStyleLbl="node1" presStyleIdx="2" presStyleCnt="4">
        <dgm:presLayoutVars>
          <dgm:bulletEnabled val="1"/>
        </dgm:presLayoutVars>
      </dgm:prSet>
      <dgm:spPr/>
    </dgm:pt>
    <dgm:pt modelId="{EEFA5389-183F-4782-8DEF-BC0998B31E61}" type="pres">
      <dgm:prSet presAssocID="{97B5045B-4808-4D5E-9146-69D9B977E831}" presName="sibTrans" presStyleLbl="sibTrans2D1" presStyleIdx="2" presStyleCnt="3"/>
      <dgm:spPr/>
    </dgm:pt>
    <dgm:pt modelId="{03D5A9D9-C942-4A11-AA81-F8564974AD03}" type="pres">
      <dgm:prSet presAssocID="{97B5045B-4808-4D5E-9146-69D9B977E831}" presName="connectorText" presStyleLbl="sibTrans2D1" presStyleIdx="2" presStyleCnt="3"/>
      <dgm:spPr/>
    </dgm:pt>
    <dgm:pt modelId="{4B320DE2-0B32-4458-9B5F-E4D5F31A2536}" type="pres">
      <dgm:prSet presAssocID="{75122EE8-AF4E-4BBD-AC99-F0F16C602EF8}" presName="node" presStyleLbl="node1" presStyleIdx="3" presStyleCnt="4">
        <dgm:presLayoutVars>
          <dgm:bulletEnabled val="1"/>
        </dgm:presLayoutVars>
      </dgm:prSet>
      <dgm:spPr/>
    </dgm:pt>
  </dgm:ptLst>
  <dgm:cxnLst>
    <dgm:cxn modelId="{9E106701-7354-4DD8-96C2-F57F4500FA72}" type="presOf" srcId="{97B5045B-4808-4D5E-9146-69D9B977E831}" destId="{EEFA5389-183F-4782-8DEF-BC0998B31E61}" srcOrd="0" destOrd="0" presId="urn:microsoft.com/office/officeart/2005/8/layout/process1"/>
    <dgm:cxn modelId="{21FE4105-8DB4-46EB-AA56-8C82C1043E5D}" type="presOf" srcId="{5CDA7D1C-7827-4ACF-A44D-B03DAD407D91}" destId="{35301AEB-C10F-4539-BFAF-E6A17A521323}" srcOrd="0" destOrd="0" presId="urn:microsoft.com/office/officeart/2005/8/layout/process1"/>
    <dgm:cxn modelId="{1C1A7117-DC3C-4E96-9774-EC44EB9991A9}" type="presOf" srcId="{40854F71-1D1C-41D9-BAD1-9F0EB0B45376}" destId="{B13314F6-A527-4330-8A37-E7D173F3ED6E}" srcOrd="0" destOrd="0" presId="urn:microsoft.com/office/officeart/2005/8/layout/process1"/>
    <dgm:cxn modelId="{8337331F-53CB-452C-9527-18A1E1FD498F}" srcId="{84384672-2270-4D1E-A7A5-E0C0A756FBB0}" destId="{75122EE8-AF4E-4BBD-AC99-F0F16C602EF8}" srcOrd="3" destOrd="0" parTransId="{B029B567-9B27-4E27-9FCE-CDF9891B2B31}" sibTransId="{F84B8CF0-7D9C-43DE-90E0-AFD53AF91CEA}"/>
    <dgm:cxn modelId="{21CDEF21-5020-4B43-A92D-33357EDC4EA5}" srcId="{84384672-2270-4D1E-A7A5-E0C0A756FBB0}" destId="{A0B2DB9F-87C8-4656-B7EF-16E99EAE9F81}" srcOrd="2" destOrd="0" parTransId="{3119CF20-BCBF-43DC-B5BF-CA5872C6833B}" sibTransId="{97B5045B-4808-4D5E-9146-69D9B977E831}"/>
    <dgm:cxn modelId="{D116903B-3312-4867-A2EE-6248E563ECDB}" type="presOf" srcId="{75122EE8-AF4E-4BBD-AC99-F0F16C602EF8}" destId="{4B320DE2-0B32-4458-9B5F-E4D5F31A2536}" srcOrd="0" destOrd="0" presId="urn:microsoft.com/office/officeart/2005/8/layout/process1"/>
    <dgm:cxn modelId="{6D085A8B-8FEC-4513-9319-8DDF84EF295D}" srcId="{84384672-2270-4D1E-A7A5-E0C0A756FBB0}" destId="{40854F71-1D1C-41D9-BAD1-9F0EB0B45376}" srcOrd="1" destOrd="0" parTransId="{1D2D006D-7540-4DFE-804C-C4362807C648}" sibTransId="{B9DC6CCF-534F-4BDE-923D-C2D9D22EE46B}"/>
    <dgm:cxn modelId="{C91B77B8-CD86-4C54-8B6A-95A8E85B109F}" type="presOf" srcId="{B9DC6CCF-534F-4BDE-923D-C2D9D22EE46B}" destId="{D3AC0FC0-6496-485C-AE9C-A4034CF996EB}" srcOrd="1" destOrd="0" presId="urn:microsoft.com/office/officeart/2005/8/layout/process1"/>
    <dgm:cxn modelId="{57B736C4-9286-41DF-8A40-DB228C7A4671}" type="presOf" srcId="{BE9A1C30-5F9F-42D1-AFE5-337B69D4CE82}" destId="{F999582C-20EE-4699-8261-DA4F970FD3FE}" srcOrd="0" destOrd="0" presId="urn:microsoft.com/office/officeart/2005/8/layout/process1"/>
    <dgm:cxn modelId="{61D55FC4-5BC9-432B-BDB6-F240055051D9}" srcId="{84384672-2270-4D1E-A7A5-E0C0A756FBB0}" destId="{5CDA7D1C-7827-4ACF-A44D-B03DAD407D91}" srcOrd="0" destOrd="0" parTransId="{DD535030-D048-4221-AFD5-33ADE8D2A2FE}" sibTransId="{BE9A1C30-5F9F-42D1-AFE5-337B69D4CE82}"/>
    <dgm:cxn modelId="{0EC36BDA-61A3-4BCD-BB42-D6E24AA915DF}" type="presOf" srcId="{A0B2DB9F-87C8-4656-B7EF-16E99EAE9F81}" destId="{C908AD88-686B-478C-89DF-6A9FBBF4FB7A}" srcOrd="0" destOrd="0" presId="urn:microsoft.com/office/officeart/2005/8/layout/process1"/>
    <dgm:cxn modelId="{14EBDAE9-592C-42CB-A7E1-48ECE20D6F67}" type="presOf" srcId="{B9DC6CCF-534F-4BDE-923D-C2D9D22EE46B}" destId="{F0CD2E84-68E4-46CF-B9F2-C2951F5C38F4}" srcOrd="0" destOrd="0" presId="urn:microsoft.com/office/officeart/2005/8/layout/process1"/>
    <dgm:cxn modelId="{700C3AEB-BADA-4205-939F-D28DB704240E}" type="presOf" srcId="{BE9A1C30-5F9F-42D1-AFE5-337B69D4CE82}" destId="{86C1CF6E-5999-40F1-9AAC-0B669092BE59}" srcOrd="1" destOrd="0" presId="urn:microsoft.com/office/officeart/2005/8/layout/process1"/>
    <dgm:cxn modelId="{CCCB85EE-2253-4E4C-B576-3FD36514459C}" type="presOf" srcId="{97B5045B-4808-4D5E-9146-69D9B977E831}" destId="{03D5A9D9-C942-4A11-AA81-F8564974AD03}" srcOrd="1" destOrd="0" presId="urn:microsoft.com/office/officeart/2005/8/layout/process1"/>
    <dgm:cxn modelId="{D9C13BFA-6619-4DB6-A73D-E14137F15B70}" type="presOf" srcId="{84384672-2270-4D1E-A7A5-E0C0A756FBB0}" destId="{F23E9B7F-41B8-4AC6-939C-7424E2D894B1}" srcOrd="0" destOrd="0" presId="urn:microsoft.com/office/officeart/2005/8/layout/process1"/>
    <dgm:cxn modelId="{85D9AA70-ACB0-4A59-9A8D-7B81555957BB}" type="presParOf" srcId="{F23E9B7F-41B8-4AC6-939C-7424E2D894B1}" destId="{35301AEB-C10F-4539-BFAF-E6A17A521323}" srcOrd="0" destOrd="0" presId="urn:microsoft.com/office/officeart/2005/8/layout/process1"/>
    <dgm:cxn modelId="{7C7F20C9-84A7-4A93-8465-729E7117E563}" type="presParOf" srcId="{F23E9B7F-41B8-4AC6-939C-7424E2D894B1}" destId="{F999582C-20EE-4699-8261-DA4F970FD3FE}" srcOrd="1" destOrd="0" presId="urn:microsoft.com/office/officeart/2005/8/layout/process1"/>
    <dgm:cxn modelId="{F8BE9649-BE25-4AF2-827E-3411184289FB}" type="presParOf" srcId="{F999582C-20EE-4699-8261-DA4F970FD3FE}" destId="{86C1CF6E-5999-40F1-9AAC-0B669092BE59}" srcOrd="0" destOrd="0" presId="urn:microsoft.com/office/officeart/2005/8/layout/process1"/>
    <dgm:cxn modelId="{ABF8F118-78F1-4F33-A86D-C900BE853274}" type="presParOf" srcId="{F23E9B7F-41B8-4AC6-939C-7424E2D894B1}" destId="{B13314F6-A527-4330-8A37-E7D173F3ED6E}" srcOrd="2" destOrd="0" presId="urn:microsoft.com/office/officeart/2005/8/layout/process1"/>
    <dgm:cxn modelId="{29150D7B-83CA-40AA-9C7B-B9EFF9FF3274}" type="presParOf" srcId="{F23E9B7F-41B8-4AC6-939C-7424E2D894B1}" destId="{F0CD2E84-68E4-46CF-B9F2-C2951F5C38F4}" srcOrd="3" destOrd="0" presId="urn:microsoft.com/office/officeart/2005/8/layout/process1"/>
    <dgm:cxn modelId="{4C7A25D5-FCE2-4111-ACE2-076738ED09DE}" type="presParOf" srcId="{F0CD2E84-68E4-46CF-B9F2-C2951F5C38F4}" destId="{D3AC0FC0-6496-485C-AE9C-A4034CF996EB}" srcOrd="0" destOrd="0" presId="urn:microsoft.com/office/officeart/2005/8/layout/process1"/>
    <dgm:cxn modelId="{001FD91B-4DCF-45A3-A67A-B80767E8F170}" type="presParOf" srcId="{F23E9B7F-41B8-4AC6-939C-7424E2D894B1}" destId="{C908AD88-686B-478C-89DF-6A9FBBF4FB7A}" srcOrd="4" destOrd="0" presId="urn:microsoft.com/office/officeart/2005/8/layout/process1"/>
    <dgm:cxn modelId="{34C0FA8E-D3B7-41AA-8212-A81B1DF13948}" type="presParOf" srcId="{F23E9B7F-41B8-4AC6-939C-7424E2D894B1}" destId="{EEFA5389-183F-4782-8DEF-BC0998B31E61}" srcOrd="5" destOrd="0" presId="urn:microsoft.com/office/officeart/2005/8/layout/process1"/>
    <dgm:cxn modelId="{699CC2E4-2CCC-46B7-B41C-3A1961D4FC6A}" type="presParOf" srcId="{EEFA5389-183F-4782-8DEF-BC0998B31E61}" destId="{03D5A9D9-C942-4A11-AA81-F8564974AD03}" srcOrd="0" destOrd="0" presId="urn:microsoft.com/office/officeart/2005/8/layout/process1"/>
    <dgm:cxn modelId="{CFD7E92E-E30F-46D1-AD48-447F3F3311D3}" type="presParOf" srcId="{F23E9B7F-41B8-4AC6-939C-7424E2D894B1}" destId="{4B320DE2-0B32-4458-9B5F-E4D5F31A2536}"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84384672-2270-4D1E-A7A5-E0C0A756FBB0}" type="doc">
      <dgm:prSet loTypeId="urn:microsoft.com/office/officeart/2005/8/layout/process1" loCatId="process" qsTypeId="urn:microsoft.com/office/officeart/2005/8/quickstyle/simple1" qsCatId="simple" csTypeId="urn:microsoft.com/office/officeart/2005/8/colors/accent1_2" csCatId="accent1" phldr="1"/>
      <dgm:spPr/>
    </dgm:pt>
    <dgm:pt modelId="{5CDA7D1C-7827-4ACF-A44D-B03DAD407D91}">
      <dgm:prSet phldrT="[Text]"/>
      <dgm:spPr/>
      <dgm:t>
        <a:bodyPr/>
        <a:lstStyle/>
        <a:p>
          <a:r>
            <a:rPr lang="en-US" dirty="0"/>
            <a:t>Initial State</a:t>
          </a:r>
        </a:p>
      </dgm:t>
    </dgm:pt>
    <dgm:pt modelId="{DD535030-D048-4221-AFD5-33ADE8D2A2FE}" type="parTrans" cxnId="{61D55FC4-5BC9-432B-BDB6-F240055051D9}">
      <dgm:prSet/>
      <dgm:spPr/>
      <dgm:t>
        <a:bodyPr/>
        <a:lstStyle/>
        <a:p>
          <a:endParaRPr lang="en-US"/>
        </a:p>
      </dgm:t>
    </dgm:pt>
    <dgm:pt modelId="{BE9A1C30-5F9F-42D1-AFE5-337B69D4CE82}" type="sibTrans" cxnId="{61D55FC4-5BC9-432B-BDB6-F240055051D9}">
      <dgm:prSet/>
      <dgm:spPr/>
      <dgm:t>
        <a:bodyPr/>
        <a:lstStyle/>
        <a:p>
          <a:endParaRPr lang="en-US"/>
        </a:p>
      </dgm:t>
    </dgm:pt>
    <dgm:pt modelId="{A0B2DB9F-87C8-4656-B7EF-16E99EAE9F81}">
      <dgm:prSet phldrT="[Text]"/>
      <dgm:spPr/>
      <dgm:t>
        <a:bodyPr/>
        <a:lstStyle/>
        <a:p>
          <a:r>
            <a:rPr lang="en-US" dirty="0"/>
            <a:t>Initial Navigation</a:t>
          </a:r>
        </a:p>
      </dgm:t>
    </dgm:pt>
    <dgm:pt modelId="{3119CF20-BCBF-43DC-B5BF-CA5872C6833B}" type="parTrans" cxnId="{21CDEF21-5020-4B43-A92D-33357EDC4EA5}">
      <dgm:prSet/>
      <dgm:spPr/>
      <dgm:t>
        <a:bodyPr/>
        <a:lstStyle/>
        <a:p>
          <a:endParaRPr lang="en-US"/>
        </a:p>
      </dgm:t>
    </dgm:pt>
    <dgm:pt modelId="{97B5045B-4808-4D5E-9146-69D9B977E831}" type="sibTrans" cxnId="{21CDEF21-5020-4B43-A92D-33357EDC4EA5}">
      <dgm:prSet/>
      <dgm:spPr/>
      <dgm:t>
        <a:bodyPr/>
        <a:lstStyle/>
        <a:p>
          <a:endParaRPr lang="en-US"/>
        </a:p>
      </dgm:t>
    </dgm:pt>
    <dgm:pt modelId="{75122EE8-AF4E-4BBD-AC99-F0F16C602EF8}">
      <dgm:prSet phldrT="[Text]"/>
      <dgm:spPr/>
      <dgm:t>
        <a:bodyPr/>
        <a:lstStyle/>
        <a:p>
          <a:r>
            <a:rPr lang="en-US" dirty="0"/>
            <a:t>Assert()</a:t>
          </a:r>
        </a:p>
      </dgm:t>
    </dgm:pt>
    <dgm:pt modelId="{B029B567-9B27-4E27-9FCE-CDF9891B2B31}" type="parTrans" cxnId="{8337331F-53CB-452C-9527-18A1E1FD498F}">
      <dgm:prSet/>
      <dgm:spPr/>
      <dgm:t>
        <a:bodyPr/>
        <a:lstStyle/>
        <a:p>
          <a:endParaRPr lang="en-US"/>
        </a:p>
      </dgm:t>
    </dgm:pt>
    <dgm:pt modelId="{F84B8CF0-7D9C-43DE-90E0-AFD53AF91CEA}" type="sibTrans" cxnId="{8337331F-53CB-452C-9527-18A1E1FD498F}">
      <dgm:prSet/>
      <dgm:spPr/>
      <dgm:t>
        <a:bodyPr/>
        <a:lstStyle/>
        <a:p>
          <a:endParaRPr lang="en-US"/>
        </a:p>
      </dgm:t>
    </dgm:pt>
    <dgm:pt modelId="{40854F71-1D1C-41D9-BAD1-9F0EB0B45376}">
      <dgm:prSet phldrT="[Text]"/>
      <dgm:spPr/>
      <dgm:t>
        <a:bodyPr/>
        <a:lstStyle/>
        <a:p>
          <a:r>
            <a:rPr lang="en-US" dirty="0"/>
            <a:t>Who's Logged In?</a:t>
          </a:r>
        </a:p>
      </dgm:t>
    </dgm:pt>
    <dgm:pt modelId="{1D2D006D-7540-4DFE-804C-C4362807C648}" type="parTrans" cxnId="{6D085A8B-8FEC-4513-9319-8DDF84EF295D}">
      <dgm:prSet/>
      <dgm:spPr/>
      <dgm:t>
        <a:bodyPr/>
        <a:lstStyle/>
        <a:p>
          <a:endParaRPr lang="en-US"/>
        </a:p>
      </dgm:t>
    </dgm:pt>
    <dgm:pt modelId="{B9DC6CCF-534F-4BDE-923D-C2D9D22EE46B}" type="sibTrans" cxnId="{6D085A8B-8FEC-4513-9319-8DDF84EF295D}">
      <dgm:prSet/>
      <dgm:spPr/>
      <dgm:t>
        <a:bodyPr/>
        <a:lstStyle/>
        <a:p>
          <a:endParaRPr lang="en-US"/>
        </a:p>
      </dgm:t>
    </dgm:pt>
    <dgm:pt modelId="{F23E9B7F-41B8-4AC6-939C-7424E2D894B1}" type="pres">
      <dgm:prSet presAssocID="{84384672-2270-4D1E-A7A5-E0C0A756FBB0}" presName="Name0" presStyleCnt="0">
        <dgm:presLayoutVars>
          <dgm:dir/>
          <dgm:resizeHandles val="exact"/>
        </dgm:presLayoutVars>
      </dgm:prSet>
      <dgm:spPr/>
    </dgm:pt>
    <dgm:pt modelId="{35301AEB-C10F-4539-BFAF-E6A17A521323}" type="pres">
      <dgm:prSet presAssocID="{5CDA7D1C-7827-4ACF-A44D-B03DAD407D91}" presName="node" presStyleLbl="node1" presStyleIdx="0" presStyleCnt="4">
        <dgm:presLayoutVars>
          <dgm:bulletEnabled val="1"/>
        </dgm:presLayoutVars>
      </dgm:prSet>
      <dgm:spPr/>
    </dgm:pt>
    <dgm:pt modelId="{F999582C-20EE-4699-8261-DA4F970FD3FE}" type="pres">
      <dgm:prSet presAssocID="{BE9A1C30-5F9F-42D1-AFE5-337B69D4CE82}" presName="sibTrans" presStyleLbl="sibTrans2D1" presStyleIdx="0" presStyleCnt="3"/>
      <dgm:spPr/>
    </dgm:pt>
    <dgm:pt modelId="{86C1CF6E-5999-40F1-9AAC-0B669092BE59}" type="pres">
      <dgm:prSet presAssocID="{BE9A1C30-5F9F-42D1-AFE5-337B69D4CE82}" presName="connectorText" presStyleLbl="sibTrans2D1" presStyleIdx="0" presStyleCnt="3"/>
      <dgm:spPr/>
    </dgm:pt>
    <dgm:pt modelId="{B13314F6-A527-4330-8A37-E7D173F3ED6E}" type="pres">
      <dgm:prSet presAssocID="{40854F71-1D1C-41D9-BAD1-9F0EB0B45376}" presName="node" presStyleLbl="node1" presStyleIdx="1" presStyleCnt="4">
        <dgm:presLayoutVars>
          <dgm:bulletEnabled val="1"/>
        </dgm:presLayoutVars>
      </dgm:prSet>
      <dgm:spPr/>
    </dgm:pt>
    <dgm:pt modelId="{F0CD2E84-68E4-46CF-B9F2-C2951F5C38F4}" type="pres">
      <dgm:prSet presAssocID="{B9DC6CCF-534F-4BDE-923D-C2D9D22EE46B}" presName="sibTrans" presStyleLbl="sibTrans2D1" presStyleIdx="1" presStyleCnt="3"/>
      <dgm:spPr/>
    </dgm:pt>
    <dgm:pt modelId="{D3AC0FC0-6496-485C-AE9C-A4034CF996EB}" type="pres">
      <dgm:prSet presAssocID="{B9DC6CCF-534F-4BDE-923D-C2D9D22EE46B}" presName="connectorText" presStyleLbl="sibTrans2D1" presStyleIdx="1" presStyleCnt="3"/>
      <dgm:spPr/>
    </dgm:pt>
    <dgm:pt modelId="{C908AD88-686B-478C-89DF-6A9FBBF4FB7A}" type="pres">
      <dgm:prSet presAssocID="{A0B2DB9F-87C8-4656-B7EF-16E99EAE9F81}" presName="node" presStyleLbl="node1" presStyleIdx="2" presStyleCnt="4">
        <dgm:presLayoutVars>
          <dgm:bulletEnabled val="1"/>
        </dgm:presLayoutVars>
      </dgm:prSet>
      <dgm:spPr/>
    </dgm:pt>
    <dgm:pt modelId="{EEFA5389-183F-4782-8DEF-BC0998B31E61}" type="pres">
      <dgm:prSet presAssocID="{97B5045B-4808-4D5E-9146-69D9B977E831}" presName="sibTrans" presStyleLbl="sibTrans2D1" presStyleIdx="2" presStyleCnt="3"/>
      <dgm:spPr/>
    </dgm:pt>
    <dgm:pt modelId="{03D5A9D9-C942-4A11-AA81-F8564974AD03}" type="pres">
      <dgm:prSet presAssocID="{97B5045B-4808-4D5E-9146-69D9B977E831}" presName="connectorText" presStyleLbl="sibTrans2D1" presStyleIdx="2" presStyleCnt="3"/>
      <dgm:spPr/>
    </dgm:pt>
    <dgm:pt modelId="{4B320DE2-0B32-4458-9B5F-E4D5F31A2536}" type="pres">
      <dgm:prSet presAssocID="{75122EE8-AF4E-4BBD-AC99-F0F16C602EF8}" presName="node" presStyleLbl="node1" presStyleIdx="3" presStyleCnt="4">
        <dgm:presLayoutVars>
          <dgm:bulletEnabled val="1"/>
        </dgm:presLayoutVars>
      </dgm:prSet>
      <dgm:spPr/>
    </dgm:pt>
  </dgm:ptLst>
  <dgm:cxnLst>
    <dgm:cxn modelId="{A58C320C-1DAA-4108-B0C4-28200DB72CBD}" type="presOf" srcId="{5CDA7D1C-7827-4ACF-A44D-B03DAD407D91}" destId="{35301AEB-C10F-4539-BFAF-E6A17A521323}" srcOrd="0" destOrd="0" presId="urn:microsoft.com/office/officeart/2005/8/layout/process1"/>
    <dgm:cxn modelId="{DE453514-DCE9-40C6-A19D-38089B83541C}" type="presOf" srcId="{B9DC6CCF-534F-4BDE-923D-C2D9D22EE46B}" destId="{D3AC0FC0-6496-485C-AE9C-A4034CF996EB}" srcOrd="1" destOrd="0" presId="urn:microsoft.com/office/officeart/2005/8/layout/process1"/>
    <dgm:cxn modelId="{8337331F-53CB-452C-9527-18A1E1FD498F}" srcId="{84384672-2270-4D1E-A7A5-E0C0A756FBB0}" destId="{75122EE8-AF4E-4BBD-AC99-F0F16C602EF8}" srcOrd="3" destOrd="0" parTransId="{B029B567-9B27-4E27-9FCE-CDF9891B2B31}" sibTransId="{F84B8CF0-7D9C-43DE-90E0-AFD53AF91CEA}"/>
    <dgm:cxn modelId="{21CDEF21-5020-4B43-A92D-33357EDC4EA5}" srcId="{84384672-2270-4D1E-A7A5-E0C0A756FBB0}" destId="{A0B2DB9F-87C8-4656-B7EF-16E99EAE9F81}" srcOrd="2" destOrd="0" parTransId="{3119CF20-BCBF-43DC-B5BF-CA5872C6833B}" sibTransId="{97B5045B-4808-4D5E-9146-69D9B977E831}"/>
    <dgm:cxn modelId="{3112F035-ADE3-4E70-97CD-E4D071B82A53}" type="presOf" srcId="{A0B2DB9F-87C8-4656-B7EF-16E99EAE9F81}" destId="{C908AD88-686B-478C-89DF-6A9FBBF4FB7A}" srcOrd="0" destOrd="0" presId="urn:microsoft.com/office/officeart/2005/8/layout/process1"/>
    <dgm:cxn modelId="{4272F06E-EA8F-4BD8-B600-D2F3A5796145}" type="presOf" srcId="{BE9A1C30-5F9F-42D1-AFE5-337B69D4CE82}" destId="{F999582C-20EE-4699-8261-DA4F970FD3FE}" srcOrd="0" destOrd="0" presId="urn:microsoft.com/office/officeart/2005/8/layout/process1"/>
    <dgm:cxn modelId="{E3935F53-49F7-4B4E-ABA1-704725E29209}" type="presOf" srcId="{97B5045B-4808-4D5E-9146-69D9B977E831}" destId="{03D5A9D9-C942-4A11-AA81-F8564974AD03}" srcOrd="1" destOrd="0" presId="urn:microsoft.com/office/officeart/2005/8/layout/process1"/>
    <dgm:cxn modelId="{08358F57-50C0-4450-B48C-3690F2D98A0B}" type="presOf" srcId="{97B5045B-4808-4D5E-9146-69D9B977E831}" destId="{EEFA5389-183F-4782-8DEF-BC0998B31E61}" srcOrd="0" destOrd="0" presId="urn:microsoft.com/office/officeart/2005/8/layout/process1"/>
    <dgm:cxn modelId="{7A41CC77-3872-42F3-A83E-06008AB979AE}" type="presOf" srcId="{84384672-2270-4D1E-A7A5-E0C0A756FBB0}" destId="{F23E9B7F-41B8-4AC6-939C-7424E2D894B1}" srcOrd="0" destOrd="0" presId="urn:microsoft.com/office/officeart/2005/8/layout/process1"/>
    <dgm:cxn modelId="{6D085A8B-8FEC-4513-9319-8DDF84EF295D}" srcId="{84384672-2270-4D1E-A7A5-E0C0A756FBB0}" destId="{40854F71-1D1C-41D9-BAD1-9F0EB0B45376}" srcOrd="1" destOrd="0" parTransId="{1D2D006D-7540-4DFE-804C-C4362807C648}" sibTransId="{B9DC6CCF-534F-4BDE-923D-C2D9D22EE46B}"/>
    <dgm:cxn modelId="{2C5BD990-557E-4547-A348-B867ABD66449}" type="presOf" srcId="{B9DC6CCF-534F-4BDE-923D-C2D9D22EE46B}" destId="{F0CD2E84-68E4-46CF-B9F2-C2951F5C38F4}" srcOrd="0" destOrd="0" presId="urn:microsoft.com/office/officeart/2005/8/layout/process1"/>
    <dgm:cxn modelId="{8052659C-4B59-433D-9D7B-AE9F7DA6CE60}" type="presOf" srcId="{40854F71-1D1C-41D9-BAD1-9F0EB0B45376}" destId="{B13314F6-A527-4330-8A37-E7D173F3ED6E}" srcOrd="0" destOrd="0" presId="urn:microsoft.com/office/officeart/2005/8/layout/process1"/>
    <dgm:cxn modelId="{61D55FC4-5BC9-432B-BDB6-F240055051D9}" srcId="{84384672-2270-4D1E-A7A5-E0C0A756FBB0}" destId="{5CDA7D1C-7827-4ACF-A44D-B03DAD407D91}" srcOrd="0" destOrd="0" parTransId="{DD535030-D048-4221-AFD5-33ADE8D2A2FE}" sibTransId="{BE9A1C30-5F9F-42D1-AFE5-337B69D4CE82}"/>
    <dgm:cxn modelId="{AE2EE0DE-1D7F-40B2-A6C6-FFE5A47D3D31}" type="presOf" srcId="{75122EE8-AF4E-4BBD-AC99-F0F16C602EF8}" destId="{4B320DE2-0B32-4458-9B5F-E4D5F31A2536}" srcOrd="0" destOrd="0" presId="urn:microsoft.com/office/officeart/2005/8/layout/process1"/>
    <dgm:cxn modelId="{A2447DDF-63BB-4B66-B848-0203E9AED4BC}" type="presOf" srcId="{BE9A1C30-5F9F-42D1-AFE5-337B69D4CE82}" destId="{86C1CF6E-5999-40F1-9AAC-0B669092BE59}" srcOrd="1" destOrd="0" presId="urn:microsoft.com/office/officeart/2005/8/layout/process1"/>
    <dgm:cxn modelId="{2BDBEC46-3AB2-4E60-A7ED-D19EFFC3CDF0}" type="presParOf" srcId="{F23E9B7F-41B8-4AC6-939C-7424E2D894B1}" destId="{35301AEB-C10F-4539-BFAF-E6A17A521323}" srcOrd="0" destOrd="0" presId="urn:microsoft.com/office/officeart/2005/8/layout/process1"/>
    <dgm:cxn modelId="{1B112050-17B8-49DE-B572-B76F5507FBC5}" type="presParOf" srcId="{F23E9B7F-41B8-4AC6-939C-7424E2D894B1}" destId="{F999582C-20EE-4699-8261-DA4F970FD3FE}" srcOrd="1" destOrd="0" presId="urn:microsoft.com/office/officeart/2005/8/layout/process1"/>
    <dgm:cxn modelId="{6E1B6FDB-F309-4613-9890-58908E3E1665}" type="presParOf" srcId="{F999582C-20EE-4699-8261-DA4F970FD3FE}" destId="{86C1CF6E-5999-40F1-9AAC-0B669092BE59}" srcOrd="0" destOrd="0" presId="urn:microsoft.com/office/officeart/2005/8/layout/process1"/>
    <dgm:cxn modelId="{C088601E-5DA4-400F-BA1A-480FD6176F7C}" type="presParOf" srcId="{F23E9B7F-41B8-4AC6-939C-7424E2D894B1}" destId="{B13314F6-A527-4330-8A37-E7D173F3ED6E}" srcOrd="2" destOrd="0" presId="urn:microsoft.com/office/officeart/2005/8/layout/process1"/>
    <dgm:cxn modelId="{B99F826F-3C93-4765-B957-4600D887FD3D}" type="presParOf" srcId="{F23E9B7F-41B8-4AC6-939C-7424E2D894B1}" destId="{F0CD2E84-68E4-46CF-B9F2-C2951F5C38F4}" srcOrd="3" destOrd="0" presId="urn:microsoft.com/office/officeart/2005/8/layout/process1"/>
    <dgm:cxn modelId="{AC81EFF9-0056-4ADF-8865-07509FD53C4D}" type="presParOf" srcId="{F0CD2E84-68E4-46CF-B9F2-C2951F5C38F4}" destId="{D3AC0FC0-6496-485C-AE9C-A4034CF996EB}" srcOrd="0" destOrd="0" presId="urn:microsoft.com/office/officeart/2005/8/layout/process1"/>
    <dgm:cxn modelId="{8A1E1440-F987-4E3F-BF07-288209A1874D}" type="presParOf" srcId="{F23E9B7F-41B8-4AC6-939C-7424E2D894B1}" destId="{C908AD88-686B-478C-89DF-6A9FBBF4FB7A}" srcOrd="4" destOrd="0" presId="urn:microsoft.com/office/officeart/2005/8/layout/process1"/>
    <dgm:cxn modelId="{8CF7D885-6402-4399-A1D6-D0CBC44AFEAC}" type="presParOf" srcId="{F23E9B7F-41B8-4AC6-939C-7424E2D894B1}" destId="{EEFA5389-183F-4782-8DEF-BC0998B31E61}" srcOrd="5" destOrd="0" presId="urn:microsoft.com/office/officeart/2005/8/layout/process1"/>
    <dgm:cxn modelId="{0287A79D-F85B-4E16-8D95-1318FF5590D7}" type="presParOf" srcId="{EEFA5389-183F-4782-8DEF-BC0998B31E61}" destId="{03D5A9D9-C942-4A11-AA81-F8564974AD03}" srcOrd="0" destOrd="0" presId="urn:microsoft.com/office/officeart/2005/8/layout/process1"/>
    <dgm:cxn modelId="{9875D81F-8118-44C2-A9FC-A88FD1B2293A}" type="presParOf" srcId="{F23E9B7F-41B8-4AC6-939C-7424E2D894B1}" destId="{4B320DE2-0B32-4458-9B5F-E4D5F31A2536}"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695DC28E-1DCF-4316-9905-1477721308AA}" type="doc">
      <dgm:prSet loTypeId="urn:microsoft.com/office/officeart/2005/8/layout/hierarchy3" loCatId="relationship" qsTypeId="urn:microsoft.com/office/officeart/2005/8/quickstyle/simple1" qsCatId="simple" csTypeId="urn:microsoft.com/office/officeart/2005/8/colors/accent1_2" csCatId="accent1" phldr="1"/>
      <dgm:spPr/>
      <dgm:t>
        <a:bodyPr/>
        <a:lstStyle/>
        <a:p>
          <a:endParaRPr lang="en-US"/>
        </a:p>
      </dgm:t>
    </dgm:pt>
    <dgm:pt modelId="{A457B8B7-EC89-43BF-A144-88117829A974}">
      <dgm:prSet phldrT="[Text]"/>
      <dgm:spPr/>
      <dgm:t>
        <a:bodyPr/>
        <a:lstStyle/>
        <a:p>
          <a:r>
            <a:rPr lang="en-US" dirty="0"/>
            <a:t>Pre-existing data</a:t>
          </a:r>
        </a:p>
      </dgm:t>
    </dgm:pt>
    <dgm:pt modelId="{E8A4C20F-7EB4-424E-9F0C-536317ED1A4D}" type="parTrans" cxnId="{29B331DB-F258-43F0-AFD5-BDB9C1DC5C5D}">
      <dgm:prSet/>
      <dgm:spPr/>
      <dgm:t>
        <a:bodyPr/>
        <a:lstStyle/>
        <a:p>
          <a:endParaRPr lang="en-US"/>
        </a:p>
      </dgm:t>
    </dgm:pt>
    <dgm:pt modelId="{4BD4C8C5-3B0E-411F-A736-61D86283EF72}" type="sibTrans" cxnId="{29B331DB-F258-43F0-AFD5-BDB9C1DC5C5D}">
      <dgm:prSet/>
      <dgm:spPr/>
      <dgm:t>
        <a:bodyPr/>
        <a:lstStyle/>
        <a:p>
          <a:endParaRPr lang="en-US"/>
        </a:p>
      </dgm:t>
    </dgm:pt>
    <dgm:pt modelId="{09090AD9-A03A-4DC1-B484-E70C50501B67}">
      <dgm:prSet phldrT="[Text]"/>
      <dgm:spPr/>
      <dgm:t>
        <a:bodyPr/>
        <a:lstStyle/>
        <a:p>
          <a:r>
            <a:rPr lang="en-US" dirty="0"/>
            <a:t>Tests easier to write /</a:t>
          </a:r>
          <a:br>
            <a:rPr lang="en-US" dirty="0"/>
          </a:br>
          <a:r>
            <a:rPr lang="en-US" dirty="0"/>
            <a:t>harder to maintain</a:t>
          </a:r>
        </a:p>
      </dgm:t>
    </dgm:pt>
    <dgm:pt modelId="{A8D14644-1C33-4360-85F3-C848FBB57940}" type="parTrans" cxnId="{A4F2D234-BC5A-44D1-BA5B-B32CE5D6F184}">
      <dgm:prSet/>
      <dgm:spPr/>
      <dgm:t>
        <a:bodyPr/>
        <a:lstStyle/>
        <a:p>
          <a:endParaRPr lang="en-US"/>
        </a:p>
      </dgm:t>
    </dgm:pt>
    <dgm:pt modelId="{B26D8F28-41F4-4C41-8AAA-45E9A3FAAD91}" type="sibTrans" cxnId="{A4F2D234-BC5A-44D1-BA5B-B32CE5D6F184}">
      <dgm:prSet/>
      <dgm:spPr/>
      <dgm:t>
        <a:bodyPr/>
        <a:lstStyle/>
        <a:p>
          <a:endParaRPr lang="en-US"/>
        </a:p>
      </dgm:t>
    </dgm:pt>
    <dgm:pt modelId="{D89D00C8-C72F-46EE-AB42-5DD9F1C4E1AE}">
      <dgm:prSet phldrT="[Text]"/>
      <dgm:spPr/>
      <dgm:t>
        <a:bodyPr/>
        <a:lstStyle/>
        <a:p>
          <a:r>
            <a:rPr lang="en-US" dirty="0"/>
            <a:t>Managing the database is a PITA</a:t>
          </a:r>
        </a:p>
      </dgm:t>
    </dgm:pt>
    <dgm:pt modelId="{26BD2C31-4C6C-4082-BCA8-CEC23A633444}" type="parTrans" cxnId="{9E6067AE-5AD1-406B-9004-BFAF85C5E158}">
      <dgm:prSet/>
      <dgm:spPr/>
      <dgm:t>
        <a:bodyPr/>
        <a:lstStyle/>
        <a:p>
          <a:endParaRPr lang="en-US"/>
        </a:p>
      </dgm:t>
    </dgm:pt>
    <dgm:pt modelId="{560F4B31-F20D-4B6F-81ED-F22CED68AFC9}" type="sibTrans" cxnId="{9E6067AE-5AD1-406B-9004-BFAF85C5E158}">
      <dgm:prSet/>
      <dgm:spPr/>
      <dgm:t>
        <a:bodyPr/>
        <a:lstStyle/>
        <a:p>
          <a:endParaRPr lang="en-US"/>
        </a:p>
      </dgm:t>
    </dgm:pt>
    <dgm:pt modelId="{8319E629-C3EB-4178-A532-5536AC9DD844}">
      <dgm:prSet phldrT="[Text]"/>
      <dgm:spPr/>
      <dgm:t>
        <a:bodyPr/>
        <a:lstStyle/>
        <a:p>
          <a:r>
            <a:rPr lang="en-US" dirty="0"/>
            <a:t>Data created per-test</a:t>
          </a:r>
        </a:p>
      </dgm:t>
    </dgm:pt>
    <dgm:pt modelId="{CD2F0BE5-095B-46E0-9BFD-B07BDC2A6C4B}" type="parTrans" cxnId="{04D66CBC-DD13-4105-9ED0-B30D7E6EC8AF}">
      <dgm:prSet/>
      <dgm:spPr/>
      <dgm:t>
        <a:bodyPr/>
        <a:lstStyle/>
        <a:p>
          <a:endParaRPr lang="en-US"/>
        </a:p>
      </dgm:t>
    </dgm:pt>
    <dgm:pt modelId="{A532A253-D141-404A-8411-7311E5B6AD11}" type="sibTrans" cxnId="{04D66CBC-DD13-4105-9ED0-B30D7E6EC8AF}">
      <dgm:prSet/>
      <dgm:spPr/>
      <dgm:t>
        <a:bodyPr/>
        <a:lstStyle/>
        <a:p>
          <a:endParaRPr lang="en-US"/>
        </a:p>
      </dgm:t>
    </dgm:pt>
    <dgm:pt modelId="{0994682B-EF09-4BA9-AA29-C23EE5C4F0CE}">
      <dgm:prSet phldrT="[Text]"/>
      <dgm:spPr/>
      <dgm:t>
        <a:bodyPr/>
        <a:lstStyle/>
        <a:p>
          <a:r>
            <a:rPr lang="en-US" dirty="0"/>
            <a:t>Tests easier to maintain</a:t>
          </a:r>
        </a:p>
      </dgm:t>
    </dgm:pt>
    <dgm:pt modelId="{B91A63E9-C965-4DDC-A454-F2B489DC2E49}" type="parTrans" cxnId="{55CDD4F3-1BDB-4F25-B098-009AAD78FE79}">
      <dgm:prSet/>
      <dgm:spPr/>
      <dgm:t>
        <a:bodyPr/>
        <a:lstStyle/>
        <a:p>
          <a:endParaRPr lang="en-US"/>
        </a:p>
      </dgm:t>
    </dgm:pt>
    <dgm:pt modelId="{CE60C941-9BC5-4AE7-8A2A-9773DA038D6C}" type="sibTrans" cxnId="{55CDD4F3-1BDB-4F25-B098-009AAD78FE79}">
      <dgm:prSet/>
      <dgm:spPr/>
      <dgm:t>
        <a:bodyPr/>
        <a:lstStyle/>
        <a:p>
          <a:endParaRPr lang="en-US"/>
        </a:p>
      </dgm:t>
    </dgm:pt>
    <dgm:pt modelId="{13471597-4A56-4B9D-82F7-294E4AFEF5CE}">
      <dgm:prSet phldrT="[Text]"/>
      <dgm:spPr/>
      <dgm:t>
        <a:bodyPr/>
        <a:lstStyle/>
        <a:p>
          <a:r>
            <a:rPr lang="en-US" dirty="0"/>
            <a:t>Painful when tests need to change data</a:t>
          </a:r>
        </a:p>
      </dgm:t>
    </dgm:pt>
    <dgm:pt modelId="{5B027E59-F187-4D3A-A7E7-AA677D1EAB56}" type="parTrans" cxnId="{7EAB2F09-E2FC-4D04-9332-326B2F8F1CD3}">
      <dgm:prSet/>
      <dgm:spPr/>
      <dgm:t>
        <a:bodyPr/>
        <a:lstStyle/>
        <a:p>
          <a:endParaRPr lang="en-US"/>
        </a:p>
      </dgm:t>
    </dgm:pt>
    <dgm:pt modelId="{D5F8CFE5-97D6-4FC5-A76B-0F7778DCB9D9}" type="sibTrans" cxnId="{7EAB2F09-E2FC-4D04-9332-326B2F8F1CD3}">
      <dgm:prSet/>
      <dgm:spPr/>
      <dgm:t>
        <a:bodyPr/>
        <a:lstStyle/>
        <a:p>
          <a:endParaRPr lang="en-US"/>
        </a:p>
      </dgm:t>
    </dgm:pt>
    <dgm:pt modelId="{C62E1159-4BC5-4519-991B-41A7809AB5A8}">
      <dgm:prSet phldrT="[Text]"/>
      <dgm:spPr/>
      <dgm:t>
        <a:bodyPr/>
        <a:lstStyle/>
        <a:p>
          <a:r>
            <a:rPr lang="en-US" dirty="0"/>
            <a:t>Data creation helpers are a must!</a:t>
          </a:r>
        </a:p>
      </dgm:t>
    </dgm:pt>
    <dgm:pt modelId="{BDD6101B-8E53-45EE-A4AD-1FC6DD3E908A}" type="parTrans" cxnId="{1001003D-40A2-4486-AF6C-3624E30C313D}">
      <dgm:prSet/>
      <dgm:spPr/>
      <dgm:t>
        <a:bodyPr/>
        <a:lstStyle/>
        <a:p>
          <a:endParaRPr lang="en-US"/>
        </a:p>
      </dgm:t>
    </dgm:pt>
    <dgm:pt modelId="{54C998D0-012F-4B90-A889-13A962A662D8}" type="sibTrans" cxnId="{1001003D-40A2-4486-AF6C-3624E30C313D}">
      <dgm:prSet/>
      <dgm:spPr/>
      <dgm:t>
        <a:bodyPr/>
        <a:lstStyle/>
        <a:p>
          <a:endParaRPr lang="en-US"/>
        </a:p>
      </dgm:t>
    </dgm:pt>
    <dgm:pt modelId="{83127859-9B8C-4E96-A703-CEAB587F4440}">
      <dgm:prSet phldrT="[Text]"/>
      <dgm:spPr/>
      <dgm:t>
        <a:bodyPr/>
        <a:lstStyle/>
        <a:p>
          <a:r>
            <a:rPr lang="en-US" dirty="0"/>
            <a:t>Teardown / rollback scripts are necessary</a:t>
          </a:r>
        </a:p>
      </dgm:t>
    </dgm:pt>
    <dgm:pt modelId="{2F7881A4-3ECA-4AFF-9CDA-B8A4C603BBA3}" type="parTrans" cxnId="{79932621-AF63-4149-9AED-536E31A0271D}">
      <dgm:prSet/>
      <dgm:spPr/>
      <dgm:t>
        <a:bodyPr/>
        <a:lstStyle/>
        <a:p>
          <a:endParaRPr lang="en-US"/>
        </a:p>
      </dgm:t>
    </dgm:pt>
    <dgm:pt modelId="{37F8A08B-7A2E-4F62-A342-77EF850D0755}" type="sibTrans" cxnId="{79932621-AF63-4149-9AED-536E31A0271D}">
      <dgm:prSet/>
      <dgm:spPr/>
      <dgm:t>
        <a:bodyPr/>
        <a:lstStyle/>
        <a:p>
          <a:endParaRPr lang="en-US"/>
        </a:p>
      </dgm:t>
    </dgm:pt>
    <dgm:pt modelId="{5BAFE130-DE9D-4798-A980-4FE71D2F63A0}" type="pres">
      <dgm:prSet presAssocID="{695DC28E-1DCF-4316-9905-1477721308AA}" presName="diagram" presStyleCnt="0">
        <dgm:presLayoutVars>
          <dgm:chPref val="1"/>
          <dgm:dir/>
          <dgm:animOne val="branch"/>
          <dgm:animLvl val="lvl"/>
          <dgm:resizeHandles/>
        </dgm:presLayoutVars>
      </dgm:prSet>
      <dgm:spPr/>
    </dgm:pt>
    <dgm:pt modelId="{529C9CDF-AFEB-4634-AD2F-710B739BAD3A}" type="pres">
      <dgm:prSet presAssocID="{A457B8B7-EC89-43BF-A144-88117829A974}" presName="root" presStyleCnt="0"/>
      <dgm:spPr/>
    </dgm:pt>
    <dgm:pt modelId="{63433741-991A-4B71-9F67-0BE01F341CB7}" type="pres">
      <dgm:prSet presAssocID="{A457B8B7-EC89-43BF-A144-88117829A974}" presName="rootComposite" presStyleCnt="0"/>
      <dgm:spPr/>
    </dgm:pt>
    <dgm:pt modelId="{45596FEF-92BC-4FB0-B82A-CF07289DA4C4}" type="pres">
      <dgm:prSet presAssocID="{A457B8B7-EC89-43BF-A144-88117829A974}" presName="rootText" presStyleLbl="node1" presStyleIdx="0" presStyleCnt="2" custScaleX="153469"/>
      <dgm:spPr/>
    </dgm:pt>
    <dgm:pt modelId="{774D6354-5571-48A9-A4D2-1542C61CEF06}" type="pres">
      <dgm:prSet presAssocID="{A457B8B7-EC89-43BF-A144-88117829A974}" presName="rootConnector" presStyleLbl="node1" presStyleIdx="0" presStyleCnt="2"/>
      <dgm:spPr/>
    </dgm:pt>
    <dgm:pt modelId="{B8411AB6-2125-478C-9793-414090C090CA}" type="pres">
      <dgm:prSet presAssocID="{A457B8B7-EC89-43BF-A144-88117829A974}" presName="childShape" presStyleCnt="0"/>
      <dgm:spPr/>
    </dgm:pt>
    <dgm:pt modelId="{BB6892A2-0E9B-4421-8AA4-2982E6D437B1}" type="pres">
      <dgm:prSet presAssocID="{A8D14644-1C33-4360-85F3-C848FBB57940}" presName="Name13" presStyleLbl="parChTrans1D2" presStyleIdx="0" presStyleCnt="6"/>
      <dgm:spPr/>
    </dgm:pt>
    <dgm:pt modelId="{DF0CDB95-3617-4347-8E58-96613155B444}" type="pres">
      <dgm:prSet presAssocID="{09090AD9-A03A-4DC1-B484-E70C50501B67}" presName="childText" presStyleLbl="bgAcc1" presStyleIdx="0" presStyleCnt="6" custScaleX="179529">
        <dgm:presLayoutVars>
          <dgm:bulletEnabled val="1"/>
        </dgm:presLayoutVars>
      </dgm:prSet>
      <dgm:spPr/>
    </dgm:pt>
    <dgm:pt modelId="{9F96BD5B-19A7-40AA-9A53-FF273969A3C8}" type="pres">
      <dgm:prSet presAssocID="{26BD2C31-4C6C-4082-BCA8-CEC23A633444}" presName="Name13" presStyleLbl="parChTrans1D2" presStyleIdx="1" presStyleCnt="6"/>
      <dgm:spPr/>
    </dgm:pt>
    <dgm:pt modelId="{EDE5316B-633F-48AB-986D-846AE83490C7}" type="pres">
      <dgm:prSet presAssocID="{D89D00C8-C72F-46EE-AB42-5DD9F1C4E1AE}" presName="childText" presStyleLbl="bgAcc1" presStyleIdx="1" presStyleCnt="6" custScaleX="180140">
        <dgm:presLayoutVars>
          <dgm:bulletEnabled val="1"/>
        </dgm:presLayoutVars>
      </dgm:prSet>
      <dgm:spPr/>
    </dgm:pt>
    <dgm:pt modelId="{467888F8-35E0-43A9-A770-F7FA5BA30D3B}" type="pres">
      <dgm:prSet presAssocID="{5B027E59-F187-4D3A-A7E7-AA677D1EAB56}" presName="Name13" presStyleLbl="parChTrans1D2" presStyleIdx="2" presStyleCnt="6"/>
      <dgm:spPr/>
    </dgm:pt>
    <dgm:pt modelId="{8FE5D0BA-1E61-4D77-908E-7EBAA783F085}" type="pres">
      <dgm:prSet presAssocID="{13471597-4A56-4B9D-82F7-294E4AFEF5CE}" presName="childText" presStyleLbl="bgAcc1" presStyleIdx="2" presStyleCnt="6" custScaleX="180140">
        <dgm:presLayoutVars>
          <dgm:bulletEnabled val="1"/>
        </dgm:presLayoutVars>
      </dgm:prSet>
      <dgm:spPr/>
    </dgm:pt>
    <dgm:pt modelId="{2F75F9C2-64C0-4BBB-88A8-AFE3A02EE53D}" type="pres">
      <dgm:prSet presAssocID="{8319E629-C3EB-4178-A532-5536AC9DD844}" presName="root" presStyleCnt="0"/>
      <dgm:spPr/>
    </dgm:pt>
    <dgm:pt modelId="{6146C454-2590-41BC-9629-57845D1E7C30}" type="pres">
      <dgm:prSet presAssocID="{8319E629-C3EB-4178-A532-5536AC9DD844}" presName="rootComposite" presStyleCnt="0"/>
      <dgm:spPr/>
    </dgm:pt>
    <dgm:pt modelId="{7F48E5EA-5FA5-4716-8AB6-68C450A41017}" type="pres">
      <dgm:prSet presAssocID="{8319E629-C3EB-4178-A532-5536AC9DD844}" presName="rootText" presStyleLbl="node1" presStyleIdx="1" presStyleCnt="2" custScaleX="143088"/>
      <dgm:spPr/>
    </dgm:pt>
    <dgm:pt modelId="{FA6030C9-17D6-4C4B-942C-1649AE1D5BAA}" type="pres">
      <dgm:prSet presAssocID="{8319E629-C3EB-4178-A532-5536AC9DD844}" presName="rootConnector" presStyleLbl="node1" presStyleIdx="1" presStyleCnt="2"/>
      <dgm:spPr/>
    </dgm:pt>
    <dgm:pt modelId="{307ECBDD-DF14-43AB-B5E8-3C3C84D07CF0}" type="pres">
      <dgm:prSet presAssocID="{8319E629-C3EB-4178-A532-5536AC9DD844}" presName="childShape" presStyleCnt="0"/>
      <dgm:spPr/>
    </dgm:pt>
    <dgm:pt modelId="{F9AF3A99-AE99-44D6-8DC6-57E90D064A6E}" type="pres">
      <dgm:prSet presAssocID="{B91A63E9-C965-4DDC-A454-F2B489DC2E49}" presName="Name13" presStyleLbl="parChTrans1D2" presStyleIdx="3" presStyleCnt="6"/>
      <dgm:spPr/>
    </dgm:pt>
    <dgm:pt modelId="{2073254E-4FA1-4C72-827F-679BD0F1D608}" type="pres">
      <dgm:prSet presAssocID="{0994682B-EF09-4BA9-AA29-C23EE5C4F0CE}" presName="childText" presStyleLbl="bgAcc1" presStyleIdx="3" presStyleCnt="6" custScaleX="191689">
        <dgm:presLayoutVars>
          <dgm:bulletEnabled val="1"/>
        </dgm:presLayoutVars>
      </dgm:prSet>
      <dgm:spPr/>
    </dgm:pt>
    <dgm:pt modelId="{6408AD4A-5D5E-42FC-8CAC-AE3556F03BAA}" type="pres">
      <dgm:prSet presAssocID="{BDD6101B-8E53-45EE-A4AD-1FC6DD3E908A}" presName="Name13" presStyleLbl="parChTrans1D2" presStyleIdx="4" presStyleCnt="6"/>
      <dgm:spPr/>
    </dgm:pt>
    <dgm:pt modelId="{1F64CCB4-E828-4B73-A49A-A5DAE4F4050B}" type="pres">
      <dgm:prSet presAssocID="{C62E1159-4BC5-4519-991B-41A7809AB5A8}" presName="childText" presStyleLbl="bgAcc1" presStyleIdx="4" presStyleCnt="6" custScaleX="196459">
        <dgm:presLayoutVars>
          <dgm:bulletEnabled val="1"/>
        </dgm:presLayoutVars>
      </dgm:prSet>
      <dgm:spPr/>
    </dgm:pt>
    <dgm:pt modelId="{38A83D63-4421-45E0-9AA4-9FAC3874F6E5}" type="pres">
      <dgm:prSet presAssocID="{2F7881A4-3ECA-4AFF-9CDA-B8A4C603BBA3}" presName="Name13" presStyleLbl="parChTrans1D2" presStyleIdx="5" presStyleCnt="6"/>
      <dgm:spPr/>
    </dgm:pt>
    <dgm:pt modelId="{7C661F13-153F-4916-817C-A7B113E3BD63}" type="pres">
      <dgm:prSet presAssocID="{83127859-9B8C-4E96-A703-CEAB587F4440}" presName="childText" presStyleLbl="bgAcc1" presStyleIdx="5" presStyleCnt="6" custScaleX="192537">
        <dgm:presLayoutVars>
          <dgm:bulletEnabled val="1"/>
        </dgm:presLayoutVars>
      </dgm:prSet>
      <dgm:spPr/>
    </dgm:pt>
  </dgm:ptLst>
  <dgm:cxnLst>
    <dgm:cxn modelId="{7EAB2F09-E2FC-4D04-9332-326B2F8F1CD3}" srcId="{A457B8B7-EC89-43BF-A144-88117829A974}" destId="{13471597-4A56-4B9D-82F7-294E4AFEF5CE}" srcOrd="2" destOrd="0" parTransId="{5B027E59-F187-4D3A-A7E7-AA677D1EAB56}" sibTransId="{D5F8CFE5-97D6-4FC5-A76B-0F7778DCB9D9}"/>
    <dgm:cxn modelId="{416CCD11-A0F2-494F-BC5F-6AF9D6FC0DA3}" type="presOf" srcId="{26BD2C31-4C6C-4082-BCA8-CEC23A633444}" destId="{9F96BD5B-19A7-40AA-9A53-FF273969A3C8}" srcOrd="0" destOrd="0" presId="urn:microsoft.com/office/officeart/2005/8/layout/hierarchy3"/>
    <dgm:cxn modelId="{B429B014-51DD-4636-819B-11862E67A14E}" type="presOf" srcId="{83127859-9B8C-4E96-A703-CEAB587F4440}" destId="{7C661F13-153F-4916-817C-A7B113E3BD63}" srcOrd="0" destOrd="0" presId="urn:microsoft.com/office/officeart/2005/8/layout/hierarchy3"/>
    <dgm:cxn modelId="{79932621-AF63-4149-9AED-536E31A0271D}" srcId="{8319E629-C3EB-4178-A532-5536AC9DD844}" destId="{83127859-9B8C-4E96-A703-CEAB587F4440}" srcOrd="2" destOrd="0" parTransId="{2F7881A4-3ECA-4AFF-9CDA-B8A4C603BBA3}" sibTransId="{37F8A08B-7A2E-4F62-A342-77EF850D0755}"/>
    <dgm:cxn modelId="{A4F2D234-BC5A-44D1-BA5B-B32CE5D6F184}" srcId="{A457B8B7-EC89-43BF-A144-88117829A974}" destId="{09090AD9-A03A-4DC1-B484-E70C50501B67}" srcOrd="0" destOrd="0" parTransId="{A8D14644-1C33-4360-85F3-C848FBB57940}" sibTransId="{B26D8F28-41F4-4C41-8AAA-45E9A3FAAD91}"/>
    <dgm:cxn modelId="{615C8F37-E0FE-46B5-8A54-044CCBEAC98A}" type="presOf" srcId="{B91A63E9-C965-4DDC-A454-F2B489DC2E49}" destId="{F9AF3A99-AE99-44D6-8DC6-57E90D064A6E}" srcOrd="0" destOrd="0" presId="urn:microsoft.com/office/officeart/2005/8/layout/hierarchy3"/>
    <dgm:cxn modelId="{1001003D-40A2-4486-AF6C-3624E30C313D}" srcId="{8319E629-C3EB-4178-A532-5536AC9DD844}" destId="{C62E1159-4BC5-4519-991B-41A7809AB5A8}" srcOrd="1" destOrd="0" parTransId="{BDD6101B-8E53-45EE-A4AD-1FC6DD3E908A}" sibTransId="{54C998D0-012F-4B90-A889-13A962A662D8}"/>
    <dgm:cxn modelId="{D729893D-011A-4514-AF4A-407B18ABB68D}" type="presOf" srcId="{09090AD9-A03A-4DC1-B484-E70C50501B67}" destId="{DF0CDB95-3617-4347-8E58-96613155B444}" srcOrd="0" destOrd="0" presId="urn:microsoft.com/office/officeart/2005/8/layout/hierarchy3"/>
    <dgm:cxn modelId="{96E43541-BE7D-4B9C-8CF0-D2847BF44EE4}" type="presOf" srcId="{0994682B-EF09-4BA9-AA29-C23EE5C4F0CE}" destId="{2073254E-4FA1-4C72-827F-679BD0F1D608}" srcOrd="0" destOrd="0" presId="urn:microsoft.com/office/officeart/2005/8/layout/hierarchy3"/>
    <dgm:cxn modelId="{251D6046-57E9-47B2-A085-9CFD65119C62}" type="presOf" srcId="{695DC28E-1DCF-4316-9905-1477721308AA}" destId="{5BAFE130-DE9D-4798-A980-4FE71D2F63A0}" srcOrd="0" destOrd="0" presId="urn:microsoft.com/office/officeart/2005/8/layout/hierarchy3"/>
    <dgm:cxn modelId="{35F3F550-F4EA-478A-86C9-5F4164800F2E}" type="presOf" srcId="{C62E1159-4BC5-4519-991B-41A7809AB5A8}" destId="{1F64CCB4-E828-4B73-A49A-A5DAE4F4050B}" srcOrd="0" destOrd="0" presId="urn:microsoft.com/office/officeart/2005/8/layout/hierarchy3"/>
    <dgm:cxn modelId="{D3A31752-45EE-487F-8BA3-68D2D59D4929}" type="presOf" srcId="{BDD6101B-8E53-45EE-A4AD-1FC6DD3E908A}" destId="{6408AD4A-5D5E-42FC-8CAC-AE3556F03BAA}" srcOrd="0" destOrd="0" presId="urn:microsoft.com/office/officeart/2005/8/layout/hierarchy3"/>
    <dgm:cxn modelId="{EFDACC55-F90D-44AA-8429-BD0402A92B42}" type="presOf" srcId="{D89D00C8-C72F-46EE-AB42-5DD9F1C4E1AE}" destId="{EDE5316B-633F-48AB-986D-846AE83490C7}" srcOrd="0" destOrd="0" presId="urn:microsoft.com/office/officeart/2005/8/layout/hierarchy3"/>
    <dgm:cxn modelId="{0D4A28A4-6C9F-4BB3-ADFC-C072681EF167}" type="presOf" srcId="{8319E629-C3EB-4178-A532-5536AC9DD844}" destId="{FA6030C9-17D6-4C4B-942C-1649AE1D5BAA}" srcOrd="1" destOrd="0" presId="urn:microsoft.com/office/officeart/2005/8/layout/hierarchy3"/>
    <dgm:cxn modelId="{F4C811AC-F5A2-44AA-AB16-9B78904554C6}" type="presOf" srcId="{2F7881A4-3ECA-4AFF-9CDA-B8A4C603BBA3}" destId="{38A83D63-4421-45E0-9AA4-9FAC3874F6E5}" srcOrd="0" destOrd="0" presId="urn:microsoft.com/office/officeart/2005/8/layout/hierarchy3"/>
    <dgm:cxn modelId="{9E6067AE-5AD1-406B-9004-BFAF85C5E158}" srcId="{A457B8B7-EC89-43BF-A144-88117829A974}" destId="{D89D00C8-C72F-46EE-AB42-5DD9F1C4E1AE}" srcOrd="1" destOrd="0" parTransId="{26BD2C31-4C6C-4082-BCA8-CEC23A633444}" sibTransId="{560F4B31-F20D-4B6F-81ED-F22CED68AFC9}"/>
    <dgm:cxn modelId="{95E573B1-C921-4D29-B374-40F59849700A}" type="presOf" srcId="{A457B8B7-EC89-43BF-A144-88117829A974}" destId="{45596FEF-92BC-4FB0-B82A-CF07289DA4C4}" srcOrd="0" destOrd="0" presId="urn:microsoft.com/office/officeart/2005/8/layout/hierarchy3"/>
    <dgm:cxn modelId="{04D66CBC-DD13-4105-9ED0-B30D7E6EC8AF}" srcId="{695DC28E-1DCF-4316-9905-1477721308AA}" destId="{8319E629-C3EB-4178-A532-5536AC9DD844}" srcOrd="1" destOrd="0" parTransId="{CD2F0BE5-095B-46E0-9BFD-B07BDC2A6C4B}" sibTransId="{A532A253-D141-404A-8411-7311E5B6AD11}"/>
    <dgm:cxn modelId="{59EA02C3-441F-44DB-86CC-880F9F578386}" type="presOf" srcId="{5B027E59-F187-4D3A-A7E7-AA677D1EAB56}" destId="{467888F8-35E0-43A9-A770-F7FA5BA30D3B}" srcOrd="0" destOrd="0" presId="urn:microsoft.com/office/officeart/2005/8/layout/hierarchy3"/>
    <dgm:cxn modelId="{60BED5C6-2695-43B3-907B-F58E0EF9E0CF}" type="presOf" srcId="{A457B8B7-EC89-43BF-A144-88117829A974}" destId="{774D6354-5571-48A9-A4D2-1542C61CEF06}" srcOrd="1" destOrd="0" presId="urn:microsoft.com/office/officeart/2005/8/layout/hierarchy3"/>
    <dgm:cxn modelId="{29B331DB-F258-43F0-AFD5-BDB9C1DC5C5D}" srcId="{695DC28E-1DCF-4316-9905-1477721308AA}" destId="{A457B8B7-EC89-43BF-A144-88117829A974}" srcOrd="0" destOrd="0" parTransId="{E8A4C20F-7EB4-424E-9F0C-536317ED1A4D}" sibTransId="{4BD4C8C5-3B0E-411F-A736-61D86283EF72}"/>
    <dgm:cxn modelId="{9F809EDE-CBBE-44EA-A7CB-7A01034E12B6}" type="presOf" srcId="{A8D14644-1C33-4360-85F3-C848FBB57940}" destId="{BB6892A2-0E9B-4421-8AA4-2982E6D437B1}" srcOrd="0" destOrd="0" presId="urn:microsoft.com/office/officeart/2005/8/layout/hierarchy3"/>
    <dgm:cxn modelId="{117927EA-1920-42AE-85DF-E1F31E7B1798}" type="presOf" srcId="{8319E629-C3EB-4178-A532-5536AC9DD844}" destId="{7F48E5EA-5FA5-4716-8AB6-68C450A41017}" srcOrd="0" destOrd="0" presId="urn:microsoft.com/office/officeart/2005/8/layout/hierarchy3"/>
    <dgm:cxn modelId="{55CDD4F3-1BDB-4F25-B098-009AAD78FE79}" srcId="{8319E629-C3EB-4178-A532-5536AC9DD844}" destId="{0994682B-EF09-4BA9-AA29-C23EE5C4F0CE}" srcOrd="0" destOrd="0" parTransId="{B91A63E9-C965-4DDC-A454-F2B489DC2E49}" sibTransId="{CE60C941-9BC5-4AE7-8A2A-9773DA038D6C}"/>
    <dgm:cxn modelId="{02ED7EFE-874F-4351-9B41-73EC56F59CB8}" type="presOf" srcId="{13471597-4A56-4B9D-82F7-294E4AFEF5CE}" destId="{8FE5D0BA-1E61-4D77-908E-7EBAA783F085}" srcOrd="0" destOrd="0" presId="urn:microsoft.com/office/officeart/2005/8/layout/hierarchy3"/>
    <dgm:cxn modelId="{D757D627-68B6-44F4-916B-68A2F095905D}" type="presParOf" srcId="{5BAFE130-DE9D-4798-A980-4FE71D2F63A0}" destId="{529C9CDF-AFEB-4634-AD2F-710B739BAD3A}" srcOrd="0" destOrd="0" presId="urn:microsoft.com/office/officeart/2005/8/layout/hierarchy3"/>
    <dgm:cxn modelId="{CD514AA2-DDF4-402D-ADE1-F7D1350D10DB}" type="presParOf" srcId="{529C9CDF-AFEB-4634-AD2F-710B739BAD3A}" destId="{63433741-991A-4B71-9F67-0BE01F341CB7}" srcOrd="0" destOrd="0" presId="urn:microsoft.com/office/officeart/2005/8/layout/hierarchy3"/>
    <dgm:cxn modelId="{7D0D51A6-45FC-42E4-9014-1417DA4FAEDE}" type="presParOf" srcId="{63433741-991A-4B71-9F67-0BE01F341CB7}" destId="{45596FEF-92BC-4FB0-B82A-CF07289DA4C4}" srcOrd="0" destOrd="0" presId="urn:microsoft.com/office/officeart/2005/8/layout/hierarchy3"/>
    <dgm:cxn modelId="{C79B17A1-35F6-488C-82F9-A058B3A868CF}" type="presParOf" srcId="{63433741-991A-4B71-9F67-0BE01F341CB7}" destId="{774D6354-5571-48A9-A4D2-1542C61CEF06}" srcOrd="1" destOrd="0" presId="urn:microsoft.com/office/officeart/2005/8/layout/hierarchy3"/>
    <dgm:cxn modelId="{B6C8B6F8-ECD4-4DBA-8568-01E12AB27EDA}" type="presParOf" srcId="{529C9CDF-AFEB-4634-AD2F-710B739BAD3A}" destId="{B8411AB6-2125-478C-9793-414090C090CA}" srcOrd="1" destOrd="0" presId="urn:microsoft.com/office/officeart/2005/8/layout/hierarchy3"/>
    <dgm:cxn modelId="{EA1E2D64-DCBA-46B7-BEC3-914272469706}" type="presParOf" srcId="{B8411AB6-2125-478C-9793-414090C090CA}" destId="{BB6892A2-0E9B-4421-8AA4-2982E6D437B1}" srcOrd="0" destOrd="0" presId="urn:microsoft.com/office/officeart/2005/8/layout/hierarchy3"/>
    <dgm:cxn modelId="{CCC2469D-E91D-4CC5-A6B0-0CB95A417E65}" type="presParOf" srcId="{B8411AB6-2125-478C-9793-414090C090CA}" destId="{DF0CDB95-3617-4347-8E58-96613155B444}" srcOrd="1" destOrd="0" presId="urn:microsoft.com/office/officeart/2005/8/layout/hierarchy3"/>
    <dgm:cxn modelId="{94FEB7A4-C19A-4018-B404-07D65A2D13D2}" type="presParOf" srcId="{B8411AB6-2125-478C-9793-414090C090CA}" destId="{9F96BD5B-19A7-40AA-9A53-FF273969A3C8}" srcOrd="2" destOrd="0" presId="urn:microsoft.com/office/officeart/2005/8/layout/hierarchy3"/>
    <dgm:cxn modelId="{51E128D9-7CB0-4AC4-B6A3-454BB638FCC5}" type="presParOf" srcId="{B8411AB6-2125-478C-9793-414090C090CA}" destId="{EDE5316B-633F-48AB-986D-846AE83490C7}" srcOrd="3" destOrd="0" presId="urn:microsoft.com/office/officeart/2005/8/layout/hierarchy3"/>
    <dgm:cxn modelId="{D0EFA168-A98B-40AB-870E-16CEBCC04DE8}" type="presParOf" srcId="{B8411AB6-2125-478C-9793-414090C090CA}" destId="{467888F8-35E0-43A9-A770-F7FA5BA30D3B}" srcOrd="4" destOrd="0" presId="urn:microsoft.com/office/officeart/2005/8/layout/hierarchy3"/>
    <dgm:cxn modelId="{AB524B9C-2649-40FB-BD30-35A8D9028C16}" type="presParOf" srcId="{B8411AB6-2125-478C-9793-414090C090CA}" destId="{8FE5D0BA-1E61-4D77-908E-7EBAA783F085}" srcOrd="5" destOrd="0" presId="urn:microsoft.com/office/officeart/2005/8/layout/hierarchy3"/>
    <dgm:cxn modelId="{579953D5-17F9-42C0-BC72-76DE114AE984}" type="presParOf" srcId="{5BAFE130-DE9D-4798-A980-4FE71D2F63A0}" destId="{2F75F9C2-64C0-4BBB-88A8-AFE3A02EE53D}" srcOrd="1" destOrd="0" presId="urn:microsoft.com/office/officeart/2005/8/layout/hierarchy3"/>
    <dgm:cxn modelId="{BB8CA07D-4615-477B-9B16-C97A732F30FC}" type="presParOf" srcId="{2F75F9C2-64C0-4BBB-88A8-AFE3A02EE53D}" destId="{6146C454-2590-41BC-9629-57845D1E7C30}" srcOrd="0" destOrd="0" presId="urn:microsoft.com/office/officeart/2005/8/layout/hierarchy3"/>
    <dgm:cxn modelId="{744DA11D-27CD-461A-9286-E87F70116173}" type="presParOf" srcId="{6146C454-2590-41BC-9629-57845D1E7C30}" destId="{7F48E5EA-5FA5-4716-8AB6-68C450A41017}" srcOrd="0" destOrd="0" presId="urn:microsoft.com/office/officeart/2005/8/layout/hierarchy3"/>
    <dgm:cxn modelId="{0FC25848-20C5-4834-A280-1DACA952FB45}" type="presParOf" srcId="{6146C454-2590-41BC-9629-57845D1E7C30}" destId="{FA6030C9-17D6-4C4B-942C-1649AE1D5BAA}" srcOrd="1" destOrd="0" presId="urn:microsoft.com/office/officeart/2005/8/layout/hierarchy3"/>
    <dgm:cxn modelId="{BA2877BB-17DD-4FC7-A10B-201EC7CFDB53}" type="presParOf" srcId="{2F75F9C2-64C0-4BBB-88A8-AFE3A02EE53D}" destId="{307ECBDD-DF14-43AB-B5E8-3C3C84D07CF0}" srcOrd="1" destOrd="0" presId="urn:microsoft.com/office/officeart/2005/8/layout/hierarchy3"/>
    <dgm:cxn modelId="{2882EA22-E55E-4CA6-865A-638E91032977}" type="presParOf" srcId="{307ECBDD-DF14-43AB-B5E8-3C3C84D07CF0}" destId="{F9AF3A99-AE99-44D6-8DC6-57E90D064A6E}" srcOrd="0" destOrd="0" presId="urn:microsoft.com/office/officeart/2005/8/layout/hierarchy3"/>
    <dgm:cxn modelId="{8E0CBEB7-D9A9-40F9-8800-E594616ED3AD}" type="presParOf" srcId="{307ECBDD-DF14-43AB-B5E8-3C3C84D07CF0}" destId="{2073254E-4FA1-4C72-827F-679BD0F1D608}" srcOrd="1" destOrd="0" presId="urn:microsoft.com/office/officeart/2005/8/layout/hierarchy3"/>
    <dgm:cxn modelId="{F7F10A50-30C3-4E84-9DCA-A918E932A478}" type="presParOf" srcId="{307ECBDD-DF14-43AB-B5E8-3C3C84D07CF0}" destId="{6408AD4A-5D5E-42FC-8CAC-AE3556F03BAA}" srcOrd="2" destOrd="0" presId="urn:microsoft.com/office/officeart/2005/8/layout/hierarchy3"/>
    <dgm:cxn modelId="{2CDA2D73-C2EE-478A-8263-780D92A41B77}" type="presParOf" srcId="{307ECBDD-DF14-43AB-B5E8-3C3C84D07CF0}" destId="{1F64CCB4-E828-4B73-A49A-A5DAE4F4050B}" srcOrd="3" destOrd="0" presId="urn:microsoft.com/office/officeart/2005/8/layout/hierarchy3"/>
    <dgm:cxn modelId="{16957E6B-EB19-4463-87AD-262A43FA1B61}" type="presParOf" srcId="{307ECBDD-DF14-43AB-B5E8-3C3C84D07CF0}" destId="{38A83D63-4421-45E0-9AA4-9FAC3874F6E5}" srcOrd="4" destOrd="0" presId="urn:microsoft.com/office/officeart/2005/8/layout/hierarchy3"/>
    <dgm:cxn modelId="{04311C24-4C05-4B81-8FED-88204B7E0D7C}" type="presParOf" srcId="{307ECBDD-DF14-43AB-B5E8-3C3C84D07CF0}" destId="{7C661F13-153F-4916-817C-A7B113E3BD63}" srcOrd="5"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FC277BD-8102-4761-9FD9-0175C90933B2}">
      <dsp:nvSpPr>
        <dsp:cNvPr id="0" name=""/>
        <dsp:cNvSpPr/>
      </dsp:nvSpPr>
      <dsp:spPr>
        <a:xfrm>
          <a:off x="0" y="31036"/>
          <a:ext cx="7928708" cy="12096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8704" tIns="170688" rIns="298704" bIns="170688" numCol="1" spcCol="1270" anchor="ctr" anchorCtr="0">
          <a:noAutofit/>
        </a:bodyPr>
        <a:lstStyle/>
        <a:p>
          <a:pPr marL="0" lvl="0" indent="0" algn="ctr" defTabSz="1866900">
            <a:lnSpc>
              <a:spcPct val="90000"/>
            </a:lnSpc>
            <a:spcBef>
              <a:spcPct val="0"/>
            </a:spcBef>
            <a:spcAft>
              <a:spcPct val="35000"/>
            </a:spcAft>
            <a:buNone/>
          </a:pPr>
          <a:r>
            <a:rPr lang="en-US" sz="4200" kern="1200" dirty="0"/>
            <a:t>Use </a:t>
          </a:r>
          <a:r>
            <a:rPr lang="en-US" sz="4200" b="1" kern="1200" dirty="0"/>
            <a:t>unit</a:t>
          </a:r>
          <a:r>
            <a:rPr lang="en-US" sz="4200" kern="1200" dirty="0"/>
            <a:t> tests for…</a:t>
          </a:r>
        </a:p>
      </dsp:txBody>
      <dsp:txXfrm>
        <a:off x="0" y="31036"/>
        <a:ext cx="7928708" cy="1209600"/>
      </dsp:txXfrm>
    </dsp:sp>
    <dsp:sp modelId="{C7C3699C-F28C-4687-9ECA-0DE94377622C}">
      <dsp:nvSpPr>
        <dsp:cNvPr id="0" name=""/>
        <dsp:cNvSpPr/>
      </dsp:nvSpPr>
      <dsp:spPr>
        <a:xfrm>
          <a:off x="0" y="1255793"/>
          <a:ext cx="7928708" cy="438102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4028" tIns="224028" rIns="298704" bIns="336042" numCol="1" spcCol="1270" anchor="t" anchorCtr="0">
          <a:noAutofit/>
        </a:bodyPr>
        <a:lstStyle/>
        <a:p>
          <a:pPr marL="285750" lvl="1" indent="-285750" algn="l" defTabSz="1866900">
            <a:lnSpc>
              <a:spcPct val="90000"/>
            </a:lnSpc>
            <a:spcBef>
              <a:spcPct val="0"/>
            </a:spcBef>
            <a:spcAft>
              <a:spcPct val="15000"/>
            </a:spcAft>
            <a:buChar char="•"/>
          </a:pPr>
          <a:r>
            <a:rPr lang="en-US" sz="4200" kern="1200" dirty="0"/>
            <a:t>Property-based testing of view models</a:t>
          </a:r>
          <a:br>
            <a:rPr lang="en-US" sz="4200" kern="1200" dirty="0"/>
          </a:br>
          <a:endParaRPr lang="en-US" sz="4200" kern="1200" dirty="0"/>
        </a:p>
        <a:p>
          <a:pPr marL="285750" lvl="1" indent="-285750" algn="l" defTabSz="1866900">
            <a:lnSpc>
              <a:spcPct val="90000"/>
            </a:lnSpc>
            <a:spcBef>
              <a:spcPct val="0"/>
            </a:spcBef>
            <a:spcAft>
              <a:spcPct val="15000"/>
            </a:spcAft>
            <a:buChar char="•"/>
          </a:pPr>
          <a:r>
            <a:rPr lang="en-US" sz="4200" kern="1200" dirty="0"/>
            <a:t>Formatting</a:t>
          </a:r>
        </a:p>
        <a:p>
          <a:pPr marL="285750" lvl="1" indent="-285750" algn="l" defTabSz="1866900">
            <a:lnSpc>
              <a:spcPct val="90000"/>
            </a:lnSpc>
            <a:spcBef>
              <a:spcPct val="0"/>
            </a:spcBef>
            <a:spcAft>
              <a:spcPct val="15000"/>
            </a:spcAft>
            <a:buChar char="•"/>
          </a:pPr>
          <a:endParaRPr lang="en-US" sz="4200" kern="1200" dirty="0"/>
        </a:p>
        <a:p>
          <a:pPr marL="285750" lvl="1" indent="-285750" algn="l" defTabSz="1866900">
            <a:lnSpc>
              <a:spcPct val="90000"/>
            </a:lnSpc>
            <a:spcBef>
              <a:spcPct val="0"/>
            </a:spcBef>
            <a:spcAft>
              <a:spcPct val="15000"/>
            </a:spcAft>
            <a:buChar char="•"/>
          </a:pPr>
          <a:r>
            <a:rPr lang="en-US" sz="4200" kern="1200" dirty="0"/>
            <a:t>Calculations</a:t>
          </a:r>
        </a:p>
      </dsp:txBody>
      <dsp:txXfrm>
        <a:off x="0" y="1255793"/>
        <a:ext cx="7928708" cy="4381020"/>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7E0B53-A639-471C-BEFB-9706D9319530}">
      <dsp:nvSpPr>
        <dsp:cNvPr id="0" name=""/>
        <dsp:cNvSpPr/>
      </dsp:nvSpPr>
      <dsp:spPr>
        <a:xfrm>
          <a:off x="6434" y="2132370"/>
          <a:ext cx="1923208" cy="115392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Submit </a:t>
          </a:r>
          <a:br>
            <a:rPr lang="en-US" sz="2000" kern="1200" dirty="0"/>
          </a:br>
          <a:r>
            <a:rPr lang="en-US" sz="2000" kern="1200" dirty="0"/>
            <a:t>"New Widget" form</a:t>
          </a:r>
        </a:p>
      </dsp:txBody>
      <dsp:txXfrm>
        <a:off x="40231" y="2166167"/>
        <a:ext cx="1855614" cy="1086331"/>
      </dsp:txXfrm>
    </dsp:sp>
    <dsp:sp modelId="{CBDF44EE-257B-4B0C-8824-5E2D8D4FD529}">
      <dsp:nvSpPr>
        <dsp:cNvPr id="0" name=""/>
        <dsp:cNvSpPr/>
      </dsp:nvSpPr>
      <dsp:spPr>
        <a:xfrm>
          <a:off x="2121964" y="2470855"/>
          <a:ext cx="407720" cy="47695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2121964" y="2566246"/>
        <a:ext cx="285404" cy="286173"/>
      </dsp:txXfrm>
    </dsp:sp>
    <dsp:sp modelId="{C6FE8F00-F33F-4061-B64A-AEA4244BFC95}">
      <dsp:nvSpPr>
        <dsp:cNvPr id="0" name=""/>
        <dsp:cNvSpPr/>
      </dsp:nvSpPr>
      <dsp:spPr>
        <a:xfrm>
          <a:off x="2698926" y="2132370"/>
          <a:ext cx="1923208" cy="115392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Load &amp; Submit</a:t>
          </a:r>
          <a:br>
            <a:rPr lang="en-US" sz="2000" kern="1200" dirty="0"/>
          </a:br>
          <a:r>
            <a:rPr lang="en-US" sz="2000" kern="1200" dirty="0"/>
            <a:t>"Edit Widget" </a:t>
          </a:r>
          <a:br>
            <a:rPr lang="en-US" sz="2000" kern="1200" dirty="0"/>
          </a:br>
          <a:r>
            <a:rPr lang="en-US" sz="2000" kern="1200" dirty="0"/>
            <a:t>form</a:t>
          </a:r>
        </a:p>
      </dsp:txBody>
      <dsp:txXfrm>
        <a:off x="2732723" y="2166167"/>
        <a:ext cx="1855614" cy="1086331"/>
      </dsp:txXfrm>
    </dsp:sp>
    <dsp:sp modelId="{96379B15-4972-4CC2-B881-4718B59AA52A}">
      <dsp:nvSpPr>
        <dsp:cNvPr id="0" name=""/>
        <dsp:cNvSpPr/>
      </dsp:nvSpPr>
      <dsp:spPr>
        <a:xfrm>
          <a:off x="4814456" y="2470855"/>
          <a:ext cx="407720" cy="47695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4814456" y="2566246"/>
        <a:ext cx="285404" cy="286173"/>
      </dsp:txXfrm>
    </dsp:sp>
    <dsp:sp modelId="{A13840A4-6575-43EA-A89A-F4D3332B066E}">
      <dsp:nvSpPr>
        <dsp:cNvPr id="0" name=""/>
        <dsp:cNvSpPr/>
      </dsp:nvSpPr>
      <dsp:spPr>
        <a:xfrm>
          <a:off x="5391418" y="2132370"/>
          <a:ext cx="1923208" cy="115392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Submit</a:t>
          </a:r>
          <a:br>
            <a:rPr lang="en-US" sz="2000" kern="1200" dirty="0"/>
          </a:br>
          <a:r>
            <a:rPr lang="en-US" sz="2000" kern="1200" dirty="0"/>
            <a:t>"Delete Widget"</a:t>
          </a:r>
          <a:br>
            <a:rPr lang="en-US" sz="2000" kern="1200" dirty="0"/>
          </a:br>
          <a:r>
            <a:rPr lang="en-US" sz="2000" kern="1200" dirty="0"/>
            <a:t>form</a:t>
          </a:r>
        </a:p>
      </dsp:txBody>
      <dsp:txXfrm>
        <a:off x="5425215" y="2166167"/>
        <a:ext cx="1855614" cy="1086331"/>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7E0B53-A639-471C-BEFB-9706D9319530}">
      <dsp:nvSpPr>
        <dsp:cNvPr id="0" name=""/>
        <dsp:cNvSpPr/>
      </dsp:nvSpPr>
      <dsp:spPr>
        <a:xfrm>
          <a:off x="4520"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Submit </a:t>
          </a:r>
          <a:br>
            <a:rPr lang="en-US" sz="2000" kern="1200" dirty="0"/>
          </a:br>
          <a:r>
            <a:rPr lang="en-US" sz="2000" kern="1200" dirty="0"/>
            <a:t>"New Widget" form</a:t>
          </a:r>
        </a:p>
      </dsp:txBody>
      <dsp:txXfrm>
        <a:off x="39254" y="2151108"/>
        <a:ext cx="1907062" cy="1116450"/>
      </dsp:txXfrm>
    </dsp:sp>
    <dsp:sp modelId="{CBDF44EE-257B-4B0C-8824-5E2D8D4FD529}">
      <dsp:nvSpPr>
        <dsp:cNvPr id="0" name=""/>
        <dsp:cNvSpPr/>
      </dsp:nvSpPr>
      <dsp:spPr>
        <a:xfrm>
          <a:off x="2178704" y="2464243"/>
          <a:ext cx="419024"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2178704" y="2562279"/>
        <a:ext cx="293317" cy="294107"/>
      </dsp:txXfrm>
    </dsp:sp>
    <dsp:sp modelId="{C6FE8F00-F33F-4061-B64A-AEA4244BFC95}">
      <dsp:nvSpPr>
        <dsp:cNvPr id="0" name=""/>
        <dsp:cNvSpPr/>
      </dsp:nvSpPr>
      <dsp:spPr>
        <a:xfrm>
          <a:off x="2771663"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Load &amp; Submit</a:t>
          </a:r>
          <a:br>
            <a:rPr lang="en-US" sz="2000" kern="1200" dirty="0"/>
          </a:br>
          <a:r>
            <a:rPr lang="en-US" sz="2000" kern="1200" dirty="0"/>
            <a:t>"Edit Widget" </a:t>
          </a:r>
          <a:br>
            <a:rPr lang="en-US" sz="2000" kern="1200" dirty="0"/>
          </a:br>
          <a:r>
            <a:rPr lang="en-US" sz="2000" kern="1200" dirty="0"/>
            <a:t>form</a:t>
          </a:r>
        </a:p>
      </dsp:txBody>
      <dsp:txXfrm>
        <a:off x="2806397" y="2151108"/>
        <a:ext cx="1907062" cy="1116450"/>
      </dsp:txXfrm>
    </dsp:sp>
    <dsp:sp modelId="{96379B15-4972-4CC2-B881-4718B59AA52A}">
      <dsp:nvSpPr>
        <dsp:cNvPr id="0" name=""/>
        <dsp:cNvSpPr/>
      </dsp:nvSpPr>
      <dsp:spPr>
        <a:xfrm rot="20247169">
          <a:off x="4928507" y="1884890"/>
          <a:ext cx="453703"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4933709" y="2009021"/>
        <a:ext cx="317592" cy="294107"/>
      </dsp:txXfrm>
    </dsp:sp>
    <dsp:sp modelId="{A13840A4-6575-43EA-A89A-F4D3332B066E}">
      <dsp:nvSpPr>
        <dsp:cNvPr id="0" name=""/>
        <dsp:cNvSpPr/>
      </dsp:nvSpPr>
      <dsp:spPr>
        <a:xfrm>
          <a:off x="5538806" y="967515"/>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Use Widget</a:t>
          </a:r>
        </a:p>
      </dsp:txBody>
      <dsp:txXfrm>
        <a:off x="5573540" y="1002249"/>
        <a:ext cx="1907062" cy="1116450"/>
      </dsp:txXfrm>
    </dsp:sp>
    <dsp:sp modelId="{8486DEDB-9FC6-44F6-B502-146BEE8B4B4A}">
      <dsp:nvSpPr>
        <dsp:cNvPr id="0" name=""/>
        <dsp:cNvSpPr/>
      </dsp:nvSpPr>
      <dsp:spPr>
        <a:xfrm rot="1352831">
          <a:off x="7695650" y="1894738"/>
          <a:ext cx="453703"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7700852" y="1966679"/>
        <a:ext cx="317592" cy="294107"/>
      </dsp:txXfrm>
    </dsp:sp>
    <dsp:sp modelId="{2EF54268-209F-4FF4-BF08-BDA33BA2DD0B}">
      <dsp:nvSpPr>
        <dsp:cNvPr id="0" name=""/>
        <dsp:cNvSpPr/>
      </dsp:nvSpPr>
      <dsp:spPr>
        <a:xfrm>
          <a:off x="8305948"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Submit</a:t>
          </a:r>
          <a:br>
            <a:rPr lang="en-US" sz="2000" kern="1200" dirty="0"/>
          </a:br>
          <a:r>
            <a:rPr lang="en-US" sz="2000" kern="1200" dirty="0"/>
            <a:t>"Delete Widget"</a:t>
          </a:r>
          <a:br>
            <a:rPr lang="en-US" sz="2000" kern="1200" dirty="0"/>
          </a:br>
          <a:r>
            <a:rPr lang="en-US" sz="2000" kern="1200" dirty="0"/>
            <a:t>form</a:t>
          </a:r>
        </a:p>
      </dsp:txBody>
      <dsp:txXfrm>
        <a:off x="8340682" y="2151108"/>
        <a:ext cx="1907062" cy="1116450"/>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7E0B53-A639-471C-BEFB-9706D9319530}">
      <dsp:nvSpPr>
        <dsp:cNvPr id="0" name=""/>
        <dsp:cNvSpPr/>
      </dsp:nvSpPr>
      <dsp:spPr>
        <a:xfrm>
          <a:off x="4520"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Submit </a:t>
          </a:r>
          <a:br>
            <a:rPr lang="en-US" sz="2000" kern="1200" dirty="0"/>
          </a:br>
          <a:r>
            <a:rPr lang="en-US" sz="2000" kern="1200" dirty="0"/>
            <a:t>"New Widget" form</a:t>
          </a:r>
        </a:p>
      </dsp:txBody>
      <dsp:txXfrm>
        <a:off x="39254" y="2151108"/>
        <a:ext cx="1907062" cy="1116450"/>
      </dsp:txXfrm>
    </dsp:sp>
    <dsp:sp modelId="{CBDF44EE-257B-4B0C-8824-5E2D8D4FD529}">
      <dsp:nvSpPr>
        <dsp:cNvPr id="0" name=""/>
        <dsp:cNvSpPr/>
      </dsp:nvSpPr>
      <dsp:spPr>
        <a:xfrm>
          <a:off x="2178704" y="2464243"/>
          <a:ext cx="419024"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2178704" y="2562279"/>
        <a:ext cx="293317" cy="294107"/>
      </dsp:txXfrm>
    </dsp:sp>
    <dsp:sp modelId="{C6FE8F00-F33F-4061-B64A-AEA4244BFC95}">
      <dsp:nvSpPr>
        <dsp:cNvPr id="0" name=""/>
        <dsp:cNvSpPr/>
      </dsp:nvSpPr>
      <dsp:spPr>
        <a:xfrm>
          <a:off x="2771663"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Load &amp; Submit</a:t>
          </a:r>
          <a:br>
            <a:rPr lang="en-US" sz="2000" kern="1200" dirty="0"/>
          </a:br>
          <a:r>
            <a:rPr lang="en-US" sz="2000" kern="1200" dirty="0"/>
            <a:t>"Edit Widget" </a:t>
          </a:r>
          <a:br>
            <a:rPr lang="en-US" sz="2000" kern="1200" dirty="0"/>
          </a:br>
          <a:r>
            <a:rPr lang="en-US" sz="2000" kern="1200" dirty="0"/>
            <a:t>form</a:t>
          </a:r>
        </a:p>
      </dsp:txBody>
      <dsp:txXfrm>
        <a:off x="2806397" y="2151108"/>
        <a:ext cx="1907062" cy="1116450"/>
      </dsp:txXfrm>
    </dsp:sp>
    <dsp:sp modelId="{96379B15-4972-4CC2-B881-4718B59AA52A}">
      <dsp:nvSpPr>
        <dsp:cNvPr id="0" name=""/>
        <dsp:cNvSpPr/>
      </dsp:nvSpPr>
      <dsp:spPr>
        <a:xfrm rot="20247169">
          <a:off x="4928507" y="1884890"/>
          <a:ext cx="453703"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4933709" y="2009021"/>
        <a:ext cx="317592" cy="294107"/>
      </dsp:txXfrm>
    </dsp:sp>
    <dsp:sp modelId="{A13840A4-6575-43EA-A89A-F4D3332B066E}">
      <dsp:nvSpPr>
        <dsp:cNvPr id="0" name=""/>
        <dsp:cNvSpPr/>
      </dsp:nvSpPr>
      <dsp:spPr>
        <a:xfrm>
          <a:off x="5538806" y="967515"/>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Use</a:t>
          </a:r>
          <a:br>
            <a:rPr lang="en-US" sz="2000" kern="1200" dirty="0"/>
          </a:br>
          <a:r>
            <a:rPr lang="en-US" sz="2000" kern="1200" dirty="0">
              <a:solidFill>
                <a:srgbClr val="C00000"/>
              </a:solidFill>
            </a:rPr>
            <a:t>Type 1</a:t>
          </a:r>
          <a:r>
            <a:rPr lang="en-US" sz="2000" kern="1200" dirty="0"/>
            <a:t> </a:t>
          </a:r>
        </a:p>
        <a:p>
          <a:pPr marL="0" lvl="0" indent="0" algn="ctr" defTabSz="889000">
            <a:lnSpc>
              <a:spcPct val="90000"/>
            </a:lnSpc>
            <a:spcBef>
              <a:spcPct val="0"/>
            </a:spcBef>
            <a:spcAft>
              <a:spcPct val="35000"/>
            </a:spcAft>
            <a:buNone/>
          </a:pPr>
          <a:r>
            <a:rPr lang="en-US" sz="2000" kern="1200" dirty="0"/>
            <a:t>Widget</a:t>
          </a:r>
        </a:p>
      </dsp:txBody>
      <dsp:txXfrm>
        <a:off x="5573540" y="1002249"/>
        <a:ext cx="1907062" cy="1116450"/>
      </dsp:txXfrm>
    </dsp:sp>
    <dsp:sp modelId="{8486DEDB-9FC6-44F6-B502-146BEE8B4B4A}">
      <dsp:nvSpPr>
        <dsp:cNvPr id="0" name=""/>
        <dsp:cNvSpPr/>
      </dsp:nvSpPr>
      <dsp:spPr>
        <a:xfrm rot="1352831">
          <a:off x="7695650" y="1894738"/>
          <a:ext cx="453703"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7700852" y="1966679"/>
        <a:ext cx="317592" cy="294107"/>
      </dsp:txXfrm>
    </dsp:sp>
    <dsp:sp modelId="{2EF54268-209F-4FF4-BF08-BDA33BA2DD0B}">
      <dsp:nvSpPr>
        <dsp:cNvPr id="0" name=""/>
        <dsp:cNvSpPr/>
      </dsp:nvSpPr>
      <dsp:spPr>
        <a:xfrm>
          <a:off x="8305948"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Submit</a:t>
          </a:r>
          <a:br>
            <a:rPr lang="en-US" sz="2000" kern="1200" dirty="0"/>
          </a:br>
          <a:r>
            <a:rPr lang="en-US" sz="2000" kern="1200" dirty="0"/>
            <a:t>"Delete Widget"</a:t>
          </a:r>
          <a:br>
            <a:rPr lang="en-US" sz="2000" kern="1200" dirty="0"/>
          </a:br>
          <a:r>
            <a:rPr lang="en-US" sz="2000" kern="1200" dirty="0"/>
            <a:t>form</a:t>
          </a:r>
        </a:p>
      </dsp:txBody>
      <dsp:txXfrm>
        <a:off x="8340682" y="2151108"/>
        <a:ext cx="1907062" cy="1116450"/>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7E0B53-A639-471C-BEFB-9706D9319530}">
      <dsp:nvSpPr>
        <dsp:cNvPr id="0" name=""/>
        <dsp:cNvSpPr/>
      </dsp:nvSpPr>
      <dsp:spPr>
        <a:xfrm>
          <a:off x="4520"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Submit </a:t>
          </a:r>
          <a:br>
            <a:rPr lang="en-US" sz="2000" kern="1200" dirty="0"/>
          </a:br>
          <a:r>
            <a:rPr lang="en-US" sz="2000" kern="1200" dirty="0"/>
            <a:t>"New Widget" form</a:t>
          </a:r>
        </a:p>
      </dsp:txBody>
      <dsp:txXfrm>
        <a:off x="39254" y="2151108"/>
        <a:ext cx="1907062" cy="1116450"/>
      </dsp:txXfrm>
    </dsp:sp>
    <dsp:sp modelId="{CBDF44EE-257B-4B0C-8824-5E2D8D4FD529}">
      <dsp:nvSpPr>
        <dsp:cNvPr id="0" name=""/>
        <dsp:cNvSpPr/>
      </dsp:nvSpPr>
      <dsp:spPr>
        <a:xfrm>
          <a:off x="2178704" y="2464243"/>
          <a:ext cx="419024"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2178704" y="2562279"/>
        <a:ext cx="293317" cy="294107"/>
      </dsp:txXfrm>
    </dsp:sp>
    <dsp:sp modelId="{C6FE8F00-F33F-4061-B64A-AEA4244BFC95}">
      <dsp:nvSpPr>
        <dsp:cNvPr id="0" name=""/>
        <dsp:cNvSpPr/>
      </dsp:nvSpPr>
      <dsp:spPr>
        <a:xfrm>
          <a:off x="2771663"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Load &amp; Submit</a:t>
          </a:r>
          <a:br>
            <a:rPr lang="en-US" sz="2000" kern="1200" dirty="0"/>
          </a:br>
          <a:r>
            <a:rPr lang="en-US" sz="2000" kern="1200" dirty="0"/>
            <a:t>"Edit Widget" </a:t>
          </a:r>
          <a:br>
            <a:rPr lang="en-US" sz="2000" kern="1200" dirty="0"/>
          </a:br>
          <a:r>
            <a:rPr lang="en-US" sz="2000" kern="1200" dirty="0"/>
            <a:t>form</a:t>
          </a:r>
        </a:p>
      </dsp:txBody>
      <dsp:txXfrm>
        <a:off x="2806397" y="2151108"/>
        <a:ext cx="1907062" cy="1116450"/>
      </dsp:txXfrm>
    </dsp:sp>
    <dsp:sp modelId="{96379B15-4972-4CC2-B881-4718B59AA52A}">
      <dsp:nvSpPr>
        <dsp:cNvPr id="0" name=""/>
        <dsp:cNvSpPr/>
      </dsp:nvSpPr>
      <dsp:spPr>
        <a:xfrm rot="20247169">
          <a:off x="4928507" y="1884890"/>
          <a:ext cx="453703"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4933709" y="2009021"/>
        <a:ext cx="317592" cy="294107"/>
      </dsp:txXfrm>
    </dsp:sp>
    <dsp:sp modelId="{A13840A4-6575-43EA-A89A-F4D3332B066E}">
      <dsp:nvSpPr>
        <dsp:cNvPr id="0" name=""/>
        <dsp:cNvSpPr/>
      </dsp:nvSpPr>
      <dsp:spPr>
        <a:xfrm>
          <a:off x="5538806" y="967515"/>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Use</a:t>
          </a:r>
          <a:br>
            <a:rPr lang="en-US" sz="2000" kern="1200" dirty="0"/>
          </a:br>
          <a:r>
            <a:rPr lang="en-US" sz="2000" kern="1200" dirty="0">
              <a:solidFill>
                <a:srgbClr val="C00000"/>
              </a:solidFill>
            </a:rPr>
            <a:t>Type 1</a:t>
          </a:r>
          <a:endParaRPr lang="en-US" sz="2000" kern="1200" dirty="0"/>
        </a:p>
        <a:p>
          <a:pPr marL="0" lvl="0" indent="0" algn="ctr" defTabSz="889000">
            <a:lnSpc>
              <a:spcPct val="90000"/>
            </a:lnSpc>
            <a:spcBef>
              <a:spcPct val="0"/>
            </a:spcBef>
            <a:spcAft>
              <a:spcPct val="35000"/>
            </a:spcAft>
            <a:buNone/>
          </a:pPr>
          <a:r>
            <a:rPr lang="en-US" sz="2000" kern="1200" dirty="0"/>
            <a:t>Widget</a:t>
          </a:r>
        </a:p>
      </dsp:txBody>
      <dsp:txXfrm>
        <a:off x="5573540" y="1002249"/>
        <a:ext cx="1907062" cy="1116450"/>
      </dsp:txXfrm>
    </dsp:sp>
    <dsp:sp modelId="{8486DEDB-9FC6-44F6-B502-146BEE8B4B4A}">
      <dsp:nvSpPr>
        <dsp:cNvPr id="0" name=""/>
        <dsp:cNvSpPr/>
      </dsp:nvSpPr>
      <dsp:spPr>
        <a:xfrm rot="1352831">
          <a:off x="7695650" y="1894738"/>
          <a:ext cx="453703"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7700852" y="1966679"/>
        <a:ext cx="317592" cy="294107"/>
      </dsp:txXfrm>
    </dsp:sp>
    <dsp:sp modelId="{2EF54268-209F-4FF4-BF08-BDA33BA2DD0B}">
      <dsp:nvSpPr>
        <dsp:cNvPr id="0" name=""/>
        <dsp:cNvSpPr/>
      </dsp:nvSpPr>
      <dsp:spPr>
        <a:xfrm>
          <a:off x="8305948"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Submit</a:t>
          </a:r>
          <a:br>
            <a:rPr lang="en-US" sz="2000" kern="1200" dirty="0"/>
          </a:br>
          <a:r>
            <a:rPr lang="en-US" sz="2000" kern="1200" dirty="0"/>
            <a:t>"Delete Widget"</a:t>
          </a:r>
          <a:br>
            <a:rPr lang="en-US" sz="2000" kern="1200" dirty="0"/>
          </a:br>
          <a:r>
            <a:rPr lang="en-US" sz="2000" kern="1200" dirty="0"/>
            <a:t>form</a:t>
          </a:r>
        </a:p>
      </dsp:txBody>
      <dsp:txXfrm>
        <a:off x="8340682" y="2151108"/>
        <a:ext cx="1907062" cy="1116450"/>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7E0B53-A639-471C-BEFB-9706D9319530}">
      <dsp:nvSpPr>
        <dsp:cNvPr id="0" name=""/>
        <dsp:cNvSpPr/>
      </dsp:nvSpPr>
      <dsp:spPr>
        <a:xfrm>
          <a:off x="4520"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Submit </a:t>
          </a:r>
          <a:br>
            <a:rPr lang="en-US" sz="2000" kern="1200" dirty="0"/>
          </a:br>
          <a:r>
            <a:rPr lang="en-US" sz="2000" kern="1200" dirty="0"/>
            <a:t>"New Widget" form</a:t>
          </a:r>
        </a:p>
      </dsp:txBody>
      <dsp:txXfrm>
        <a:off x="39254" y="2151108"/>
        <a:ext cx="1907062" cy="1116450"/>
      </dsp:txXfrm>
    </dsp:sp>
    <dsp:sp modelId="{CBDF44EE-257B-4B0C-8824-5E2D8D4FD529}">
      <dsp:nvSpPr>
        <dsp:cNvPr id="0" name=""/>
        <dsp:cNvSpPr/>
      </dsp:nvSpPr>
      <dsp:spPr>
        <a:xfrm>
          <a:off x="2178704" y="2464243"/>
          <a:ext cx="419024"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2178704" y="2562279"/>
        <a:ext cx="293317" cy="294107"/>
      </dsp:txXfrm>
    </dsp:sp>
    <dsp:sp modelId="{C6FE8F00-F33F-4061-B64A-AEA4244BFC95}">
      <dsp:nvSpPr>
        <dsp:cNvPr id="0" name=""/>
        <dsp:cNvSpPr/>
      </dsp:nvSpPr>
      <dsp:spPr>
        <a:xfrm>
          <a:off x="2771663"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Load &amp; Submit</a:t>
          </a:r>
          <a:br>
            <a:rPr lang="en-US" sz="2000" kern="1200" dirty="0"/>
          </a:br>
          <a:r>
            <a:rPr lang="en-US" sz="2000" kern="1200" dirty="0"/>
            <a:t>"Edit Widget" </a:t>
          </a:r>
          <a:br>
            <a:rPr lang="en-US" sz="2000" kern="1200" dirty="0"/>
          </a:br>
          <a:r>
            <a:rPr lang="en-US" sz="2000" kern="1200" dirty="0"/>
            <a:t>form</a:t>
          </a:r>
        </a:p>
      </dsp:txBody>
      <dsp:txXfrm>
        <a:off x="2806397" y="2151108"/>
        <a:ext cx="1907062" cy="1116450"/>
      </dsp:txXfrm>
    </dsp:sp>
    <dsp:sp modelId="{96379B15-4972-4CC2-B881-4718B59AA52A}">
      <dsp:nvSpPr>
        <dsp:cNvPr id="0" name=""/>
        <dsp:cNvSpPr/>
      </dsp:nvSpPr>
      <dsp:spPr>
        <a:xfrm rot="20247169">
          <a:off x="4928507" y="1884890"/>
          <a:ext cx="453703"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4933709" y="2009021"/>
        <a:ext cx="317592" cy="294107"/>
      </dsp:txXfrm>
    </dsp:sp>
    <dsp:sp modelId="{A13840A4-6575-43EA-A89A-F4D3332B066E}">
      <dsp:nvSpPr>
        <dsp:cNvPr id="0" name=""/>
        <dsp:cNvSpPr/>
      </dsp:nvSpPr>
      <dsp:spPr>
        <a:xfrm>
          <a:off x="5538806" y="967515"/>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Use</a:t>
          </a:r>
          <a:br>
            <a:rPr lang="en-US" sz="2000" kern="1200" dirty="0"/>
          </a:br>
          <a:r>
            <a:rPr lang="en-US" sz="2000" kern="1200" dirty="0">
              <a:solidFill>
                <a:srgbClr val="C00000"/>
              </a:solidFill>
            </a:rPr>
            <a:t>Type 1</a:t>
          </a:r>
          <a:endParaRPr lang="en-US" sz="2000" kern="1200" dirty="0"/>
        </a:p>
        <a:p>
          <a:pPr marL="0" lvl="0" indent="0" algn="ctr" defTabSz="889000">
            <a:lnSpc>
              <a:spcPct val="90000"/>
            </a:lnSpc>
            <a:spcBef>
              <a:spcPct val="0"/>
            </a:spcBef>
            <a:spcAft>
              <a:spcPct val="35000"/>
            </a:spcAft>
            <a:buNone/>
          </a:pPr>
          <a:r>
            <a:rPr lang="en-US" sz="2000" kern="1200" dirty="0"/>
            <a:t>Widget</a:t>
          </a:r>
        </a:p>
      </dsp:txBody>
      <dsp:txXfrm>
        <a:off x="5573540" y="1002249"/>
        <a:ext cx="1907062" cy="1116450"/>
      </dsp:txXfrm>
    </dsp:sp>
    <dsp:sp modelId="{8486DEDB-9FC6-44F6-B502-146BEE8B4B4A}">
      <dsp:nvSpPr>
        <dsp:cNvPr id="0" name=""/>
        <dsp:cNvSpPr/>
      </dsp:nvSpPr>
      <dsp:spPr>
        <a:xfrm rot="1352831">
          <a:off x="7695650" y="1894738"/>
          <a:ext cx="453703"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7700852" y="1966679"/>
        <a:ext cx="317592" cy="294107"/>
      </dsp:txXfrm>
    </dsp:sp>
    <dsp:sp modelId="{2EF54268-209F-4FF4-BF08-BDA33BA2DD0B}">
      <dsp:nvSpPr>
        <dsp:cNvPr id="0" name=""/>
        <dsp:cNvSpPr/>
      </dsp:nvSpPr>
      <dsp:spPr>
        <a:xfrm>
          <a:off x="8305948"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Submit</a:t>
          </a:r>
          <a:br>
            <a:rPr lang="en-US" sz="2000" kern="1200" dirty="0"/>
          </a:br>
          <a:r>
            <a:rPr lang="en-US" sz="2000" kern="1200" dirty="0"/>
            <a:t>"Delete Widget"</a:t>
          </a:r>
          <a:br>
            <a:rPr lang="en-US" sz="2000" kern="1200" dirty="0"/>
          </a:br>
          <a:r>
            <a:rPr lang="en-US" sz="2000" kern="1200" dirty="0"/>
            <a:t>form</a:t>
          </a:r>
        </a:p>
      </dsp:txBody>
      <dsp:txXfrm>
        <a:off x="8340682" y="2151108"/>
        <a:ext cx="1907062" cy="1116450"/>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7E0B53-A639-471C-BEFB-9706D9319530}">
      <dsp:nvSpPr>
        <dsp:cNvPr id="0" name=""/>
        <dsp:cNvSpPr/>
      </dsp:nvSpPr>
      <dsp:spPr>
        <a:xfrm>
          <a:off x="4520"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Submit </a:t>
          </a:r>
          <a:br>
            <a:rPr lang="en-US" sz="2000" kern="1200" dirty="0"/>
          </a:br>
          <a:r>
            <a:rPr lang="en-US" sz="2000" kern="1200" dirty="0"/>
            <a:t>"New Widget" form</a:t>
          </a:r>
        </a:p>
      </dsp:txBody>
      <dsp:txXfrm>
        <a:off x="39254" y="2151108"/>
        <a:ext cx="1907062" cy="1116450"/>
      </dsp:txXfrm>
    </dsp:sp>
    <dsp:sp modelId="{CBDF44EE-257B-4B0C-8824-5E2D8D4FD529}">
      <dsp:nvSpPr>
        <dsp:cNvPr id="0" name=""/>
        <dsp:cNvSpPr/>
      </dsp:nvSpPr>
      <dsp:spPr>
        <a:xfrm>
          <a:off x="2178704" y="2464243"/>
          <a:ext cx="419024"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2178704" y="2562279"/>
        <a:ext cx="293317" cy="294107"/>
      </dsp:txXfrm>
    </dsp:sp>
    <dsp:sp modelId="{C6FE8F00-F33F-4061-B64A-AEA4244BFC95}">
      <dsp:nvSpPr>
        <dsp:cNvPr id="0" name=""/>
        <dsp:cNvSpPr/>
      </dsp:nvSpPr>
      <dsp:spPr>
        <a:xfrm>
          <a:off x="2771663"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Load &amp; Submit</a:t>
          </a:r>
          <a:br>
            <a:rPr lang="en-US" sz="2000" kern="1200" dirty="0"/>
          </a:br>
          <a:r>
            <a:rPr lang="en-US" sz="2000" kern="1200" dirty="0"/>
            <a:t>"Edit Widget" </a:t>
          </a:r>
          <a:br>
            <a:rPr lang="en-US" sz="2000" kern="1200" dirty="0"/>
          </a:br>
          <a:r>
            <a:rPr lang="en-US" sz="2000" kern="1200" dirty="0"/>
            <a:t>form</a:t>
          </a:r>
        </a:p>
      </dsp:txBody>
      <dsp:txXfrm>
        <a:off x="2806397" y="2151108"/>
        <a:ext cx="1907062" cy="1116450"/>
      </dsp:txXfrm>
    </dsp:sp>
    <dsp:sp modelId="{96379B15-4972-4CC2-B881-4718B59AA52A}">
      <dsp:nvSpPr>
        <dsp:cNvPr id="0" name=""/>
        <dsp:cNvSpPr/>
      </dsp:nvSpPr>
      <dsp:spPr>
        <a:xfrm rot="20247169">
          <a:off x="4928507" y="1884890"/>
          <a:ext cx="453703"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4933709" y="2009021"/>
        <a:ext cx="317592" cy="294107"/>
      </dsp:txXfrm>
    </dsp:sp>
    <dsp:sp modelId="{A13840A4-6575-43EA-A89A-F4D3332B066E}">
      <dsp:nvSpPr>
        <dsp:cNvPr id="0" name=""/>
        <dsp:cNvSpPr/>
      </dsp:nvSpPr>
      <dsp:spPr>
        <a:xfrm>
          <a:off x="5538806" y="967515"/>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Use</a:t>
          </a:r>
          <a:br>
            <a:rPr lang="en-US" sz="2000" kern="1200" dirty="0"/>
          </a:br>
          <a:r>
            <a:rPr lang="en-US" sz="2000" kern="1200" dirty="0">
              <a:solidFill>
                <a:srgbClr val="C00000"/>
              </a:solidFill>
            </a:rPr>
            <a:t>Type 1</a:t>
          </a:r>
          <a:endParaRPr lang="en-US" sz="2000" kern="1200" dirty="0"/>
        </a:p>
        <a:p>
          <a:pPr marL="0" lvl="0" indent="0" algn="ctr" defTabSz="889000">
            <a:lnSpc>
              <a:spcPct val="90000"/>
            </a:lnSpc>
            <a:spcBef>
              <a:spcPct val="0"/>
            </a:spcBef>
            <a:spcAft>
              <a:spcPct val="35000"/>
            </a:spcAft>
            <a:buNone/>
          </a:pPr>
          <a:r>
            <a:rPr lang="en-US" sz="2000" kern="1200" dirty="0"/>
            <a:t>Widget</a:t>
          </a:r>
        </a:p>
      </dsp:txBody>
      <dsp:txXfrm>
        <a:off x="5573540" y="1002249"/>
        <a:ext cx="1907062" cy="1116450"/>
      </dsp:txXfrm>
    </dsp:sp>
    <dsp:sp modelId="{8486DEDB-9FC6-44F6-B502-146BEE8B4B4A}">
      <dsp:nvSpPr>
        <dsp:cNvPr id="0" name=""/>
        <dsp:cNvSpPr/>
      </dsp:nvSpPr>
      <dsp:spPr>
        <a:xfrm rot="1352831">
          <a:off x="7695650" y="1894738"/>
          <a:ext cx="453703"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7700852" y="1966679"/>
        <a:ext cx="317592" cy="294107"/>
      </dsp:txXfrm>
    </dsp:sp>
    <dsp:sp modelId="{2EF54268-209F-4FF4-BF08-BDA33BA2DD0B}">
      <dsp:nvSpPr>
        <dsp:cNvPr id="0" name=""/>
        <dsp:cNvSpPr/>
      </dsp:nvSpPr>
      <dsp:spPr>
        <a:xfrm>
          <a:off x="8305948"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Submit</a:t>
          </a:r>
          <a:br>
            <a:rPr lang="en-US" sz="2000" kern="1200" dirty="0"/>
          </a:br>
          <a:r>
            <a:rPr lang="en-US" sz="2000" kern="1200" dirty="0"/>
            <a:t>"Delete Widget"</a:t>
          </a:r>
          <a:br>
            <a:rPr lang="en-US" sz="2000" kern="1200" dirty="0"/>
          </a:br>
          <a:r>
            <a:rPr lang="en-US" sz="2000" kern="1200" dirty="0"/>
            <a:t>form</a:t>
          </a:r>
        </a:p>
      </dsp:txBody>
      <dsp:txXfrm>
        <a:off x="8340682" y="2151108"/>
        <a:ext cx="1907062" cy="1116450"/>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7E0B53-A639-471C-BEFB-9706D9319530}">
      <dsp:nvSpPr>
        <dsp:cNvPr id="0" name=""/>
        <dsp:cNvSpPr/>
      </dsp:nvSpPr>
      <dsp:spPr>
        <a:xfrm>
          <a:off x="4520"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Submit </a:t>
          </a:r>
          <a:br>
            <a:rPr lang="en-US" sz="2000" kern="1200" dirty="0"/>
          </a:br>
          <a:r>
            <a:rPr lang="en-US" sz="2000" kern="1200" dirty="0"/>
            <a:t>"New Widget" form</a:t>
          </a:r>
        </a:p>
      </dsp:txBody>
      <dsp:txXfrm>
        <a:off x="39254" y="2151108"/>
        <a:ext cx="1907062" cy="1116450"/>
      </dsp:txXfrm>
    </dsp:sp>
    <dsp:sp modelId="{CBDF44EE-257B-4B0C-8824-5E2D8D4FD529}">
      <dsp:nvSpPr>
        <dsp:cNvPr id="0" name=""/>
        <dsp:cNvSpPr/>
      </dsp:nvSpPr>
      <dsp:spPr>
        <a:xfrm>
          <a:off x="2178704" y="2464243"/>
          <a:ext cx="419024"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2178704" y="2562279"/>
        <a:ext cx="293317" cy="294107"/>
      </dsp:txXfrm>
    </dsp:sp>
    <dsp:sp modelId="{C6FE8F00-F33F-4061-B64A-AEA4244BFC95}">
      <dsp:nvSpPr>
        <dsp:cNvPr id="0" name=""/>
        <dsp:cNvSpPr/>
      </dsp:nvSpPr>
      <dsp:spPr>
        <a:xfrm>
          <a:off x="2771663"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Load &amp; Submit</a:t>
          </a:r>
          <a:br>
            <a:rPr lang="en-US" sz="2000" kern="1200" dirty="0"/>
          </a:br>
          <a:r>
            <a:rPr lang="en-US" sz="2000" kern="1200" dirty="0"/>
            <a:t>"Edit Widget" </a:t>
          </a:r>
          <a:br>
            <a:rPr lang="en-US" sz="2000" kern="1200" dirty="0"/>
          </a:br>
          <a:r>
            <a:rPr lang="en-US" sz="2000" kern="1200" dirty="0"/>
            <a:t>form</a:t>
          </a:r>
        </a:p>
      </dsp:txBody>
      <dsp:txXfrm>
        <a:off x="2806397" y="2151108"/>
        <a:ext cx="1907062" cy="1116450"/>
      </dsp:txXfrm>
    </dsp:sp>
    <dsp:sp modelId="{96379B15-4972-4CC2-B881-4718B59AA52A}">
      <dsp:nvSpPr>
        <dsp:cNvPr id="0" name=""/>
        <dsp:cNvSpPr/>
      </dsp:nvSpPr>
      <dsp:spPr>
        <a:xfrm rot="20247169">
          <a:off x="4928507" y="1884890"/>
          <a:ext cx="453703"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4933709" y="2009021"/>
        <a:ext cx="317592" cy="294107"/>
      </dsp:txXfrm>
    </dsp:sp>
    <dsp:sp modelId="{A13840A4-6575-43EA-A89A-F4D3332B066E}">
      <dsp:nvSpPr>
        <dsp:cNvPr id="0" name=""/>
        <dsp:cNvSpPr/>
      </dsp:nvSpPr>
      <dsp:spPr>
        <a:xfrm>
          <a:off x="5538806" y="967515"/>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Use</a:t>
          </a:r>
          <a:br>
            <a:rPr lang="en-US" sz="2000" kern="1200" dirty="0"/>
          </a:br>
          <a:r>
            <a:rPr lang="en-US" sz="2000" kern="1200" dirty="0">
              <a:solidFill>
                <a:srgbClr val="C00000"/>
              </a:solidFill>
            </a:rPr>
            <a:t>Type 1</a:t>
          </a:r>
          <a:endParaRPr lang="en-US" sz="2000" kern="1200" dirty="0"/>
        </a:p>
        <a:p>
          <a:pPr marL="0" lvl="0" indent="0" algn="ctr" defTabSz="889000">
            <a:lnSpc>
              <a:spcPct val="90000"/>
            </a:lnSpc>
            <a:spcBef>
              <a:spcPct val="0"/>
            </a:spcBef>
            <a:spcAft>
              <a:spcPct val="35000"/>
            </a:spcAft>
            <a:buNone/>
          </a:pPr>
          <a:r>
            <a:rPr lang="en-US" sz="2000" kern="1200" dirty="0"/>
            <a:t>Widget</a:t>
          </a:r>
        </a:p>
      </dsp:txBody>
      <dsp:txXfrm>
        <a:off x="5573540" y="1002249"/>
        <a:ext cx="1907062" cy="1116450"/>
      </dsp:txXfrm>
    </dsp:sp>
    <dsp:sp modelId="{8486DEDB-9FC6-44F6-B502-146BEE8B4B4A}">
      <dsp:nvSpPr>
        <dsp:cNvPr id="0" name=""/>
        <dsp:cNvSpPr/>
      </dsp:nvSpPr>
      <dsp:spPr>
        <a:xfrm rot="1352831">
          <a:off x="7695650" y="1894738"/>
          <a:ext cx="453703"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7700852" y="1966679"/>
        <a:ext cx="317592" cy="294107"/>
      </dsp:txXfrm>
    </dsp:sp>
    <dsp:sp modelId="{2EF54268-209F-4FF4-BF08-BDA33BA2DD0B}">
      <dsp:nvSpPr>
        <dsp:cNvPr id="0" name=""/>
        <dsp:cNvSpPr/>
      </dsp:nvSpPr>
      <dsp:spPr>
        <a:xfrm>
          <a:off x="8305948"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Submit</a:t>
          </a:r>
          <a:br>
            <a:rPr lang="en-US" sz="2000" kern="1200" dirty="0"/>
          </a:br>
          <a:r>
            <a:rPr lang="en-US" sz="2000" kern="1200" dirty="0"/>
            <a:t>"Delete Widget"</a:t>
          </a:r>
          <a:br>
            <a:rPr lang="en-US" sz="2000" kern="1200" dirty="0"/>
          </a:br>
          <a:r>
            <a:rPr lang="en-US" sz="2000" kern="1200" dirty="0"/>
            <a:t>form</a:t>
          </a:r>
        </a:p>
      </dsp:txBody>
      <dsp:txXfrm>
        <a:off x="8340682" y="2151108"/>
        <a:ext cx="1907062" cy="111645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1C28191-8FC1-4FB8-8DD8-5D843E6D5573}">
      <dsp:nvSpPr>
        <dsp:cNvPr id="0" name=""/>
        <dsp:cNvSpPr/>
      </dsp:nvSpPr>
      <dsp:spPr>
        <a:xfrm>
          <a:off x="0" y="4762538"/>
          <a:ext cx="8128000" cy="1291452"/>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227584" tIns="227584" rIns="227584" bIns="227584" numCol="1" spcCol="1270" anchor="ctr" anchorCtr="0">
          <a:noAutofit/>
        </a:bodyPr>
        <a:lstStyle/>
        <a:p>
          <a:pPr marL="0" lvl="0" indent="0" algn="ctr" defTabSz="1422400">
            <a:lnSpc>
              <a:spcPct val="90000"/>
            </a:lnSpc>
            <a:spcBef>
              <a:spcPct val="0"/>
            </a:spcBef>
            <a:spcAft>
              <a:spcPct val="35000"/>
            </a:spcAft>
            <a:buNone/>
          </a:pPr>
          <a:r>
            <a:rPr lang="en-US" sz="3200" kern="1200" dirty="0"/>
            <a:t>Data test</a:t>
          </a:r>
        </a:p>
      </dsp:txBody>
      <dsp:txXfrm>
        <a:off x="0" y="4762538"/>
        <a:ext cx="2438400" cy="1291452"/>
      </dsp:txXfrm>
    </dsp:sp>
    <dsp:sp modelId="{ECF1F61E-AB9C-44C8-86E2-38312B79F1D0}">
      <dsp:nvSpPr>
        <dsp:cNvPr id="0" name=""/>
        <dsp:cNvSpPr/>
      </dsp:nvSpPr>
      <dsp:spPr>
        <a:xfrm>
          <a:off x="0" y="0"/>
          <a:ext cx="8128000" cy="453599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227584" tIns="227584" rIns="227584" bIns="227584" numCol="1" spcCol="1270" anchor="ctr" anchorCtr="0">
          <a:noAutofit/>
        </a:bodyPr>
        <a:lstStyle/>
        <a:p>
          <a:pPr marL="0" lvl="0" indent="0" algn="ctr" defTabSz="1422400">
            <a:lnSpc>
              <a:spcPct val="90000"/>
            </a:lnSpc>
            <a:spcBef>
              <a:spcPct val="0"/>
            </a:spcBef>
            <a:spcAft>
              <a:spcPct val="35000"/>
            </a:spcAft>
            <a:buNone/>
          </a:pPr>
          <a:r>
            <a:rPr lang="en-US" sz="3200" kern="1200" dirty="0"/>
            <a:t>Integration test</a:t>
          </a:r>
          <a:br>
            <a:rPr lang="en-US" sz="3200" kern="1200" dirty="0"/>
          </a:br>
          <a:r>
            <a:rPr lang="en-US" sz="3200" kern="1200" dirty="0"/>
            <a:t>(no mocks) </a:t>
          </a:r>
          <a:br>
            <a:rPr lang="en-US" sz="2500" kern="1200" dirty="0"/>
          </a:br>
          <a:endParaRPr lang="en-US" sz="2500" kern="1200" dirty="0"/>
        </a:p>
      </dsp:txBody>
      <dsp:txXfrm>
        <a:off x="0" y="0"/>
        <a:ext cx="2438400" cy="4535995"/>
      </dsp:txXfrm>
    </dsp:sp>
    <dsp:sp modelId="{933A4016-A57D-430C-BFFF-944CD4CD4DD3}">
      <dsp:nvSpPr>
        <dsp:cNvPr id="0" name=""/>
        <dsp:cNvSpPr/>
      </dsp:nvSpPr>
      <dsp:spPr>
        <a:xfrm>
          <a:off x="4362529" y="113271"/>
          <a:ext cx="1678781" cy="111918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MVC Controller</a:t>
          </a:r>
        </a:p>
      </dsp:txBody>
      <dsp:txXfrm>
        <a:off x="4395309" y="146051"/>
        <a:ext cx="1613221" cy="1053627"/>
      </dsp:txXfrm>
    </dsp:sp>
    <dsp:sp modelId="{398C73C0-D4BD-4FA4-A5FA-8EA78687941C}">
      <dsp:nvSpPr>
        <dsp:cNvPr id="0" name=""/>
        <dsp:cNvSpPr/>
      </dsp:nvSpPr>
      <dsp:spPr>
        <a:xfrm>
          <a:off x="5156200" y="1232459"/>
          <a:ext cx="91440" cy="447675"/>
        </a:xfrm>
        <a:custGeom>
          <a:avLst/>
          <a:gdLst/>
          <a:ahLst/>
          <a:cxnLst/>
          <a:rect l="0" t="0" r="0" b="0"/>
          <a:pathLst>
            <a:path>
              <a:moveTo>
                <a:pt x="45720" y="0"/>
              </a:moveTo>
              <a:lnTo>
                <a:pt x="45720" y="44767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4C8D5E3-256B-41B6-80BF-EE3E3078F3DF}">
      <dsp:nvSpPr>
        <dsp:cNvPr id="0" name=""/>
        <dsp:cNvSpPr/>
      </dsp:nvSpPr>
      <dsp:spPr>
        <a:xfrm>
          <a:off x="4362529" y="1680134"/>
          <a:ext cx="1678781" cy="111918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View Model</a:t>
          </a:r>
        </a:p>
      </dsp:txBody>
      <dsp:txXfrm>
        <a:off x="4395309" y="1712914"/>
        <a:ext cx="1613221" cy="1053627"/>
      </dsp:txXfrm>
    </dsp:sp>
    <dsp:sp modelId="{C700D592-C52E-457D-AEFC-4096E326BC5B}">
      <dsp:nvSpPr>
        <dsp:cNvPr id="0" name=""/>
        <dsp:cNvSpPr/>
      </dsp:nvSpPr>
      <dsp:spPr>
        <a:xfrm>
          <a:off x="5156200" y="2799321"/>
          <a:ext cx="91440" cy="447675"/>
        </a:xfrm>
        <a:custGeom>
          <a:avLst/>
          <a:gdLst/>
          <a:ahLst/>
          <a:cxnLst/>
          <a:rect l="0" t="0" r="0" b="0"/>
          <a:pathLst>
            <a:path>
              <a:moveTo>
                <a:pt x="45720" y="0"/>
              </a:moveTo>
              <a:lnTo>
                <a:pt x="45720" y="44767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910406A-0BC1-44A5-BDC9-B766732CD24A}">
      <dsp:nvSpPr>
        <dsp:cNvPr id="0" name=""/>
        <dsp:cNvSpPr/>
      </dsp:nvSpPr>
      <dsp:spPr>
        <a:xfrm>
          <a:off x="4362529" y="3246996"/>
          <a:ext cx="1678781" cy="111918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Service Class</a:t>
          </a:r>
        </a:p>
      </dsp:txBody>
      <dsp:txXfrm>
        <a:off x="4395309" y="3279776"/>
        <a:ext cx="1613221" cy="1053627"/>
      </dsp:txXfrm>
    </dsp:sp>
    <dsp:sp modelId="{709AA5FB-8C16-4973-8021-0F253049ADB7}">
      <dsp:nvSpPr>
        <dsp:cNvPr id="0" name=""/>
        <dsp:cNvSpPr/>
      </dsp:nvSpPr>
      <dsp:spPr>
        <a:xfrm>
          <a:off x="5156200" y="4366184"/>
          <a:ext cx="91440" cy="447675"/>
        </a:xfrm>
        <a:custGeom>
          <a:avLst/>
          <a:gdLst/>
          <a:ahLst/>
          <a:cxnLst/>
          <a:rect l="0" t="0" r="0" b="0"/>
          <a:pathLst>
            <a:path>
              <a:moveTo>
                <a:pt x="45720" y="0"/>
              </a:moveTo>
              <a:lnTo>
                <a:pt x="45720" y="44767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709E8D5-7E97-4669-855A-D87C52F50739}">
      <dsp:nvSpPr>
        <dsp:cNvPr id="0" name=""/>
        <dsp:cNvSpPr/>
      </dsp:nvSpPr>
      <dsp:spPr>
        <a:xfrm>
          <a:off x="4362529" y="4813859"/>
          <a:ext cx="1678781" cy="111918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Data Component</a:t>
          </a:r>
        </a:p>
      </dsp:txBody>
      <dsp:txXfrm>
        <a:off x="4395309" y="4846639"/>
        <a:ext cx="1613221" cy="105362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301AEB-C10F-4539-BFAF-E6A17A521323}">
      <dsp:nvSpPr>
        <dsp:cNvPr id="0" name=""/>
        <dsp:cNvSpPr/>
      </dsp:nvSpPr>
      <dsp:spPr>
        <a:xfrm>
          <a:off x="4704"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Initial State</a:t>
          </a:r>
        </a:p>
      </dsp:txBody>
      <dsp:txXfrm>
        <a:off x="40848" y="2128456"/>
        <a:ext cx="1984449" cy="1161754"/>
      </dsp:txXfrm>
    </dsp:sp>
    <dsp:sp modelId="{F999582C-20EE-4699-8261-DA4F970FD3FE}">
      <dsp:nvSpPr>
        <dsp:cNvPr id="0" name=""/>
        <dsp:cNvSpPr/>
      </dsp:nvSpPr>
      <dsp:spPr>
        <a:xfrm>
          <a:off x="2267115"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2267115" y="2556312"/>
        <a:ext cx="305220" cy="306042"/>
      </dsp:txXfrm>
    </dsp:sp>
    <dsp:sp modelId="{B13314F6-A527-4330-8A37-E7D173F3ED6E}">
      <dsp:nvSpPr>
        <dsp:cNvPr id="0" name=""/>
        <dsp:cNvSpPr/>
      </dsp:nvSpPr>
      <dsp:spPr>
        <a:xfrm>
          <a:off x="2884136"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Who's Logged In?</a:t>
          </a:r>
        </a:p>
      </dsp:txBody>
      <dsp:txXfrm>
        <a:off x="2920280" y="2128456"/>
        <a:ext cx="1984449" cy="1161754"/>
      </dsp:txXfrm>
    </dsp:sp>
    <dsp:sp modelId="{F0CD2E84-68E4-46CF-B9F2-C2951F5C38F4}">
      <dsp:nvSpPr>
        <dsp:cNvPr id="0" name=""/>
        <dsp:cNvSpPr/>
      </dsp:nvSpPr>
      <dsp:spPr>
        <a:xfrm>
          <a:off x="5146547"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5146547" y="2556312"/>
        <a:ext cx="305220" cy="306042"/>
      </dsp:txXfrm>
    </dsp:sp>
    <dsp:sp modelId="{C908AD88-686B-478C-89DF-6A9FBBF4FB7A}">
      <dsp:nvSpPr>
        <dsp:cNvPr id="0" name=""/>
        <dsp:cNvSpPr/>
      </dsp:nvSpPr>
      <dsp:spPr>
        <a:xfrm>
          <a:off x="5763568"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Initial Navigation</a:t>
          </a:r>
        </a:p>
      </dsp:txBody>
      <dsp:txXfrm>
        <a:off x="5799712" y="2128456"/>
        <a:ext cx="1984449" cy="1161754"/>
      </dsp:txXfrm>
    </dsp:sp>
    <dsp:sp modelId="{EEFA5389-183F-4782-8DEF-BC0998B31E61}">
      <dsp:nvSpPr>
        <dsp:cNvPr id="0" name=""/>
        <dsp:cNvSpPr/>
      </dsp:nvSpPr>
      <dsp:spPr>
        <a:xfrm>
          <a:off x="8025980"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8025980" y="2556312"/>
        <a:ext cx="305220" cy="306042"/>
      </dsp:txXfrm>
    </dsp:sp>
    <dsp:sp modelId="{4B320DE2-0B32-4458-9B5F-E4D5F31A2536}">
      <dsp:nvSpPr>
        <dsp:cNvPr id="0" name=""/>
        <dsp:cNvSpPr/>
      </dsp:nvSpPr>
      <dsp:spPr>
        <a:xfrm>
          <a:off x="8643001"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Assert()</a:t>
          </a:r>
        </a:p>
      </dsp:txBody>
      <dsp:txXfrm>
        <a:off x="8679145" y="2128456"/>
        <a:ext cx="1984449" cy="116175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301AEB-C10F-4539-BFAF-E6A17A521323}">
      <dsp:nvSpPr>
        <dsp:cNvPr id="0" name=""/>
        <dsp:cNvSpPr/>
      </dsp:nvSpPr>
      <dsp:spPr>
        <a:xfrm>
          <a:off x="4704"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Initial State</a:t>
          </a:r>
        </a:p>
      </dsp:txBody>
      <dsp:txXfrm>
        <a:off x="40848" y="2128456"/>
        <a:ext cx="1984449" cy="1161754"/>
      </dsp:txXfrm>
    </dsp:sp>
    <dsp:sp modelId="{F999582C-20EE-4699-8261-DA4F970FD3FE}">
      <dsp:nvSpPr>
        <dsp:cNvPr id="0" name=""/>
        <dsp:cNvSpPr/>
      </dsp:nvSpPr>
      <dsp:spPr>
        <a:xfrm>
          <a:off x="2267115"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2267115" y="2556312"/>
        <a:ext cx="305220" cy="306042"/>
      </dsp:txXfrm>
    </dsp:sp>
    <dsp:sp modelId="{B13314F6-A527-4330-8A37-E7D173F3ED6E}">
      <dsp:nvSpPr>
        <dsp:cNvPr id="0" name=""/>
        <dsp:cNvSpPr/>
      </dsp:nvSpPr>
      <dsp:spPr>
        <a:xfrm>
          <a:off x="2884136"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Who's Logged In?</a:t>
          </a:r>
        </a:p>
      </dsp:txBody>
      <dsp:txXfrm>
        <a:off x="2920280" y="2128456"/>
        <a:ext cx="1984449" cy="1161754"/>
      </dsp:txXfrm>
    </dsp:sp>
    <dsp:sp modelId="{F0CD2E84-68E4-46CF-B9F2-C2951F5C38F4}">
      <dsp:nvSpPr>
        <dsp:cNvPr id="0" name=""/>
        <dsp:cNvSpPr/>
      </dsp:nvSpPr>
      <dsp:spPr>
        <a:xfrm>
          <a:off x="5146547"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5146547" y="2556312"/>
        <a:ext cx="305220" cy="306042"/>
      </dsp:txXfrm>
    </dsp:sp>
    <dsp:sp modelId="{C908AD88-686B-478C-89DF-6A9FBBF4FB7A}">
      <dsp:nvSpPr>
        <dsp:cNvPr id="0" name=""/>
        <dsp:cNvSpPr/>
      </dsp:nvSpPr>
      <dsp:spPr>
        <a:xfrm>
          <a:off x="5763568"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Initial Navigation</a:t>
          </a:r>
        </a:p>
      </dsp:txBody>
      <dsp:txXfrm>
        <a:off x="5799712" y="2128456"/>
        <a:ext cx="1984449" cy="1161754"/>
      </dsp:txXfrm>
    </dsp:sp>
    <dsp:sp modelId="{EEFA5389-183F-4782-8DEF-BC0998B31E61}">
      <dsp:nvSpPr>
        <dsp:cNvPr id="0" name=""/>
        <dsp:cNvSpPr/>
      </dsp:nvSpPr>
      <dsp:spPr>
        <a:xfrm>
          <a:off x="8025980"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8025980" y="2556312"/>
        <a:ext cx="305220" cy="306042"/>
      </dsp:txXfrm>
    </dsp:sp>
    <dsp:sp modelId="{4B320DE2-0B32-4458-9B5F-E4D5F31A2536}">
      <dsp:nvSpPr>
        <dsp:cNvPr id="0" name=""/>
        <dsp:cNvSpPr/>
      </dsp:nvSpPr>
      <dsp:spPr>
        <a:xfrm>
          <a:off x="8643001"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Assert()</a:t>
          </a:r>
        </a:p>
      </dsp:txBody>
      <dsp:txXfrm>
        <a:off x="8679145" y="2128456"/>
        <a:ext cx="1984449" cy="116175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301AEB-C10F-4539-BFAF-E6A17A521323}">
      <dsp:nvSpPr>
        <dsp:cNvPr id="0" name=""/>
        <dsp:cNvSpPr/>
      </dsp:nvSpPr>
      <dsp:spPr>
        <a:xfrm>
          <a:off x="4704"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Initial State</a:t>
          </a:r>
        </a:p>
      </dsp:txBody>
      <dsp:txXfrm>
        <a:off x="40848" y="2128456"/>
        <a:ext cx="1984449" cy="1161754"/>
      </dsp:txXfrm>
    </dsp:sp>
    <dsp:sp modelId="{F999582C-20EE-4699-8261-DA4F970FD3FE}">
      <dsp:nvSpPr>
        <dsp:cNvPr id="0" name=""/>
        <dsp:cNvSpPr/>
      </dsp:nvSpPr>
      <dsp:spPr>
        <a:xfrm>
          <a:off x="2267115"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2267115" y="2556312"/>
        <a:ext cx="305220" cy="306042"/>
      </dsp:txXfrm>
    </dsp:sp>
    <dsp:sp modelId="{B13314F6-A527-4330-8A37-E7D173F3ED6E}">
      <dsp:nvSpPr>
        <dsp:cNvPr id="0" name=""/>
        <dsp:cNvSpPr/>
      </dsp:nvSpPr>
      <dsp:spPr>
        <a:xfrm>
          <a:off x="2884136"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Who's Logged In?</a:t>
          </a:r>
        </a:p>
      </dsp:txBody>
      <dsp:txXfrm>
        <a:off x="2920280" y="2128456"/>
        <a:ext cx="1984449" cy="1161754"/>
      </dsp:txXfrm>
    </dsp:sp>
    <dsp:sp modelId="{F0CD2E84-68E4-46CF-B9F2-C2951F5C38F4}">
      <dsp:nvSpPr>
        <dsp:cNvPr id="0" name=""/>
        <dsp:cNvSpPr/>
      </dsp:nvSpPr>
      <dsp:spPr>
        <a:xfrm>
          <a:off x="5146547"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5146547" y="2556312"/>
        <a:ext cx="305220" cy="306042"/>
      </dsp:txXfrm>
    </dsp:sp>
    <dsp:sp modelId="{C908AD88-686B-478C-89DF-6A9FBBF4FB7A}">
      <dsp:nvSpPr>
        <dsp:cNvPr id="0" name=""/>
        <dsp:cNvSpPr/>
      </dsp:nvSpPr>
      <dsp:spPr>
        <a:xfrm>
          <a:off x="5763568"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Initial Navigation</a:t>
          </a:r>
        </a:p>
      </dsp:txBody>
      <dsp:txXfrm>
        <a:off x="5799712" y="2128456"/>
        <a:ext cx="1984449" cy="1161754"/>
      </dsp:txXfrm>
    </dsp:sp>
    <dsp:sp modelId="{EEFA5389-183F-4782-8DEF-BC0998B31E61}">
      <dsp:nvSpPr>
        <dsp:cNvPr id="0" name=""/>
        <dsp:cNvSpPr/>
      </dsp:nvSpPr>
      <dsp:spPr>
        <a:xfrm>
          <a:off x="8025980"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8025980" y="2556312"/>
        <a:ext cx="305220" cy="306042"/>
      </dsp:txXfrm>
    </dsp:sp>
    <dsp:sp modelId="{4B320DE2-0B32-4458-9B5F-E4D5F31A2536}">
      <dsp:nvSpPr>
        <dsp:cNvPr id="0" name=""/>
        <dsp:cNvSpPr/>
      </dsp:nvSpPr>
      <dsp:spPr>
        <a:xfrm>
          <a:off x="8643001"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Assert()</a:t>
          </a:r>
        </a:p>
      </dsp:txBody>
      <dsp:txXfrm>
        <a:off x="8679145" y="2128456"/>
        <a:ext cx="1984449" cy="116175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301AEB-C10F-4539-BFAF-E6A17A521323}">
      <dsp:nvSpPr>
        <dsp:cNvPr id="0" name=""/>
        <dsp:cNvSpPr/>
      </dsp:nvSpPr>
      <dsp:spPr>
        <a:xfrm>
          <a:off x="4704"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Initial State</a:t>
          </a:r>
        </a:p>
      </dsp:txBody>
      <dsp:txXfrm>
        <a:off x="40848" y="2128456"/>
        <a:ext cx="1984449" cy="1161754"/>
      </dsp:txXfrm>
    </dsp:sp>
    <dsp:sp modelId="{F999582C-20EE-4699-8261-DA4F970FD3FE}">
      <dsp:nvSpPr>
        <dsp:cNvPr id="0" name=""/>
        <dsp:cNvSpPr/>
      </dsp:nvSpPr>
      <dsp:spPr>
        <a:xfrm>
          <a:off x="2267115"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2267115" y="2556312"/>
        <a:ext cx="305220" cy="306042"/>
      </dsp:txXfrm>
    </dsp:sp>
    <dsp:sp modelId="{B13314F6-A527-4330-8A37-E7D173F3ED6E}">
      <dsp:nvSpPr>
        <dsp:cNvPr id="0" name=""/>
        <dsp:cNvSpPr/>
      </dsp:nvSpPr>
      <dsp:spPr>
        <a:xfrm>
          <a:off x="2884136"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Who's Logged In?</a:t>
          </a:r>
        </a:p>
      </dsp:txBody>
      <dsp:txXfrm>
        <a:off x="2920280" y="2128456"/>
        <a:ext cx="1984449" cy="1161754"/>
      </dsp:txXfrm>
    </dsp:sp>
    <dsp:sp modelId="{F0CD2E84-68E4-46CF-B9F2-C2951F5C38F4}">
      <dsp:nvSpPr>
        <dsp:cNvPr id="0" name=""/>
        <dsp:cNvSpPr/>
      </dsp:nvSpPr>
      <dsp:spPr>
        <a:xfrm>
          <a:off x="5146547"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5146547" y="2556312"/>
        <a:ext cx="305220" cy="306042"/>
      </dsp:txXfrm>
    </dsp:sp>
    <dsp:sp modelId="{C908AD88-686B-478C-89DF-6A9FBBF4FB7A}">
      <dsp:nvSpPr>
        <dsp:cNvPr id="0" name=""/>
        <dsp:cNvSpPr/>
      </dsp:nvSpPr>
      <dsp:spPr>
        <a:xfrm>
          <a:off x="5763568"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Initial Navigation</a:t>
          </a:r>
        </a:p>
      </dsp:txBody>
      <dsp:txXfrm>
        <a:off x="5799712" y="2128456"/>
        <a:ext cx="1984449" cy="1161754"/>
      </dsp:txXfrm>
    </dsp:sp>
    <dsp:sp modelId="{EEFA5389-183F-4782-8DEF-BC0998B31E61}">
      <dsp:nvSpPr>
        <dsp:cNvPr id="0" name=""/>
        <dsp:cNvSpPr/>
      </dsp:nvSpPr>
      <dsp:spPr>
        <a:xfrm>
          <a:off x="8025980"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8025980" y="2556312"/>
        <a:ext cx="305220" cy="306042"/>
      </dsp:txXfrm>
    </dsp:sp>
    <dsp:sp modelId="{4B320DE2-0B32-4458-9B5F-E4D5F31A2536}">
      <dsp:nvSpPr>
        <dsp:cNvPr id="0" name=""/>
        <dsp:cNvSpPr/>
      </dsp:nvSpPr>
      <dsp:spPr>
        <a:xfrm>
          <a:off x="8643001"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Assert()</a:t>
          </a:r>
        </a:p>
      </dsp:txBody>
      <dsp:txXfrm>
        <a:off x="8679145" y="2128456"/>
        <a:ext cx="1984449" cy="1161754"/>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301AEB-C10F-4539-BFAF-E6A17A521323}">
      <dsp:nvSpPr>
        <dsp:cNvPr id="0" name=""/>
        <dsp:cNvSpPr/>
      </dsp:nvSpPr>
      <dsp:spPr>
        <a:xfrm>
          <a:off x="4704"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Initial State</a:t>
          </a:r>
        </a:p>
      </dsp:txBody>
      <dsp:txXfrm>
        <a:off x="40848" y="2128456"/>
        <a:ext cx="1984449" cy="1161754"/>
      </dsp:txXfrm>
    </dsp:sp>
    <dsp:sp modelId="{F999582C-20EE-4699-8261-DA4F970FD3FE}">
      <dsp:nvSpPr>
        <dsp:cNvPr id="0" name=""/>
        <dsp:cNvSpPr/>
      </dsp:nvSpPr>
      <dsp:spPr>
        <a:xfrm>
          <a:off x="2267115"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2267115" y="2556312"/>
        <a:ext cx="305220" cy="306042"/>
      </dsp:txXfrm>
    </dsp:sp>
    <dsp:sp modelId="{B13314F6-A527-4330-8A37-E7D173F3ED6E}">
      <dsp:nvSpPr>
        <dsp:cNvPr id="0" name=""/>
        <dsp:cNvSpPr/>
      </dsp:nvSpPr>
      <dsp:spPr>
        <a:xfrm>
          <a:off x="2884136"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Who's Logged In?</a:t>
          </a:r>
        </a:p>
      </dsp:txBody>
      <dsp:txXfrm>
        <a:off x="2920280" y="2128456"/>
        <a:ext cx="1984449" cy="1161754"/>
      </dsp:txXfrm>
    </dsp:sp>
    <dsp:sp modelId="{F0CD2E84-68E4-46CF-B9F2-C2951F5C38F4}">
      <dsp:nvSpPr>
        <dsp:cNvPr id="0" name=""/>
        <dsp:cNvSpPr/>
      </dsp:nvSpPr>
      <dsp:spPr>
        <a:xfrm>
          <a:off x="5146547"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5146547" y="2556312"/>
        <a:ext cx="305220" cy="306042"/>
      </dsp:txXfrm>
    </dsp:sp>
    <dsp:sp modelId="{C908AD88-686B-478C-89DF-6A9FBBF4FB7A}">
      <dsp:nvSpPr>
        <dsp:cNvPr id="0" name=""/>
        <dsp:cNvSpPr/>
      </dsp:nvSpPr>
      <dsp:spPr>
        <a:xfrm>
          <a:off x="5763568"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Initial Navigation</a:t>
          </a:r>
        </a:p>
      </dsp:txBody>
      <dsp:txXfrm>
        <a:off x="5799712" y="2128456"/>
        <a:ext cx="1984449" cy="1161754"/>
      </dsp:txXfrm>
    </dsp:sp>
    <dsp:sp modelId="{EEFA5389-183F-4782-8DEF-BC0998B31E61}">
      <dsp:nvSpPr>
        <dsp:cNvPr id="0" name=""/>
        <dsp:cNvSpPr/>
      </dsp:nvSpPr>
      <dsp:spPr>
        <a:xfrm>
          <a:off x="8025980"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8025980" y="2556312"/>
        <a:ext cx="305220" cy="306042"/>
      </dsp:txXfrm>
    </dsp:sp>
    <dsp:sp modelId="{4B320DE2-0B32-4458-9B5F-E4D5F31A2536}">
      <dsp:nvSpPr>
        <dsp:cNvPr id="0" name=""/>
        <dsp:cNvSpPr/>
      </dsp:nvSpPr>
      <dsp:spPr>
        <a:xfrm>
          <a:off x="8643001"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Assert()</a:t>
          </a:r>
        </a:p>
      </dsp:txBody>
      <dsp:txXfrm>
        <a:off x="8679145" y="2128456"/>
        <a:ext cx="1984449" cy="1161754"/>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301AEB-C10F-4539-BFAF-E6A17A521323}">
      <dsp:nvSpPr>
        <dsp:cNvPr id="0" name=""/>
        <dsp:cNvSpPr/>
      </dsp:nvSpPr>
      <dsp:spPr>
        <a:xfrm>
          <a:off x="4704"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Initial State</a:t>
          </a:r>
        </a:p>
      </dsp:txBody>
      <dsp:txXfrm>
        <a:off x="40848" y="2128456"/>
        <a:ext cx="1984449" cy="1161754"/>
      </dsp:txXfrm>
    </dsp:sp>
    <dsp:sp modelId="{F999582C-20EE-4699-8261-DA4F970FD3FE}">
      <dsp:nvSpPr>
        <dsp:cNvPr id="0" name=""/>
        <dsp:cNvSpPr/>
      </dsp:nvSpPr>
      <dsp:spPr>
        <a:xfrm>
          <a:off x="2267115"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2267115" y="2556312"/>
        <a:ext cx="305220" cy="306042"/>
      </dsp:txXfrm>
    </dsp:sp>
    <dsp:sp modelId="{B13314F6-A527-4330-8A37-E7D173F3ED6E}">
      <dsp:nvSpPr>
        <dsp:cNvPr id="0" name=""/>
        <dsp:cNvSpPr/>
      </dsp:nvSpPr>
      <dsp:spPr>
        <a:xfrm>
          <a:off x="2884136"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Who's Logged In?</a:t>
          </a:r>
        </a:p>
      </dsp:txBody>
      <dsp:txXfrm>
        <a:off x="2920280" y="2128456"/>
        <a:ext cx="1984449" cy="1161754"/>
      </dsp:txXfrm>
    </dsp:sp>
    <dsp:sp modelId="{F0CD2E84-68E4-46CF-B9F2-C2951F5C38F4}">
      <dsp:nvSpPr>
        <dsp:cNvPr id="0" name=""/>
        <dsp:cNvSpPr/>
      </dsp:nvSpPr>
      <dsp:spPr>
        <a:xfrm>
          <a:off x="5146547"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5146547" y="2556312"/>
        <a:ext cx="305220" cy="306042"/>
      </dsp:txXfrm>
    </dsp:sp>
    <dsp:sp modelId="{C908AD88-686B-478C-89DF-6A9FBBF4FB7A}">
      <dsp:nvSpPr>
        <dsp:cNvPr id="0" name=""/>
        <dsp:cNvSpPr/>
      </dsp:nvSpPr>
      <dsp:spPr>
        <a:xfrm>
          <a:off x="5763568"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Initial Navigation</a:t>
          </a:r>
        </a:p>
      </dsp:txBody>
      <dsp:txXfrm>
        <a:off x="5799712" y="2128456"/>
        <a:ext cx="1984449" cy="1161754"/>
      </dsp:txXfrm>
    </dsp:sp>
    <dsp:sp modelId="{EEFA5389-183F-4782-8DEF-BC0998B31E61}">
      <dsp:nvSpPr>
        <dsp:cNvPr id="0" name=""/>
        <dsp:cNvSpPr/>
      </dsp:nvSpPr>
      <dsp:spPr>
        <a:xfrm>
          <a:off x="8025980"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8025980" y="2556312"/>
        <a:ext cx="305220" cy="306042"/>
      </dsp:txXfrm>
    </dsp:sp>
    <dsp:sp modelId="{4B320DE2-0B32-4458-9B5F-E4D5F31A2536}">
      <dsp:nvSpPr>
        <dsp:cNvPr id="0" name=""/>
        <dsp:cNvSpPr/>
      </dsp:nvSpPr>
      <dsp:spPr>
        <a:xfrm>
          <a:off x="8643001"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Assert()</a:t>
          </a:r>
        </a:p>
      </dsp:txBody>
      <dsp:txXfrm>
        <a:off x="8679145" y="2128456"/>
        <a:ext cx="1984449" cy="1161754"/>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5596FEF-92BC-4FB0-B82A-CF07289DA4C4}">
      <dsp:nvSpPr>
        <dsp:cNvPr id="0" name=""/>
        <dsp:cNvSpPr/>
      </dsp:nvSpPr>
      <dsp:spPr>
        <a:xfrm>
          <a:off x="1166136" y="1741"/>
          <a:ext cx="3961514" cy="129065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4295" tIns="49530" rIns="74295" bIns="49530" numCol="1" spcCol="1270" anchor="ctr" anchorCtr="0">
          <a:noAutofit/>
        </a:bodyPr>
        <a:lstStyle/>
        <a:p>
          <a:pPr marL="0" lvl="0" indent="0" algn="ctr" defTabSz="1733550">
            <a:lnSpc>
              <a:spcPct val="90000"/>
            </a:lnSpc>
            <a:spcBef>
              <a:spcPct val="0"/>
            </a:spcBef>
            <a:spcAft>
              <a:spcPct val="35000"/>
            </a:spcAft>
            <a:buNone/>
          </a:pPr>
          <a:r>
            <a:rPr lang="en-US" sz="3900" kern="1200" dirty="0"/>
            <a:t>Pre-existing data</a:t>
          </a:r>
        </a:p>
      </dsp:txBody>
      <dsp:txXfrm>
        <a:off x="1203938" y="39543"/>
        <a:ext cx="3885910" cy="1215052"/>
      </dsp:txXfrm>
    </dsp:sp>
    <dsp:sp modelId="{BB6892A2-0E9B-4421-8AA4-2982E6D437B1}">
      <dsp:nvSpPr>
        <dsp:cNvPr id="0" name=""/>
        <dsp:cNvSpPr/>
      </dsp:nvSpPr>
      <dsp:spPr>
        <a:xfrm>
          <a:off x="1562287" y="1292397"/>
          <a:ext cx="396151" cy="967992"/>
        </a:xfrm>
        <a:custGeom>
          <a:avLst/>
          <a:gdLst/>
          <a:ahLst/>
          <a:cxnLst/>
          <a:rect l="0" t="0" r="0" b="0"/>
          <a:pathLst>
            <a:path>
              <a:moveTo>
                <a:pt x="0" y="0"/>
              </a:moveTo>
              <a:lnTo>
                <a:pt x="0" y="967992"/>
              </a:lnTo>
              <a:lnTo>
                <a:pt x="396151" y="96799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F0CDB95-3617-4347-8E58-96613155B444}">
      <dsp:nvSpPr>
        <dsp:cNvPr id="0" name=""/>
        <dsp:cNvSpPr/>
      </dsp:nvSpPr>
      <dsp:spPr>
        <a:xfrm>
          <a:off x="1958438" y="1615061"/>
          <a:ext cx="3707363" cy="129065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9055" tIns="39370" rIns="59055" bIns="39370" numCol="1" spcCol="1270" anchor="ctr" anchorCtr="0">
          <a:noAutofit/>
        </a:bodyPr>
        <a:lstStyle/>
        <a:p>
          <a:pPr marL="0" lvl="0" indent="0" algn="ctr" defTabSz="1377950">
            <a:lnSpc>
              <a:spcPct val="90000"/>
            </a:lnSpc>
            <a:spcBef>
              <a:spcPct val="0"/>
            </a:spcBef>
            <a:spcAft>
              <a:spcPct val="35000"/>
            </a:spcAft>
            <a:buNone/>
          </a:pPr>
          <a:r>
            <a:rPr lang="en-US" sz="3100" kern="1200" dirty="0"/>
            <a:t>Tests easier to write /</a:t>
          </a:r>
          <a:br>
            <a:rPr lang="en-US" sz="3100" kern="1200" dirty="0"/>
          </a:br>
          <a:r>
            <a:rPr lang="en-US" sz="3100" kern="1200" dirty="0"/>
            <a:t>harder to maintain</a:t>
          </a:r>
        </a:p>
      </dsp:txBody>
      <dsp:txXfrm>
        <a:off x="1996240" y="1652863"/>
        <a:ext cx="3631759" cy="1215052"/>
      </dsp:txXfrm>
    </dsp:sp>
    <dsp:sp modelId="{9F96BD5B-19A7-40AA-9A53-FF273969A3C8}">
      <dsp:nvSpPr>
        <dsp:cNvPr id="0" name=""/>
        <dsp:cNvSpPr/>
      </dsp:nvSpPr>
      <dsp:spPr>
        <a:xfrm>
          <a:off x="1562287" y="1292397"/>
          <a:ext cx="396151" cy="2581312"/>
        </a:xfrm>
        <a:custGeom>
          <a:avLst/>
          <a:gdLst/>
          <a:ahLst/>
          <a:cxnLst/>
          <a:rect l="0" t="0" r="0" b="0"/>
          <a:pathLst>
            <a:path>
              <a:moveTo>
                <a:pt x="0" y="0"/>
              </a:moveTo>
              <a:lnTo>
                <a:pt x="0" y="2581312"/>
              </a:lnTo>
              <a:lnTo>
                <a:pt x="396151" y="258131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DE5316B-633F-48AB-986D-846AE83490C7}">
      <dsp:nvSpPr>
        <dsp:cNvPr id="0" name=""/>
        <dsp:cNvSpPr/>
      </dsp:nvSpPr>
      <dsp:spPr>
        <a:xfrm>
          <a:off x="1958438" y="3228382"/>
          <a:ext cx="3719980" cy="129065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9055" tIns="39370" rIns="59055" bIns="39370" numCol="1" spcCol="1270" anchor="ctr" anchorCtr="0">
          <a:noAutofit/>
        </a:bodyPr>
        <a:lstStyle/>
        <a:p>
          <a:pPr marL="0" lvl="0" indent="0" algn="ctr" defTabSz="1377950">
            <a:lnSpc>
              <a:spcPct val="90000"/>
            </a:lnSpc>
            <a:spcBef>
              <a:spcPct val="0"/>
            </a:spcBef>
            <a:spcAft>
              <a:spcPct val="35000"/>
            </a:spcAft>
            <a:buNone/>
          </a:pPr>
          <a:r>
            <a:rPr lang="en-US" sz="3100" kern="1200" dirty="0"/>
            <a:t>Managing the database is a PITA</a:t>
          </a:r>
        </a:p>
      </dsp:txBody>
      <dsp:txXfrm>
        <a:off x="1996240" y="3266184"/>
        <a:ext cx="3644376" cy="1215052"/>
      </dsp:txXfrm>
    </dsp:sp>
    <dsp:sp modelId="{467888F8-35E0-43A9-A770-F7FA5BA30D3B}">
      <dsp:nvSpPr>
        <dsp:cNvPr id="0" name=""/>
        <dsp:cNvSpPr/>
      </dsp:nvSpPr>
      <dsp:spPr>
        <a:xfrm>
          <a:off x="1562287" y="1292397"/>
          <a:ext cx="396151" cy="4194632"/>
        </a:xfrm>
        <a:custGeom>
          <a:avLst/>
          <a:gdLst/>
          <a:ahLst/>
          <a:cxnLst/>
          <a:rect l="0" t="0" r="0" b="0"/>
          <a:pathLst>
            <a:path>
              <a:moveTo>
                <a:pt x="0" y="0"/>
              </a:moveTo>
              <a:lnTo>
                <a:pt x="0" y="4194632"/>
              </a:lnTo>
              <a:lnTo>
                <a:pt x="396151" y="419463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FE5D0BA-1E61-4D77-908E-7EBAA783F085}">
      <dsp:nvSpPr>
        <dsp:cNvPr id="0" name=""/>
        <dsp:cNvSpPr/>
      </dsp:nvSpPr>
      <dsp:spPr>
        <a:xfrm>
          <a:off x="1958438" y="4841702"/>
          <a:ext cx="3719980" cy="129065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9055" tIns="39370" rIns="59055" bIns="39370" numCol="1" spcCol="1270" anchor="ctr" anchorCtr="0">
          <a:noAutofit/>
        </a:bodyPr>
        <a:lstStyle/>
        <a:p>
          <a:pPr marL="0" lvl="0" indent="0" algn="ctr" defTabSz="1377950">
            <a:lnSpc>
              <a:spcPct val="90000"/>
            </a:lnSpc>
            <a:spcBef>
              <a:spcPct val="0"/>
            </a:spcBef>
            <a:spcAft>
              <a:spcPct val="35000"/>
            </a:spcAft>
            <a:buNone/>
          </a:pPr>
          <a:r>
            <a:rPr lang="en-US" sz="3100" kern="1200" dirty="0"/>
            <a:t>Painful when tests need to change data</a:t>
          </a:r>
        </a:p>
      </dsp:txBody>
      <dsp:txXfrm>
        <a:off x="1996240" y="4879504"/>
        <a:ext cx="3644376" cy="1215052"/>
      </dsp:txXfrm>
    </dsp:sp>
    <dsp:sp modelId="{7F48E5EA-5FA5-4716-8AB6-68C450A41017}">
      <dsp:nvSpPr>
        <dsp:cNvPr id="0" name=""/>
        <dsp:cNvSpPr/>
      </dsp:nvSpPr>
      <dsp:spPr>
        <a:xfrm>
          <a:off x="5772978" y="1741"/>
          <a:ext cx="3693548" cy="129065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4295" tIns="49530" rIns="74295" bIns="49530" numCol="1" spcCol="1270" anchor="ctr" anchorCtr="0">
          <a:noAutofit/>
        </a:bodyPr>
        <a:lstStyle/>
        <a:p>
          <a:pPr marL="0" lvl="0" indent="0" algn="ctr" defTabSz="1733550">
            <a:lnSpc>
              <a:spcPct val="90000"/>
            </a:lnSpc>
            <a:spcBef>
              <a:spcPct val="0"/>
            </a:spcBef>
            <a:spcAft>
              <a:spcPct val="35000"/>
            </a:spcAft>
            <a:buNone/>
          </a:pPr>
          <a:r>
            <a:rPr lang="en-US" sz="3900" kern="1200" dirty="0"/>
            <a:t>Data created per-test</a:t>
          </a:r>
        </a:p>
      </dsp:txBody>
      <dsp:txXfrm>
        <a:off x="5810780" y="39543"/>
        <a:ext cx="3617944" cy="1215052"/>
      </dsp:txXfrm>
    </dsp:sp>
    <dsp:sp modelId="{F9AF3A99-AE99-44D6-8DC6-57E90D064A6E}">
      <dsp:nvSpPr>
        <dsp:cNvPr id="0" name=""/>
        <dsp:cNvSpPr/>
      </dsp:nvSpPr>
      <dsp:spPr>
        <a:xfrm>
          <a:off x="6142332" y="1292397"/>
          <a:ext cx="369354" cy="967992"/>
        </a:xfrm>
        <a:custGeom>
          <a:avLst/>
          <a:gdLst/>
          <a:ahLst/>
          <a:cxnLst/>
          <a:rect l="0" t="0" r="0" b="0"/>
          <a:pathLst>
            <a:path>
              <a:moveTo>
                <a:pt x="0" y="0"/>
              </a:moveTo>
              <a:lnTo>
                <a:pt x="0" y="967992"/>
              </a:lnTo>
              <a:lnTo>
                <a:pt x="369354" y="96799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073254E-4FA1-4C72-827F-679BD0F1D608}">
      <dsp:nvSpPr>
        <dsp:cNvPr id="0" name=""/>
        <dsp:cNvSpPr/>
      </dsp:nvSpPr>
      <dsp:spPr>
        <a:xfrm>
          <a:off x="6511687" y="1615061"/>
          <a:ext cx="3958473" cy="129065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9055" tIns="39370" rIns="59055" bIns="39370" numCol="1" spcCol="1270" anchor="ctr" anchorCtr="0">
          <a:noAutofit/>
        </a:bodyPr>
        <a:lstStyle/>
        <a:p>
          <a:pPr marL="0" lvl="0" indent="0" algn="ctr" defTabSz="1377950">
            <a:lnSpc>
              <a:spcPct val="90000"/>
            </a:lnSpc>
            <a:spcBef>
              <a:spcPct val="0"/>
            </a:spcBef>
            <a:spcAft>
              <a:spcPct val="35000"/>
            </a:spcAft>
            <a:buNone/>
          </a:pPr>
          <a:r>
            <a:rPr lang="en-US" sz="3100" kern="1200" dirty="0"/>
            <a:t>Tests easier to maintain</a:t>
          </a:r>
        </a:p>
      </dsp:txBody>
      <dsp:txXfrm>
        <a:off x="6549489" y="1652863"/>
        <a:ext cx="3882869" cy="1215052"/>
      </dsp:txXfrm>
    </dsp:sp>
    <dsp:sp modelId="{6408AD4A-5D5E-42FC-8CAC-AE3556F03BAA}">
      <dsp:nvSpPr>
        <dsp:cNvPr id="0" name=""/>
        <dsp:cNvSpPr/>
      </dsp:nvSpPr>
      <dsp:spPr>
        <a:xfrm>
          <a:off x="6142332" y="1292397"/>
          <a:ext cx="369354" cy="2581312"/>
        </a:xfrm>
        <a:custGeom>
          <a:avLst/>
          <a:gdLst/>
          <a:ahLst/>
          <a:cxnLst/>
          <a:rect l="0" t="0" r="0" b="0"/>
          <a:pathLst>
            <a:path>
              <a:moveTo>
                <a:pt x="0" y="0"/>
              </a:moveTo>
              <a:lnTo>
                <a:pt x="0" y="2581312"/>
              </a:lnTo>
              <a:lnTo>
                <a:pt x="369354" y="258131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F64CCB4-E828-4B73-A49A-A5DAE4F4050B}">
      <dsp:nvSpPr>
        <dsp:cNvPr id="0" name=""/>
        <dsp:cNvSpPr/>
      </dsp:nvSpPr>
      <dsp:spPr>
        <a:xfrm>
          <a:off x="6511687" y="3228382"/>
          <a:ext cx="4056976" cy="129065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9055" tIns="39370" rIns="59055" bIns="39370" numCol="1" spcCol="1270" anchor="ctr" anchorCtr="0">
          <a:noAutofit/>
        </a:bodyPr>
        <a:lstStyle/>
        <a:p>
          <a:pPr marL="0" lvl="0" indent="0" algn="ctr" defTabSz="1377950">
            <a:lnSpc>
              <a:spcPct val="90000"/>
            </a:lnSpc>
            <a:spcBef>
              <a:spcPct val="0"/>
            </a:spcBef>
            <a:spcAft>
              <a:spcPct val="35000"/>
            </a:spcAft>
            <a:buNone/>
          </a:pPr>
          <a:r>
            <a:rPr lang="en-US" sz="3100" kern="1200" dirty="0"/>
            <a:t>Data creation helpers are a must!</a:t>
          </a:r>
        </a:p>
      </dsp:txBody>
      <dsp:txXfrm>
        <a:off x="6549489" y="3266184"/>
        <a:ext cx="3981372" cy="1215052"/>
      </dsp:txXfrm>
    </dsp:sp>
    <dsp:sp modelId="{38A83D63-4421-45E0-9AA4-9FAC3874F6E5}">
      <dsp:nvSpPr>
        <dsp:cNvPr id="0" name=""/>
        <dsp:cNvSpPr/>
      </dsp:nvSpPr>
      <dsp:spPr>
        <a:xfrm>
          <a:off x="6142332" y="1292397"/>
          <a:ext cx="369354" cy="4194632"/>
        </a:xfrm>
        <a:custGeom>
          <a:avLst/>
          <a:gdLst/>
          <a:ahLst/>
          <a:cxnLst/>
          <a:rect l="0" t="0" r="0" b="0"/>
          <a:pathLst>
            <a:path>
              <a:moveTo>
                <a:pt x="0" y="0"/>
              </a:moveTo>
              <a:lnTo>
                <a:pt x="0" y="4194632"/>
              </a:lnTo>
              <a:lnTo>
                <a:pt x="369354" y="419463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C661F13-153F-4916-817C-A7B113E3BD63}">
      <dsp:nvSpPr>
        <dsp:cNvPr id="0" name=""/>
        <dsp:cNvSpPr/>
      </dsp:nvSpPr>
      <dsp:spPr>
        <a:xfrm>
          <a:off x="6511687" y="4841702"/>
          <a:ext cx="3975984" cy="129065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9055" tIns="39370" rIns="59055" bIns="39370" numCol="1" spcCol="1270" anchor="ctr" anchorCtr="0">
          <a:noAutofit/>
        </a:bodyPr>
        <a:lstStyle/>
        <a:p>
          <a:pPr marL="0" lvl="0" indent="0" algn="ctr" defTabSz="1377950">
            <a:lnSpc>
              <a:spcPct val="90000"/>
            </a:lnSpc>
            <a:spcBef>
              <a:spcPct val="0"/>
            </a:spcBef>
            <a:spcAft>
              <a:spcPct val="35000"/>
            </a:spcAft>
            <a:buNone/>
          </a:pPr>
          <a:r>
            <a:rPr lang="en-US" sz="3100" kern="1200" dirty="0"/>
            <a:t>Teardown / rollback scripts are necessary</a:t>
          </a:r>
        </a:p>
      </dsp:txBody>
      <dsp:txXfrm>
        <a:off x="6549489" y="4879504"/>
        <a:ext cx="3900380" cy="1215052"/>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2:55.39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679 46 232 0,'0'-20'88'0,"0"9"-48"0,0 1-18 0,-6 5 28 16,0 0-11-16,-5 0 0 15,-1 5-16-15,-11 5-6 16,-11 10-10-16,-24 11-5 0,1 20 1 16,-12 31 0-16,23-6 1 15,5-9-2-15,-10 60-2 0,5-25 3 16,-12 67 2-16,6-25 9 15,6 55 3-15,6-30-6 16,29 30-4-16,-1-30-7 16,24 30-2-16,-7-35 1 15,24 4 0-15,-6-24 1 16,35-16 2-16,-12-16-1 16,17-15-1-16,-11-15-4 15,5-10-2-15,-11-11-28 16,-6-10-13-16,-5-10-52 15,-1-21-25-15,-5-5 6 16</inkml:trace>
  <inkml:trace contextRef="#ctx0" brushRef="#br0" timeOffset="851">1340 1458 124 0,'0'-30'49'0,"0"30"-26"0,0-31 8 16,0 31 24-16,0-15-3 15,0 4-1-15,0-4 0 16,0 0 0-16,0-1-27 16,0 6 8-16,0 5 3 0,0 0-11 15,0 15-1-15,0 0-7 16,6 21-2-16,-6-5-4 15,6 30-1-15,0-5 1 16,5 31 4-16,-5-6-6 16,5 11-2-16,1-10-3 0,-1 10-3 15,-5-15 3-15,6-1 0 16,-7-10-21-16,1-8-10 16,0-7-30-16,0-11-11 15,-6-4-28-15,0-10-9 16,0-1-16-1</inkml:trace>
  <inkml:trace contextRef="#ctx0" brushRef="#br0" timeOffset="1258">892 1218 208 0,'-23'-5'77'0,"23"5"-42"0,-12-5 5 16,6 5 33-16,1 5-13 15,-1 0-3-15,6-5-28 16,0 0-10-16,0 10-12 15,0-5 15-15,11 6 7 0,1-1 1 16,17 0 0-16,5-5-11 16,35 0-1-16,-11 0-9 0,28-10-1 15,-17 0-4-15,17-5-3 16,-11 5 2-16,17-5 2 16,-17 4-11-16,5-4-3 15,-11 5-23-15,-5 0-9 16,-7 0-29-16,-11 0-13 15,-6 5-29-15,-5 5-12 16,-6 0 7 0</inkml:trace>
  <inkml:trace contextRef="#ctx0" brushRef="#br0" timeOffset="1737">989 2267 272 0,'-28'15'104'0,"28"-15"-56"0,-6 11-23 0,0-6 33 16,6 0-22-16,0 0-8 16,6 0 3-16,0 0 4 15,11 0-18-15,0 0 8 0,35 1 3 16,-6-1 0-16,29-5 3 15,-12 0-15-15,12 0-4 16,-12 0-8-16,18 0-1 16,-12 0-1-16,17 0 1 15,-11 0 0-15,5 0 3 16,-11 0-3-16,-11 0 0 16,-7 0-17-16,-10 0-7 15,-7 0-41-15,-5-5-17 16,-6 5-67-16,-6-6-27 15,0 1 38-15</inkml:trace>
  <inkml:trace contextRef="#ctx0" brushRef="#br0" timeOffset="2638">2485 2288 208 0,'11'5'77'0,"-11"-5"-42"0,12 10-26 0,-12-5 19 16,0 0 1-16,0 0 2 16,6 0 8-16,-6 0 2 15,0-5-21-15,0 0 17 0,0-10 9 16,0 0-11-16,0-10-3 15,0 4-12-15,-6-30-2 16,0 10-7-16,0-25 1 16,1 9-1-16,-7-20 3 15,1 11-3-15,-1-11-1 16,1 11-2-16,-1-5 2 16,6 9-3-16,1-4-2 15,-1 5 2-15,0 5 0 16,0 5-1-16,6 0-1 15,0 10-8-15,0 0 0 16,0 5 1-16,12 6 3 0,-6 4-2 16,11 6-2-16,0 0 4 15,6 10 1-15,0-1 0 16,6 12-2-16,-6-6 1 16,11 5-1-16,-5 0-11 15,6 0-3-15,-7 0-13 16,1 0-5-16,-6 0-30 15,-6 0-10-15,1-5-26 16,-1 5-9-16,-6 1-30 16</inkml:trace>
  <inkml:trace contextRef="#ctx0" brushRef="#br0" timeOffset="3105">2399 1918 300 0,'-6'0'112'0,"6"0"-60"0,0 0-30 15,0 0 31-15,0 6-17 16,0-6-4-16,0 0-3 15,0 0-1-15,11 0-15 16,1 0 5-16,17 0 5 0,-6 0-3 16,17 0-2-16,-6 0-8 15,12-6-2-15,-5 6-4 16,-1 0-1-16,-6 0-3 16,1 6-3-16,-6-6-40 15,-6 0-19-15,-6 0-72 0,-6 0-29 16,1 0 17-1</inkml:trace>
</inkml:ink>
</file>

<file path=ppt/ink/ink1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06.84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0 179 260 0,'6'0'99'0,"-6"0"-54"0,6 6-26 16,-6-1 29-16,5-5-17 16,1 0-3-16,6 5-3 15,-1 0-1-15,6-5-13 16,-5 0 2-16,11 0 3 0,-6 0 1 0,0 0-1 15,1 0-6-15,-1 0-4 16,0 0-6-16,1 0 0 16,-1 0 0-16,0-5 2 15,0 5 1-15,1-10 3 16,-7 4-3-16,1-14 0 16,-1 5-1-16,1-6-2 15,-7 6 1-15,1-6 1 16,0 1-3-16,-6 0 0 15,0 4 1-15,-6 1 0 16,0 5 2-16,-11 5 3 16,6-1-2-16,-12 17-2 15,5-6 0-15,-5 15-1 16,6-4 6-16,-6 9 6 16,6-4 7-16,-1 14 3 0,7-4 0 15,5 5 1-15,0-6-9 16,12 6-3-16,0-5-6 15,11 0-4-15,-5-6 2 16,11 1 0-16,-6-1 1 16,12-4 0-16,-6-6-7 15,6 0 0-15,-1-4-37 16,13-6-13 0,-7 0-77-16,6-10-33 0,-5 0-6 15</inkml:trace>
</inkml:ink>
</file>

<file path=ppt/ink/ink10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6.45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6 137 244 0,'0'-5'90'0,"0"5"-48"0,-5 15-38 0,5-11 19 15,0 6-11-15,0 0 1 16,17 15 7-16,-6-6 5 15,16 11-13-15,1-6 2 0,10-4 2 16,-5-1 12-16,6-14 4 16,-6 0 1-16,0-15 0 15,-5 5-7-15,-6-24-2 16,0 4-11-16,-6-9-5 16,-5 5-3-16,0-6-1 15,-5 6-5-15,-1 0 1 16,1 4-11-16,-6 1-5 15,0 4-25-15,5 5-11 16,1 6-39-16,-6 9-15 16,0 0-32-1</inkml:trace>
</inkml:ink>
</file>

<file path=ppt/ink/ink10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7.74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28 44 172 0,'6'5'66'0,"-6"-5"-36"0,5-5-26 16,-5 5 15-16,0 0-5 0,0 0 2 15,0 0 6-15,0 0 4 16,6 0-14-16,-6 0 11 0,0-5 4 16,0 5 1-16,0-4 3 15,0-1-6-15,0 0-1 16,0 0-2-16,-6 0-2 16,6 0-4-16,-5 5 0 15,-1 0-9-15,1 5-2 16,-1 0-1-16,1 0 2 15,-6 0-3-15,11 4-2 16,0-4-3-16,0 5 1 16,0-5-1-16,11 5 0 15,-6-5 2-15,6 0 2 16,0-5 1-16,0-5 3 16,0 0-3-16,0-5-2 0,-5 5 2 15,0-5 2-15,-1 5 9 16,-5-4 3-16,0-1 3 15,0 5 0-15,0 0-9 16,0 0-4-16,0 0-4 16,-5 5-3-16,-1 0-35 15,0 0-14-15,1 0-59 16,5 0-26-16,0 0-17 16</inkml:trace>
</inkml:ink>
</file>

<file path=ppt/ink/ink10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8.20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121 25 188 0,'-5'-15'71'0,"5"15"-38"0,0-10-1 0,0 10 30 0,0 0-34 15,0 0-12-15,0 5 0 16,0 0 0-16,0 10-7 16,0-1 8-16,0 16 5 0,0-6 11 15,-6 20 6-15,1-9-7 16,-6 18-4-16,5-8-14 16,-10 13-6-16,16-4-5 15,-11 5 0-15,5-10 0 16,-5 10 3-1,0-10-23-15,0 0-8 0,0-5-32 16,6-5-12-16,-1-5-71 16,6-14-50-16,0 0 82 15</inkml:trace>
</inkml:ink>
</file>

<file path=ppt/ink/ink10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6.78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1 113 296 0,'0'0'110'0,"0"0"-60"0,0 20-34 0,0-15 27 16,6 14-14-16,-6 1-2 16,11 24-10-16,0-5-2 15,16 30-9-15,-3-10-2 0,3 19 0 16,-5-14 0-16,6 9 0 16,-6-9-31-16,0 0-12 15,1-6-46-15,-7-13-21 16,1-6-24-1</inkml:trace>
  <inkml:trace contextRef="#ctx0" brushRef="#br0" timeOffset="336">7 133 308 0,'-6'-34'115'0,"6"34"-62"16,0-35-24-16,0 30 33 0,6-4-30 15,-6-1-12-15,16 0-11 16,-5 0-2-16,23 0-4 16,-6 1 3-16,16 9 0 0,-11 0-2 15,11 4-3-15,-4 1 8 16,-1 5 4-16,-6 0 0 16,-6 5 2-16,2-6 9 15,-7 6 5-15,-6 0-7 16,-10 4 0-16,-1-4-9 0,-10 0-3 15,-1 0-3-15,-21-1-2 16,5-4-8-16,-7 5 0 16,2-5-32-16,-7 4-12 15,7 1-36-15,10 5-14 16,6-6-37-16,6 6-16 16,-2-1 32-1</inkml:trace>
</inkml:ink>
</file>

<file path=ppt/ink/ink10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5.48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39 280 0,'11'-34'107'0,"-11"34"-58"0,0-5-42 0,0 5 26 15,0 5-6-15,0-1 2 16,6 11 3-16,-1-5 3 0,1 29-19 16,-1-5 6-16,12 35 5 0,-1-15-4 15,6 29-1-15,-5-14-4 16,5 24 1-16,0-15-6 16,0 10-3-16,0-9-5 15,-6-1-2-15,1-9 1 16,5-5 0-16,-11-11 0 15,0-8 0-15,-5-6-9 16,-1-5-4-16,1-5-24 16,-1-4-9-16,-5-5-24 15,0-1-11-15,0-4-28 16,0-5-11-16,0-5-8 16</inkml:trace>
  <inkml:trace contextRef="#ctx0" brushRef="#br0" timeOffset="340">44 818 320 0,'-22'5'121'0,"22"-5"-66"0,0-10-22 0,0 10 38 16,0 0-19-16,0 0-6 0,11 0-13 15,0 0-6-15,17-5-15 16,-6 0-3-16,16 0 1 0,-5 0-6 16,0 0 0-16,-5 1-2 15,11-1 1-15,-12 0-2 16,1 0-1-16,-6 0-30 15,-6 0-15-15,1 0-61 16,-6-5-27-16,0 5-36 16</inkml:trace>
</inkml:ink>
</file>

<file path=ppt/ink/ink10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2:16:06.24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0 575 36 0,'5'0'16'0,"-5"0"-8"0,0-19-1 16,0 14 9-16,0 0 1 15,0-5 1-15,0 0-5 16,6-4-3-16,-6 4-1 15,5-5-1-15</inkml:trace>
  <inkml:trace contextRef="#ctx0" brushRef="#br0" timeOffset="22874">16 541 84 0,'0'5'33'0,"0"-10"-18"0,0 10-2 0,0-5 14 16,0 0-6-16,0 0 0 16,0 0-3-16,0-5 0 15,0 0 0-15,0 0 0 16,0 0-9-16,0-4-3 0,0-6 0 16,6-10-1-16,10-9 0 15,-5 0-3-15,17-1 1 16,-6 0 2-16,-5 1 4 15,-1 0-2-15,-5 4-2 16,0 1 0-16,0-1 1 16,0 1 1-16,-5 5 3 0,-1 3-3 15,1 1 1-15,-1 6-1 16,1-1 3-16,-1 0 1 16,1 5 3-16,-6 1-9 15,5-1-6-15,1 5 3 16,-6 0 0-16,0 5-3 15,5-5-1-15,1 5 1 16,-1 0 0-16,1 0 1 16,-1 0 0-16,6 5 4 15,0 0 2-15,0 0 0 0,1 5-1 16,-1-1 1-16,0 6 1 16,0 5-3-16,1-1-3 15,4 6 0-15,-5 5 1 16,6 5-1-16,-1 4-1 15,6 5-2-15,-5 10 1 16,-1 5 1-16,1 0 2 16,-1 0 1-16,-5 0 1 15,0-5-5-15,0-9 1 16,0-6 0-16,-5-9 0 16,-1-6-18-16,1-4-8 15,-1-11-39-15,7-4-16 16,-1-5-22-1</inkml:trace>
</inkml:ink>
</file>

<file path=ppt/ink/ink10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2:16:29.85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19 294 116 0,'0'-25'44'0,"0"25"-24"0,0-9-6 0,0 9 15 15,0 0-10-15,0 5-3 16,-6 4-7-16,1 11-1 15,-1 4-5-15,6 11-4 0,0 4-2 16,0 5 2-16,0 5 2 16,6 10 0-16,-6 4-1 15,5 6-8-15,1-5-3 16,-6-1-10-16,5-9-4 16,-5-5-15-1,11-5-29-15,-11-9 12 0</inkml:trace>
  <inkml:trace contextRef="#ctx0" brushRef="#br0" timeOffset="540">30 88 116 0,'0'-5'44'0,"5"10"-24"0,-10-5-21 0,5 0 9 16,0 10-1-16,-6 5 3 16,12 4-7-16,-1 6-4 15,1 4 0-15,5 5 2 16,0 11 0-16,0 4 4 0,6 0 1 16,5 4-2-16,6 1-1 15,0-5-3-15,-1-10-1 16,-5-4 1-16,12-1 2 15,5-9-1-15,-1-6-1 16,-5-9 3-16,-5-10 0 16,-5-15 3-16,-1-9 1 15,-5-11 1-15,-6-9 2 0,-6-10-3 16,1-14 1-16,-12-6-5 16,6 1 0-16,0 4-3 15,0 11-1-15,0 9-1 16,0 9-2-16,0 6-22 15,0 10-7-15,6 4-37 16</inkml:trace>
</inkml:ink>
</file>

<file path=ppt/ink/ink10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2:16:30.99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145 426 72 0,'-5'-5'27'0,"-1"5"-14"0,1-5 0 15,5 5 11-15,-11 5-4 16,0-5 1-16,0 10-6 15,0 9 1-15,0 6-7 16,0-1-1-16,-6 1-4 16,0-1-3-16,6 6 0 0,0-1-1 15,6 5 0-15,-1 1 0 16,12 4 0-16,-1 0-3 16,6-5 2-16,0-4-1 15,0-11-2-15,6-9 5 16,0-20 3-16,5-4 1 0,0-1 2 15,-6-9 2-15,1-1 5 16,-6-9-4-16,-6-1 0 16,1 1-4-16,-6 0-1 15,-6 0-3-15,1-1-2 0,-1 11 1 16,1-1-1 0,-1 6-25-16,1 4-10 15,5 5-24 1,0 5-28-16,0 5 28 15</inkml:trace>
  <inkml:trace contextRef="#ctx0" brushRef="#br0" timeOffset="337">542 362 48 0,'0'59'19'0,"-5"-39"-10"0,5 29-9 0,0-30 5 16,0 6-6-16,5 4 1 15,1 0-7-15,-1 1-3 16,1-1-10-16,5-4-2 16</inkml:trace>
  <inkml:trace contextRef="#ctx0" brushRef="#br0" timeOffset="661">222 313 164 0,'11'-19'63'0,"0"-1"-34"0,28-9-16 16,-11 14 19-16,5-5-7 15,16-9 0-15,6 0-16 16,0-1-6-16,6 6-2 0,-11-1-15 0,-6 6-5 15,0-1-41 1,-5 0-54-16,5 6 25 16</inkml:trace>
</inkml:ink>
</file>

<file path=ppt/ink/ink10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2:16:34.73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397 1848 124 0,'5'0'46'0,"-5"0"-24"0,0-10-15 0,0 10 15 16,0-5-2-16,0 0 3 15,6-15 0-15,-1 6 1 16,6-16-13-16,0 6 2 0,6-10 3 16,-1 4-4-16,1-9 1 15,-1 5-6-15,1-6 1 16,-6 11-3-16,6-5 0 15,-6 4-3-15,0 6 1 16,-6-1 2-16,1 6 2 0,-1-1-3 16,1 5-1-16,-1 1-1 15,1 4-2-15,-1 0-2 16,1 5 1-16,-1 0-1 16,6 5-2-16,0 0 5 15,0 5 3-15,0 0 1 16,0 10 0-16,0 0 1 15,6 14 1-15,-6-5-1 16,0 21 1-16,0-11-2 16,0 15 0-16,0-5-3 15,0 5 1-15,0-10-7 0,0 10 1 16,0-10-21-16,0 1-9 16,-5-11-36-16,5-5-16 15,-6 1-8 1</inkml:trace>
  <inkml:trace contextRef="#ctx0" brushRef="#br0" timeOffset="556">55 363 164 0,'0'-10'63'0,"-6"10"-34"0,6 5-8 0,0-5 22 16,-5 5-10-16,5 0-4 16,-6 15-11-16,1 9-1 15,5 10-10-15,0 10-4 0,0 10-2 16,0 14-1-16,0-19 2 16,0-10-3-16,5 15 0 15,1-10-4-15,-1 15 1 16,1-5-18-16,-6-5-6 15,0-10-20-15,0-5-8 16,0-5-30-16,0-9-12 16,0-1 49-16</inkml:trace>
  <inkml:trace contextRef="#ctx0" brushRef="#br0" timeOffset="1082">5 201 152 0,'0'-24'57'0,"0"24"-30"0,-5-20-5 0,5 15 23 16,0 0-3-16,0 1 2 15,0 4-18-15,0 0-7 16,0 0-12-16,0 9-5 0,0 1 1 16,0 0 2-16,5 19 2 15,1-4-3-15,5 19-1 16,0-5-1-16,11 10 1 16,-5-5-4-16,10 5 0 15,1-5 1-15,10 5 0 16,-5-10-3-16,0 1 2 15,-5-6 3-15,-1-10 1 16,-4-4 5-16,-1-10 5 0,-6 0 2 16,1-10 3-16,-1 0-8 15,-5-10-1-15,0 0-7 16,-5-10-2-16,-1 6 0 16,6-16 2-16,-5 6-1 15,5-20 2-15,0 9-4 16,5-18 0-16,-5 4-1 15,6-5 0-15,-6 10-16 16,0 0-8-16,0 4-30 16,0 6-13-16,0 5-31 15,0 14-35 1,0 0 53-16</inkml:trace>
  <inkml:trace contextRef="#ctx0" brushRef="#br0" timeOffset="1697">953 481 148 0,'0'-5'55'0,"0"5"-30"0,-5-15 1 15,5 15 23-15,-6 0-9 16,1 0-1-16,-6-10-11 16,5 0-3-16,-5 1-14 15,0 4 0-15,-5 0 2 0,-1 0-5 16,1 20-2-16,5-6-6 0,-6 11-2 16,6-5 1-16,0 14 0 15,0-4 1-15,11 4 0 16,0-5-3-16,6 6 2 15,-1-6 1-15,12-4 0 16,-1-5 2-16,12-10 1 16,-6-1 3-16,11-8 1 15,-6-1 8-15,1-10 2 16,-6 0-2-16,-11-9-1 16,0 4-4-16,-22-9-1 15,0 4-5-15,0-4-3 16,0 4 0-16,0 6 1 15,0-1-30-15,0 6-13 16,0 4-26-16,5 0-8 16,1 0-17-1,5 10-36-15,0 0 40 0</inkml:trace>
  <inkml:trace contextRef="#ctx0" brushRef="#br0" timeOffset="2048">1466 138 124 0,'6'0'46'0,"-6"0"-24"0,0 19-6 0,0-14 16 15,-6 10-6-15,6 0-3 16,0 19-13-16,0-5-6 16,0 15-3-16,0-4-1 0,0 4 2 15,0-5-1-15,6 5-1 16,-1-5-10-16,1 10-4 15,-1-5-17-15,1 0-6 16,-1-9-26 0</inkml:trace>
  <inkml:trace contextRef="#ctx0" brushRef="#br0" timeOffset="2372">1020 231 152 0,'0'-5'57'0,"0"5"-30"0,33-5 4 0,-22 0 26 16,5 0 3-16,1 0 1 15,27-14-18-15,-6 4-6 16,18-10-22-16,37-9-9 0,-21 15-2 16,-11 4-3-16,21 0-1 15,-10 0-6-15,11 1-1 16,-12 4-30-16,1 0-11 16,-11 5-35-16,-1 0-12 15,-5 0-5 1</inkml:trace>
</inkml:ink>
</file>

<file path=ppt/ink/ink10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2:16:41.73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1599 138 108 0,'-6'-5'44'0,"-5"5"-24"0,6 0-24 16,-17 5 56-1,-11 0-15-15,0 0-12 0,-1 5-8 16,1 5-11-16,-5 4 0 0,-1 11 1 16,-5 14 5-16,-17 10 3 15,-16 15-4-15,-22 10 1 16,-11 15-5-16,5-6 1 15,6 5-3-15,0-4 0 16,5-1-6-16,0-8 1 16,1-7-2-16,15-4-2 15,-4-15-4-15,16-9-2 16,10-11-20-16,12-9-5 16,11-6-103-1,22-19 46 1</inkml:trace>
  <inkml:trace contextRef="#ctx0" brushRef="#br0" timeOffset="406">331 0 96 0,'22'-10'38'0,"-5"25"-20"0,16-10-21 0,-22 10 8 15,5 9 5-15,17 1 3 16,0 15 0-16,17 14 2 16,11 19 3-16,5 10 3 15,5 12-5-15,1-2 1 16,-6-4-10-16,0-6-6 0,-5-9-2 16,-6-10 1-16,0-5 2 15,-5-10-14-15,-1-10-5 16,18 2-18-1,-1-17-47-15,0-14 4 16</inkml:trace>
</inkml:ink>
</file>

<file path=ppt/ink/ink1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08.02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198 56 264 0,'0'-36'99'0,"0"36"-54"0,0-20-33 0,0 20 26 16,0 0-5-16,0 0 3 16,0 5 0-16,0 0-1 15,6 21-18-15,-6-6 5 0,5 26 2 0,1-5-4 16,6 36 1-16,-1-11-6 15,1 31-1-15,-1-14 0 16,6 30 4-16,1-16-10 16,-1 20-2-16,0-14-2 15,0 9 0-15,1-20-2 16,-7 1-2-16,1-16-8 16,-1-6-3-16,1-14-21 15,-7-11-9-15,1-5-27 16,0-11-10-16,0-4-2 15,-6-11-1-15,0-5 3 16,0-10 3-16,0 0-9 16</inkml:trace>
  <inkml:trace contextRef="#ctx0" brushRef="#br0" timeOffset="314">65 1126 200 0,'-52'0'74'0,"52"0"-40"0,-6 10-7 0,0-5 29 15,6 0-5-15,0 0 0 16,0 0-11-16,0 1-5 16,6 4-19-16,0 1 8 0,17-1 3 15,-6 0-3-15,18 1 0 16,-1-6-7-16,19-5-2 0,-13 0-9 15,6-5-4-15,-6 0-1 16,6-6 1-16,-11 1-1 16,5 0-1-16,-5-1-26 15,0 0-10-15,-6 1-33 16,0-5-13-16,-6 5-26 16,0-11-7-16,0 6 5 15</inkml:trace>
</inkml:ink>
</file>

<file path=ppt/ink/ink11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2:16:43.44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199 1240 56 0,'0'-10'24'0,"0"5"-12"0,-6-10-3 0,6 6 9 15,0-6 3-15,-5-10 4 16,5-14 0-16,-6-15 2 15,1-9-6-15,-6-16-1 16,-6-9 0-16,1 0 0 16,-12 0-11-16,0 4-1 0,6 6-1 15,0 4 1-15,6 11 0 16,5 4 0-16,5 10 2 0,6 0-1 16,6 5 0-1,5 5-8-15,5 4 0 0,12 1 1 16,-1 10 1-16,7 9-1 15,4 5-2-15,6 5-4 16,22 10-2-16,1 10-17 16,-7-1-5-16,-5 6-17 15,-5 9-4-15,-12-4-27 16</inkml:trace>
  <inkml:trace contextRef="#ctx0" brushRef="#br0" timeOffset="306">50 946 168 0,'11'14'66'0,"0"1"-36"0,22 0-18 0,-22-15 21 15,6-10-15-15,10 10-2 16,6-5-10-16,6-5-4 0,21 5-1 16,7 5-6-16,-7-9 1 0,1 4-36 15,-6 5-13-15,-5 5-30 16</inkml:trace>
</inkml:ink>
</file>

<file path=ppt/ink/ink11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2:16:44.37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111 600 124 0,'0'-5'49'0,"-6"10"-26"0,1-5-12 0,5 0 15 16,0 0-8-16,-11 5-3 16,0 0-4-16,-1-5 0 15,1 5-6-15,0 4-1 0,0 2 0 16,0 4-2-16,6 4 1 0,-1-4 2 16,1 19 2-1,-1-4-1-15,6-6-4 16,0 1 2-16,0-6-5 15,0-4-2-15,6 0-1 16,-1-5 0-16,1-1 3 16,5-4 0-16,0-5 3 15,0 0 1-15,0-5-1 16,6 1-2-16,-6-6 1 16,0-5 1-16,0-5-1 15,0 6 2-15,0-1-2 16,-6 0-1-16,1 10 1 15,-1 1 1-15,-5 18 1 16,0 6 1-16,6-1 0 16,-6 6 0-16,5-1 0 15,1 2-5-15,-1-2-1 16,1 1-13-16,5-5-2 16,0-1-25-16,11-4-59 31,-6-10 4-31,1-5 48 15</inkml:trace>
  <inkml:trace contextRef="#ctx0" brushRef="#br0" timeOffset="306">469 0 116 0,'0'-10'46'0,"0"10"-24"0,0 10 3 15,0 0 20-15,0 10-11 16,5 9-5-16,1 15-12 16,5 11-4-16,-6 9-7 15,6 14-4-15,6 6 1 0,0 0-2 16,-1-6-1-16,-5-9-10 15,6-10-6-15,-6-5-19 16,0-5-7-16,-6-10-22 16,1-9-25-16,-6-11 30 15</inkml:trace>
  <inkml:trace contextRef="#ctx0" brushRef="#br0" timeOffset="826">921 315 132 0,'0'0'49'0,"-6"5"-26"0,-5-1-5 15,0 1 18-15,0 10-5 16,-5 0 2-16,-1-1-13 16,1 7-2-16,-1-1-10 15,1-1 1-15,5 1 4 0,0-1-7 16,5 6-3-16,1-5-2 15,5-1-1-15,0 1-3 16,5-1 0-16,6 1-1 0,11-5 3 16,6 5 0-16,16 0 3 15,0-1-1-15,5 1 2 16,-10-5 4-16,-6 4 6 16,0 1 2-16,-11 0 3 15,-5-1 1-15,-12 1 1 16,-5-6-9-16,-11 1-2 15,-11 0-14-15,-11 0-4 16,0 0-20-16,6 0-9 16,-1 0-20-16,6-1-8 15,-6 1-25 1,12 0-18-16,5-5 49 16</inkml:trace>
  <inkml:trace contextRef="#ctx0" brushRef="#br0" timeOffset="1486">1318 753 108 0,'11'0'44'0,"-6"5"-24"0,-5 0-24 16,0-5 41-16,6 0-11 15,-6 9-8-15,5 1-3 16,1-5-10-16,-1 5-3 0,1 0-1 15,5-5-1-15,-6-1 0 16,1-4-3-16,-1 0 0 16,6-4 8-1,6-16-7 1,-6 0-1-16,0 1 2 16,0-6 0-16,0 1 1 15,0 4-3-15,0-4 2 16,-5 4 1-16,-1-1 2 15,-5 2 1-15,0-1 3 0,0 1 3 16,-11 4 5-16,-5 5 3 16,-1 0 2-16,1 10-2 15,-7 5 2-15,1 10-4 16,0 5 1-16,0 4-5 16,6 5 1-16,-1 2-3 15,6 3 0-15,11 0-3 0,0 1-1 16,6-6-3-1,5-4 1-15,11-1-2 16,5-4 2-16,1-6-4 16,5-3 0-16,0-6-1 0,6-5 0 15,10-5-11-15,6-1-7 16,-5-3-18-16,-6-1-8 16,-5-5-27-1,-6-5-42-15,-6 1 31 16</inkml:trace>
</inkml:ink>
</file>

<file path=ppt/ink/ink11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2:16:49.14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0 339 148 0,'0'0'55'0,"0"0"-30"0,5-5-16 0,-5 5 14 15,0-5-5-15,0 0 0 16,6-10-6-16,-1 5 0 16,6-4-7-16,0-1-1 0,0-14 2 15,0 4-3-15,6-4-2 16,-6 4 2-16,5-4 0 16,6 4 3-16,1 1 1 15,-7 4 5-15,1 1 3 16,-1 4-2-16,1 5 2 15,-6 0-4-15,0 5 1 16,0 0-3-16,5 5 0 16,-5 0-1-16,6 15 2 15,-6 0 4-15,5 14 1 16,-5-4-8-16,0 9-2 0,0-5-3 16,6 11-2-16,-6-11-17 15,6 5-9-15,-6-4-30 16,5 9-15-16,-5-10-37 15,6 1-21 1,-6-6 64-16</inkml:trace>
</inkml:ink>
</file>

<file path=ppt/ink/ink11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2:16:49.71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116 152 200 0,'-11'-15'77'0,"11"15"-42"0,-5 0-17 16,-1 0 25-16,1 0-9 16,5 0-2-16,0 10-16 0,0 0-7 15,0 14-6 1,0-4-3-16,5 24 3 0,1-5-2 0,-1 25-1 15,1-10 1-15,-1 19-1 16,1-4 0-16,5-1 0 16,-6-9-22-16,6 0-8 15,0-10-20-15,0 0-7 16,-5-10-13 0,-1-5-35-16,1-4 26 15</inkml:trace>
  <inkml:trace contextRef="#ctx0" brushRef="#br0" timeOffset="496">28 68 132 0,'-11'-19'52'0,"11"19"-28"0,-11-15 9 16,6 15 25-16,5-10-6 16,0 5-1-16,0 0-9 15,0 1-2-15,0-1-22 16,0 0-6-16,5 5-4 0,1 0 0 16,5 14 0-16,0 1-4 15,11 15-1-15,0-1 1 16,5 25 0-16,-5-10 0 15,11 25 0-15,-5-11-7 16,11 21 0-16,-6-11 1 0,16 1 3 16,-5-15 0-16,6-5-1 15,0-5-2-15,-6-10 1 16,-6-4 1-16,1-21 2 16,-6-4 1-16,-6-24 1 15,-5-1-2 1,1-29-2-16,-7 10 1 0,-10-25-1 15,-1 5 2-15,1-4 1 16,-1 9-10-16,1 5-3 16,-1 5-24-16,-5 9-10 15,0 6-30-15,6 0-13 16,-1 4-7 0,12 15-15-16,-6 1 44 15</inkml:trace>
</inkml:ink>
</file>

<file path=ppt/ink/ink11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2:16:50.74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296 529 172 0,'5'-5'66'0,"-5"5"-36"0,-11-4-2 0,6 4 25 16,-6 0-5-16,0 0-1 16,-12-5-11-16,7 0-5 15,-12 0-17-15,6 0 2 0,-5 10 2 16,5 0-10-16,-6 5-2 15,6-1-6-15,0 16-1 16,6-1-1-16,-1 11-2 16,6-6 0-16,5 10 3 15,1-4-2-15,10-1 1 16,1-5 2-16,10 1 0 16,1-6-3-16,16-9 2 0,-5-5 1 15,5-15 2-15,-6 5 1 16,1-20 1-16,-6 5 4 15,-6-9 3-15,-5-1-2 16,-5-4 2-16,-1 0-4 16,-10-1-2-16,-1 6-2 15,-10-1-3-15,5 6-24 16,0-1-11-16,0 5-26 16,0 1-12-16,5 4-10 15,17 5-1-15,0 0-7 16</inkml:trace>
  <inkml:trace contextRef="#ctx0" brushRef="#br0" timeOffset="363">720 142 204 0,'0'-5'77'0,"0"5"-42"0,-5 10-15 0,-1 0 27 0,0 0-12 15,1 4 0-15,5 16-16 16,0 4-6-16,0 5-8 15,0 5-4-15,5 5 2 0,1-4-2 16,0-6-1-16,-1-5-4 16,6 10-2-16,-5-10-19 15,5 11-9-15,0-11-18 16,0 0-5-16,-6-4-22 16,1-6-32-1,-1 1 38-15</inkml:trace>
  <inkml:trace contextRef="#ctx0" brushRef="#br0" timeOffset="675">356 235 180 0,'-27'5'68'0,"27"-5"-36"0,-6 0-18 0,6 0 22 16,0 5 4-16,6-5 3 15,16-5-6-15,5 0 0 16,17-9-21-16,6-6-3 0,0 0-1 16,5-4-3-16,11-1 0 15,17 1-3-15,10-1-1 16,-5 6-3-16,-5-1-2 0,-11 1-4 15,-12 9-2-15,-4 0-24 16,-12 5-10-16,-6 5-30 16,-10 5-11-16</inkml:trace>
</inkml:ink>
</file>

<file path=ppt/ink/ink11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21.55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153 118 140 0,'0'-14'52'0,"0"14"-28"0,-6-26 9 0,6 26 25 15,-6-5 0-15,1 0 1 16,-1-4-9-16,1-1-2 16,-1 0-26-16,0 0 5 0,-5 5 1 15,0 0-11-15,-6 10-4 16,1-5-8-16,-1 20-4 16,0-5-3-16,6 20-1 0,0-6 2 15,11 11 0-15,0-6-2 16,11 10 2-16,0-14 1 15,0-5 0-15,1-1 6 16,4-19 4-16,-5 0 8 16,0-20 6-16,0 1-9 15,-5-21-3-15,-1 5-5 16,-5-14-2-16,0 10-3 16,0-1-2-16,0 6-15 15,0-1-7-15,0 5-47 16,0 10-19-16,0 1-21 15,6 9-8-15,-6 0 4 16</inkml:trace>
</inkml:ink>
</file>

<file path=ppt/ink/ink11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20.40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145 198 176 0,'-17'-15'68'0,"17"15"-36"0,-11-5-13 0,6 5 21 0,-1 0-5 16,6 0 0-16,0 5-12 15,0 0-1-15,0 15-13 16,0-6 14-16,0 21 9 0,0-6 1 15,6 25 1-15,-1-10-8 16,1 25-4-16,-1-15-8 16,1 24-4-16,-1-14-5 15,6 15-2-15,-5-15 1 16,5 4 0-16,-6-9-7 16,1 0-2-16,-1-10-47 15,1 0-20-15,-1 0-32 0,1-15-10 16,-1-4-3-1</inkml:trace>
  <inkml:trace contextRef="#ctx0" brushRef="#br0" timeOffset="570">29 360 180 0,'-16'-5'68'16,"16"5"-36"-16,-6-30 0 0,1 25 27 0,5-4 2 15,0 4 0-15,0-10-11 16,0 0-6-16,0-4-25 15,0 4 0-15,5-10 1 0,1 6-5 16,16-15 2-16,-6 4-8 16,17 1-1-16,-5 4-2 15,27 6-1-15,-5-1-3 16,21 5 1-16,-10 1-2 16,5 9 2-16,-11 0 0 15,0 20 1-15,-5-1-2 16,5 21 1-16,-5-6-2 0,-1 20-1 15,-5-5 3-15,0 5 0 16,-5-5-1-16,5 15-2 16,-5-5 3-16,-6 5 0 15,-6-10 3-15,-16 14 3 16,0-9 9-16,-16 11 6 16,-1-11-4-16,-16 14 0 15,0-14-9-15,-11 5-2 16,6-10-5-16,-29 5-1 15,7-10-1-15,-28 5-2 16,10-10-2-16,1-4-1 16,6-6-23-16,5-4-7 15,10-6-50-15,12 1-19 16,0-6-35-16,17 1-15 16</inkml:trace>
</inkml:ink>
</file>

<file path=ppt/ink/ink11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22.06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 1189 244 0,'-17'-14'90'0,"17"14"-48"0,0-5-36 16,0 5 22-16,0 5-11 15,0 0 1-15,6 9 0 16,-6 1 3-16,5 14-11 16,1-4 3-16,10 9 3 0,1-3 1 15,10 3-1-15,6 0-4 16,6-9 0-16,-5-6 8 15,5-14 7-15,-6 0 6 16,-6-25 4-16,1 1 0 0,-12-25-1 16,1 9-11-16,-6-15-5 15,0 11-9-15,-6 0-3 16,1 5-4-16,-6-1-3 16,0 6-5-16,0 5-2 15,0 4-35-15,0 5-15 16,0 5-35-16,0 15-13 15,0 0-16-15,5 5-5 16,-5 0 14 0</inkml:trace>
  <inkml:trace contextRef="#ctx0" brushRef="#br0" timeOffset="1157">592 0 316 0,'0'-15'118'0,"0"15"-64"0,0 0-54 0,0 0 21 0,0 5-12 16,0 0-1-16,5 9 11 15,1 1 7-15,-1 19-13 16,1-4 13-16,5 24 4 0,-6-4 0 16,7 28 2-16,-7-14-3 15,6 9 0-15,0-8-12 16,0 13-3-16,0-14-4 15,0 5-1-15,0-10-5 16,0 15-3-16,0-15 2 16,-5 4 0-16,-1-9-1 15,1 1-2-15,-1-11 1 0,1 0 1 16,-1-9-3-16,1-1 0 16,-1-5 1-16,-5-4 0 15,0-1 0-15,6 2 0 16,-6-6 0-16,0-6 2 15,0 1-1-15,0-5 2 16,0 4-2-16,0-4-1 16,0 0 1-16,0-5 1 15,0 0-1-15,0-10 2 16,0 5-2-16,0-15 2 16,0 5-4-16,-6-19 0 15,1 9 1-15,-6-10 2 16,5 1-3-16,1-6-2 15,-1 6 2-15,6-5 0 0,0 4 1 16,6 1 0-16,-1 4-3 16,6-4 2-16,-5 4 1 15,5 0 0-15,0 5 0 16,5 1 0-16,1 4-3 16,5 5 0-16,-4 5 2 15,9 5 0-15,-5 0-2 16,11 10 2-16,-5 0 1 15,-1 14 0-15,-5-4 0 16,0 10 2-16,-5-5-3 16,-1 4-2-16,-4 1 4 0,-1-1 3 15,0-4 3-15,-11-1 1 16,0-4-4-16,-17-1-3 16,0-4 0-16,-16 0 1 15,6-5-1-15,-12-1 2 16,6 1-2-16,-5-10-1 15,5 0-8-15,4 0-5 16,1 0-51-16,6 0-22 16,6 0-53-16,16 5-23 15,0 1 16 1</inkml:trace>
  <inkml:trace contextRef="#ctx0" brushRef="#br0" timeOffset="1652">1277 58 208 0,'-5'-29'77'0,"5"29"-42"0,0-5-17 0,0 5 23 16,0 5-10-16,0-5-1 16,0 15 3-16,0-1 3 15,5 26-19-15,1-6 13 0,5 26 6 16,-6-6 7-16,6 19 4 16,1-9-12-16,-1 20-6 15,-6-15-15-15,6 14-4 16,-5-10-4-16,5 7-1 15,-6-12-8-15,1 1-2 16,-1-10-45-16,-5-9-16 16,0-6-49-16,0-5-17 0,0-5-16 15</inkml:trace>
</inkml:ink>
</file>

<file path=ppt/ink/ink11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30.57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13 245 132 0,'-5'-10'49'0,"5"10"-26"0,0 5-7 0,0 0 16 16,0-5 0-16,0 0 3 15,5-5 1-15,1 5-1 16,5-5-18-16,1 5 7 0,4 0 4 16,-5 0-2-16,1 0-1 15,-1 0-7-15,0 0-3 16,0 0-7-16,1 0-3 15,-1 0-2-15,0 0 0 16,0 0 0-16,7-4 3 16,-7-1-3-16,0 0 0 0,0 0 1 15,-5-5 2-15,0 0-1 16,-1-4 2-16,1 4-2 16,-6-5 2-16,0 0-2 15,-6-4 2-15,1 4-6 16,-1-5-1-16,0 6 2 15,0-1 1-15,1 0-1 16,-1 1-2-16,1 4 3 16,-6 0 2-16,5 5 2 15,-6 0 1-15,1 5-4 16,-5 5-3-16,-2 0 2 16,2 15 0-16,-1-6-1 0,0 16 1 15,0-6 0-15,6 15 3 16,5-4-3-16,6 9 0 15,0-5 1-15,6 5 0 16,0-10-2-16,5 6 1 16,0-11-2-16,0 0 2 15,1-4-2-15,4-5-1 16,1-1 1-16,11-4 1 16,-5-5 1-16,5-5 1 15,-5-1-2-15,5-4 1 16,-5 0-22-16,11 0-9 15,-12 0-28-15,6-9-10 16,-6 4-55-16,1 0-23 16,-6 5 27-1</inkml:trace>
</inkml:ink>
</file>

<file path=ppt/ink/ink11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31.51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89 74 192 0,'-11'-39'74'0,"11"39"-40"0,-11-25-7 0,5 25 29 16,0-5-11-16,0 0-2 15,6 5-18-15,0 0-5 16,0 5-12-16,0 0-1 0,0 25 3 16,0-1-2-16,0 25 3 0,0-10 0 15,0 39 1 1,0-14-2-16,6 34 1 0,0-20-6 16,0 30-3-1,-1-25 1-15,6 20 0 0,-5-19-1 16,5 9-2-16,0-15 1 15,0 5-1-15,0-14-3 16,0-6 2-16,-6-9-1 16,6-5-2-16,-5-10-28 15,-1-5-12-15,2-4-17 16,-2-11-5-16,1-4-6 16,-1-5-3-16,1-1-2 15,-6-9-16 1,0 0 40-16</inkml:trace>
  <inkml:trace contextRef="#ctx0" brushRef="#br0" timeOffset="345">44 1300 152 0,'-17'5'57'0,"17"-5"-30"0,-16 5 1 0,10-1 27 16,1-4 1-16,5 0 3 16,0 0-12-16,0 0-7 0,0 0-22 15,0 0 2-15,0-4 3 16,0-1-1-16,5 0 1 0,1 0-6 16,10-5 0-16,-5 0-10 15,18-4-4-15,-7 4 0 16,16-10 0-16,-5 5 3 15,18-4 1-15,-12 4-3 16,6 0-1-16,-7 6-3 16,-5-1-3-16,-5 5-38 15,-5 0-17-15,-1 0-44 16,-5 5-16-16,-6 0-16 16</inkml:trace>
  <inkml:trace contextRef="#ctx0" brushRef="#br0" timeOffset="975">567 265 196 0,'-11'-49'74'0,"11"49"-40"0,0-39-9 0,0 34 27 15,0-5-8-15,0 0-4 16,0 5-3-16,0 0 2 16,0 5-22-16,0 0 4 0,5 15 0 15,1 0-3-15,-1 14 2 0,1-4-7 16,5 29-3-16,0-10-3 16,5 24-2-16,-4-9-1 15,5 29 2-15,0-9-1 16,-6 9 2-16,-6-15 0 15,1 17 3-15,-1-17-5 16,6 1-1-16,-5-11 0 16,5-4 0-16,-6-10-2 15,1-5 1-15,0-10 2 16,0-4 2-16,-6-6 1 16,0-9 0-16,0-5-4 15,-6-10-3-15,6 0-3 16,-6-20 1-16,6 6-1 15,0-16 0-15,0 6 0 0,6-16 0 16,0 6-3-16,-1 0 1 16,1 4 2-16,-1 1 3 15,1 5-5-15,-1-1 1 16,1 5-4-16,-1 11 2 16,1-1 5-16,5 25 2 15,0-6 0-15,0 21-2 16,0-6 3-16,0 20 0 15,1-4-1-15,-1 13 1 16,-6-8-4-16,1 8-2 16,-1-8-23-16,1-1-7 15,0-5-46-15,-1-5-16 16,-5-4-48 0,6-16-39-16,-1 1 75 0</inkml:trace>
</inkml:ink>
</file>

<file path=ppt/ink/ink1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09.28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0 308 0,'0'-15'115'0,"0"15"-62"0,0 0-53 16,0 0 21-16,0 10-6 16,0 0 1-16,6 21 3 0,-1-6 2 15,1 17-11-15,0-6 10 0,5 30 6 16,1-8-8-16,-1 18-2 16,2-13-1-16,-2 19 3 15,1-10-8-15,-1 16-1 16,1-16-5-16,-1 15-3 15,1-15 0-15,-1 6 1 16,-5-7 5-16,0-3 4 16,0-12 0-16,-6 1 3 15,0-11-7-15,0-5-2 16,0-4-1-16,0-6 0 16,0-6 2-16,5-4 3 15,-5-6-2-15,0 0 1 16,0-4-3-16,0-11 0 15,0 0-6-15,0-16 1 16,0 1-2-16,7-16 0 0,-1 6 0 16,0-17 0-16,-1 6 0 15,7 0-2-15,-6 6-2 16,5-7 1-16,-5 6 1 16,0 5 2-16,-1 1-1 15,7 4-1-15,-1 1-2 16,1 4 1-16,0 5 1 15,6 6 2-15,-7 0 3 16,7 5 2-16,-1 0-1 16,6 16-2-16,-6-1 5 15,7 17 1-15,-7-7 0 0,6 21-1 16,-5-4-1-16,-1 4 2 16,0-5-3-16,1 0-2 15,0-4 2-15,-1-2 0 16,-6-4-23-16,-5-5-12 15,-6 0-38-15,0-5-16 16,0-6-45-16,0-5-18 16,0 1 20-1</inkml:trace>
</inkml:ink>
</file>

<file path=ppt/ink/ink12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33.05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0 194 156 0,'0'0'57'0,"0"0"-30"0,6 0-12 0,-6 0 18 16,5 0-14-16,1 0-3 16,5 0 1-16,0 0 1 15,0 0-9-15,0 0 3 0,5 0 2 16,-5 0-1-16,6 0 2 16,-1 0-8-16,7 5-2 15,-7-5-5-15,6 0-1 16,-5 0 1-16,-1 0 2 15,1 0-1-15,-1-5-1 16,-5 5 3-16,0-9 0 16,0 4 1-16,-5-10 2 15,-1 0-3-15,1-4 0 16,-1 4 1-16,1-5 2 16,-6 6-3-16,0-11 0 0,0 6 1 15,-11 4 2-15,0 0-5 16,-11 10-3-16,5 0 1 15,-10 15 0-15,5 0 3 16,0 24 3-16,5-4 2 16,6 9 3-16,0-5-1 15,17 10 0-15,-1-5-1 16,12 6 2-16,-1-6-7 16,6-5-4-16,-5-5 2 15,5-4 1-15,-6-5 2 16,17-11 0-16,-5-4-40 0,5-10-15 15,-5 0-92 1</inkml:trace>
</inkml:ink>
</file>

<file path=ppt/ink/ink12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33.99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424 456 208 0,'-5'-39'77'0,"-1"34"-42"0,1 5-4 0,5 0 29 16,-6 0-17-16,1 0-7 0,-1 0-6 16,1 0-2-16,-1 10-15 15,1 4 3-15,-6 6 4 0,5 0 2 16,-10 9 2-16,-1-5-2 16,-16 11 1-16,17-6-9 15,-12 10-1-15,6-9-7 16,0 4-2-16,5-5-7 15,6 1 0-15,0-6-1 16,11 1-1-16,0-6 4 16,11 6 0-16,0-5 1 0,11 4 0 15,-5 1 0-15,0-1 0 16,-1 1 2-16,6-1 3 16,-11 1 4-16,11-1 2 15,-5-4 12-15,-6 4 5 16,-6-4-1-16,-5 19-2 15,0-10-11-15,-16 11-4 16,-1-11-8-16,-27 5-2 16,5-4-13-16,-16-1-7 15,11-4-38-15,0-1-17 16,6-4-49-16,10 4-22 16,6-4-10-1</inkml:trace>
  <inkml:trace contextRef="#ctx0" brushRef="#br0" timeOffset="720">540 1122 172 0,'0'0'66'0,"0"0"-36"0,0 0-7 0,0 0 24 16,0 0-11-16,0 0-3 16,6 5-6-16,-1-5 0 15,6 5-15-15,0-5 6 0,11 5 5 16,-5 0-3-16,5 0 0 16,0 0-9-16,0-5-2 15,6 0-1-15,-1 0 0 16,-5 0-4-16,6-5-3 15,-6 5 2-15,0-10 2 0,-6 5 0 16,1-10 2-16,-12 6-2 16,6-6 2-16,-5 0-2 15,-1 1 0-15,6-1-6 16,-11 0-1-16,0 5 3 16,-16 1 3-16,10-1-1 15,-5 5-2-15,0 0 0 16,-11 15 1-16,0-5-1 15,-11 14-1-15,6-4 5 16,-1 9 1-16,6 1 0 16,0 9 1-16,11-4-2 15,0 4 2-15,0-5-4 0,16 6 0 16,1-6-1-16,10 0 1 16,-5-4 2-16,28-1 4 15,-11-4-6-15,10-5-2 16,-5-5 1-16,6-6 1 15,-12 1-12-15,7-10-4 16,-12 1-43-16,0-6-17 16,0 5-71-1,0-20-61-15,-6 6 77 16</inkml:trace>
  <inkml:trace contextRef="#ctx0" brushRef="#br0" timeOffset="1141">1130 30 316 0,'0'-30'118'0,"0"35"-64"0,0-5-54 16,0 0 21-16,0 15-3 15,0 9 1-15,0 11 1 0,0 9 0 16,5 15-11-16,-5-15 8 0,6 39 5 16,5 20 2-16,0 14 3 15,0-9-6-15,0 5-1 16,0-5-7-16,6-20-3 15,-6-10-5-15,0-4-2 16,0-10-1-16,0-15-2 16,-6-10-2-16,1-5-1 15,-1-9-27-15,-5-6-10 16,0-4-35-16,0 0-13 16,0-6-26-16,0 1-11 15,0 0 15 1</inkml:trace>
  <inkml:trace contextRef="#ctx0" brushRef="#br0" timeOffset="1453">1108 1088 280 0,'-11'0'104'0,"11"0"-56"0,-6 0-10 16,6 0 39-16,0 0-22 16,0 0-9-16,0-5-8 0,0 0-2 15,11-5-19-15,0 6-4 0,11-1 1 16,-5 0-10-16,11 0-2 16,10-5 0-16,-5 0 1 15,-11 5-37-15,11 0-14 16,-11 5-47-16,0 0-19 15,1 0-44 1,-1 5-22-16,-6-5 90 16</inkml:trace>
  <inkml:trace contextRef="#ctx0" brushRef="#br0" timeOffset="1816">1565 1098 228 0,'0'0'88'0,"0"0"-48"0,6 10-36 16,-6-5 19-16,0 4-9 15,0 1 2-15,11 5 13 16,0 0 8-16,11 4-19 15,0 1 4-15,0-1 1 0,6-4 3 16,-6-5 4-16,-6 0 4 16,6-10 1-16,-5 0-6 15,-1-20-3-15,-5 0-10 16,0-14-5-16,0 5-2 0,-5-1 1 16,0 6-3-16,-1 4 1 15,-5 1-21-15,0 4-8 16,0 0-44-16,0 10-19 15,0 0-42-15,6 10-16 16,-6-5 14 0</inkml:trace>
  <inkml:trace contextRef="#ctx0" brushRef="#br0" timeOffset="2124">2006 1054 232 0,'0'5'88'0,"0"-5"-48"0,0 34-18 15,0-29 26-15,0 14-23 16,0-4-8-16,6 24-9 15,-1-9-3-15,1 24-3 16,-1-10-2-16,-5 10 3 0,6-5-2 16,-1 5 2-16,1-10-46 15,-6-5-21-15,0-5-49 16,11 0-30-16,-5-9 65 16</inkml:trace>
  <inkml:trace contextRef="#ctx0" brushRef="#br0" timeOffset="2476">2045 1034 292 0,'-6'-34'110'0,"6"34"-60"0,0-20-21 0,0 20 33 15,0-5-26-15,0 0-7 0,6-4-14 16,0 4-5-16,16-5-5 15,-11 0-4-15,22 5 2 0,-6 0 4 16,17 0 4-16,-11 5 0 16,17 0 1-16,-11 0-2 15,-1 5 1-15,-5 0 3 16,-5 5 1-16,-12 0 11 16,1 5 6-16,5-6-8 15,-39 16-1-15,6-6-8 16,-33 11 1-16,0-6-7 15,-11 1-3-15,5-1-12 16,12 1-4-16,-1-6-59 16,6 1-24-16,6 0-90 15,10-1-73 1,1-4 98-16</inkml:trace>
</inkml:ink>
</file>

<file path=ppt/ink/ink12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37.75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149 69 164 0,'-6'-25'63'0,"6"10"-34"0,0 1-8 15,0 9 22-15,0 0-17 16,0 0-4-16,0 5-8 16,0 0 1-16,0 10-8 15,6 9 7-15,-6 6 3 0,0-6 2 16,11 16 3-16,-6-6-1 16,12 25-1-16,-1-5-2 15,6 34 1-15,-5-9-1 16,5 19-2-16,-6-10-2 15,6 20-1-15,-5-15-7 0,0 20-2 16,-1-20-2-16,1 10 1 16,-6-14-4-16,5-6 0 15,-5-14-39-15,0-6-18 16,0-4-36-16,0-14-15 16,0-6-9-1</inkml:trace>
  <inkml:trace contextRef="#ctx0" brushRef="#br0" timeOffset="369">22 1093 208 0,'-17'5'79'0,"17"-5"-42"0,-5 4-21 15,5-4 24-15,0 0-12 16,0 0-1-16,16-4 6 16,1-1 6-16,21-10-21 15,-4 5-5-15,21-5-2 0,-11 1-5 0,11-1-1 16,-5 0-2-16,-1 1-3 15,-10 4 3-15,-1 0 0 16,-5 0-32-16,-5 5-13 16,-6 0-28-16,0 10-11 15,-5 0-22 1,5 5-24-16,-6 0 57 16</inkml:trace>
  <inkml:trace contextRef="#ctx0" brushRef="#br0" timeOffset="744">832 1039 120 0,'6'-5'46'0,"-6"5"-24"0,0-10 5 0,0 10 21 0,0-5-3 16,0 5 0-16,-6-5-3 15,1 0-2-15,-6 5-21 16,5 0-5-16,-10 5-2 0,5 0-7 15,-6 15-3-15,6-6-4 16,0 16 1-16,0-6 1 16,5 16 0-16,1-11 0 15,10 5 0-15,1-4 0 16,10-11 0-16,-5-4 4 16,6-15 2-16,0 0 6 15,-1-10 5-15,1 0-7 16,-6-9-3-16,0 4 2 0,-6-5 4 15,-5 1-3-15,-5-1 0 16,-1 1-6-16,-5 4-1 16,0 0-36-16,0 5-18 15,6 1-67 1,5 4-64-16,0 0 62 16</inkml:trace>
</inkml:ink>
</file>

<file path=ppt/ink/ink12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39.34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196 186 96 0,'11'-44'38'0,"-11"44"-20"0,22-34 12 16,-22 29 21-16,0-10-1 15,0 5 3-15,-6-9-4 16,6 4 2-16,-5 0-28 16,-1 6 5-16,-10-1 0 0,5 0-13 15,-11 10-3-15,5 0-6 16,-5 20-1-16,0-6-1 15,0 26 0-15,5-11 4 16,1 25 3-16,-1-10 2 16,6 15 5-16,0-10-4 0,6 5 0 15,-1-5-6-15,12-10 0 16,-1-5-3-16,12-9 2 16,-1-1-2-16,6-14 0 15,0 0-1-15,6-10 2 16,-6 0 1-16,6-5 1 15,-6 0-18-15,0 0-5 16,0 0-42-16,0-5-17 16,0 5-35-16,0 1-14 15,0-1 4 1</inkml:trace>
</inkml:ink>
</file>

<file path=ppt/ink/ink12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39.80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114 106 108 0,'6'-15'44'0,"-6"15"-24"0,5-19 18 15,-5 19 26-15,0-5-5 16,0 0 0-16,0-5-16 15,0 0-6-15,-5-4-21 16,-1 4-1-16,1 0-1 0,-1 5-5 0,-5 5-3 16,0 0-3-16,-5 15-3 15,-1-5-2-15,1 19-1 16,-1 0-1-16,6 11 0 16,6-6 0-16,10 10 3 15,1-5-2-15,5-5 1 16,0-4 4-16,5-11 3 15,-5-4 11-15,6-20 7 16,-6 5 1-16,0-15 1 16,-6 1-10-16,1-16-2 15,-1 6-7-15,-5-5-2 16,0 4 0-16,-5 1 0 16,-1 4-11-16,1 0-5 15,-1 6-27-15,1 4-10 16,-1 0-37-16,6 5-15 0,0 0-10 15,0 5-18 1,0 0 58-16</inkml:trace>
</inkml:ink>
</file>

<file path=ppt/ink/ink12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40.25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88 208 0,'11'-19'77'0,"-11"19"-42"0,5-10-21 0,-5 10 22 16,0 0-11-16,0 0-3 15,0 10-3-15,0-1-3 16,11 16-8-16,0-1 4 0,11 20 3 16,-5-4 4-16,10 14 1 15,-4-10-7-15,10 10-3 16,0-10-8-16,0 0-3 16,-6-10 13-16,1-14 6 15,-6-6 16-15,0-28 6 16,-6-1-19-16,1-29-7 0,0 10-7 15,-12-25-2-15,1 10-1 16,-6-10 0 0,0 10-2-16,0 0 1 0,0 5-35 15,0 10-16-15,0 4-39 16,5 11-16-16,-5 4-16 16,6 10-34-1,-1 5 52-15</inkml:trace>
</inkml:ink>
</file>

<file path=ppt/ink/ink12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40.80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0 101 140 0,'6'-5'52'0,"-6"5"-28"0,11 0-17 0,-11 0 13 15,5 0-1-15,1 0 1 16,5 5 2-16,-6-5 1 16,6 4-12-16,0 1 2 0,6 0 3 15,-6 0-4-15,11 0-2 16,0 0-3-16,0-5-2 15,-6 0 3-15,6 0 5 0,-5 0-7 16,0-5-1-16,-6 0-1 16,0-5 0-16,-6 1 0 15,-5-6 2-15,0 0-1 16,-11-4 0-16,6 4-3 16,-12 0-2-16,6 0-2 15,-6 11 1-15,1-1-4 16,-1 19-1-16,1-4 0 15,-1 10 2-15,1-1-1 16,5 16 1-16,0-6 9 16,5 10 6-16,1-4-3 15,10 4 0-15,1-10-2 0,10 1 1 16,-5-6-2 0,22-9 2-16,-5-1 0 0,5-9 1 15,-5 0-13-15,10-10-4 16,-5 0-51-16,0-9-21 15,-5 4-35 1</inkml:trace>
</inkml:ink>
</file>

<file path=ppt/ink/ink12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41.32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27 514 128 0,'6'20'49'0,"-6"-20"-26"0,11 19-20 0,-11-14 10 16,0 0 0-16,0 0 5 16,0 0 10-16,0 0 4 15,0-5-16-15,0 0 6 0,0-10 2 16,0 0-6-16,-6-9 0 15,1-1-11-15,-1-14-2 16,1 4 1-16,-1-9 1 16,1 5 1-16,-1 0 0 15,1 4 0-15,5-4 2 16,0 5 4-16,5-6 1 16,1 6-2-16,5 4 0 15,0 6-1-15,11-1 0 16,-6 1-6-16,6-1-2 15,0 5-13-15,11 1-4 16,-5-1-78-16,-1-10-32 0,1 6 3 16</inkml:trace>
</inkml:ink>
</file>

<file path=ppt/ink/ink12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43.61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0 243 188 0,'0'-5'71'0,"0"5"-38"0,0 0-23 0,0 0 17 0,0 0-2 16,0 0 0-16,6 0-6 15,-1 0 1-15,1 0-11 16,-1 0-3-16,6 0-2 0,-5 0 0 15,16 0 2-15,-11 0-3 16,5 0 0-16,2 0-1 16,-1 0 1-16,-1 0-2 15,6-10-1-15,-5 0 3 16,5-5 2-16,-6 6-2 16,-5-6-2-16,-5 5 0 15,10-5 1-15,-10 6 1 16,-1-11 3-16,2 4-3 0,-14-3-2 15,2-1 2-15,-17-4 0 16,16 4-1-16,-10 5-2 16,-1 1 1-16,-5 18 1 15,6 1 1-15,-6 20 1 16,5-1-2-16,0 20 1 16,0 2 7-16,6 3 3 15,0-5-2-15,11 10 1 16,0-10-3-16,11-4 2 15,0-6-2-15,23-4 0 16,-6-6-3-16,21-9-1 16,-10-1-1-16,28-18 2 15,-17-1-41-15,-1-10-15 16,-16 5-82 0,18-9-63-16,-13 4 76 0</inkml:trace>
</inkml:ink>
</file>

<file path=ppt/ink/ink12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42.17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248 90 260 0,'-22'-69'99'0,"22"69"-54"0,-16-20-24 0,10 20 30 15,-5 0-16-15,6 0-5 16,-1 0-9-16,1 0-3 16,-6 15-10-16,0 0-5 0,5 29 0 15,1-10 7-15,5 20 5 16,0-10-1-16,5 35 0 15,-5-11-8-15,6 25-2 16,-1-14 0-16,6 14 2 16,0-15-5-16,0 10-1 15,0-19 2-15,0 0 1 0,-5-11-6 16,5-4-2-16,-6-10-31 16,1-4-12-16,-1-6-24 15,1-5-9-15,-1-4-4 16,1-6 1-16,-1-4 15 15,-5-10-17 1,0 0 26-16</inkml:trace>
  <inkml:trace contextRef="#ctx0" brushRef="#br0" timeOffset="286">33 937 124 0,'-11'-9'46'0,"11"9"-24"0,-11-5 20 0,6 5 29 15,-1 0 0-15,6 0 2 16,0 0-23-16,0 0-8 16,0 0-24-16,0 0 9 0,6-5 3 15,-1 0 4-15,17 0 5 16,-5 0-11-16,21-10-2 16,-4 6-15-16,15-6-4 15,-10 5-5-15,10 5-2 16,-10 0 1-16,-6 0 1 15,-5 5-34-15,-1 0-13 16,-5 0-49-16,0 0-17 16,-5 0-50-1,-1-5-21-15,-5 1 95 0</inkml:trace>
  <inkml:trace contextRef="#ctx0" brushRef="#br0" timeOffset="871">618 99 228 0,'0'-44'88'0,"0"44"-48"0,0-44-12 0,0 39 32 16,0 0-16-16,0 1-2 15,0-1-21-15,0 5-5 16,0 9-10-16,0-4 5 0,0 20 4 15,0-6-3-15,0 21 1 16,0-6-4-16,5 15 0 16,1-5-1-16,-1 25 2 15,1-15-5-15,5 19-1 16,-6-9-2-16,1 9 1 16,-1-9-2-16,1 5 2 15,-1-11-2-15,1-9 2 16,-1-5 2-16,1-9 2 15,-6-6 1-15,0-4 0 16,0-6-2-16,0-9-1 16,0 0-6-16,0-15-1 15,0 0-2-15,0-15 0 0,0 6 3 16,5-21 2-16,1 6-5 16,5-5 1-16,-6 4-1 15,6-4 2-15,0 0-1 16,0 9-1-16,0 6 0 15,11 4 0-15,-5 5-2 16,11 10 1-16,-6 0 5 16,11 15 2-16,-6 0-3 15,6 9 1-15,-5 1 0 16,-6 9 0-16,-6-5 4 16,7 10 5-16,-12-4-21 15,-6-1-6-15,1-5-42 16,-1-4-16-16,1-1-51 15,-1-9-58-15,1 0 64 16</inkml:trace>
</inkml:ink>
</file>

<file path=ppt/ink/ink1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10.12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0 272 196 0,'5'-5'74'0,"-5"5"-40"0,6-5-11 0,-6 5 24 15,6 0-9-15,-6 0 0 16,6 0-1-16,-1 0-2 16,7 0-18-16,-1 0-6 0,1 0 0 15,-6 0-3-15,5 0 1 16,1 0-3-16,-1 0 1 15,1 0 0-15,-1 0 3 16,1 0-1-16,0-5 2 0,0 5-4 16,-1-5 1-16,1 5-3 15,-1-11 0-15,-5 1-1 16,0-5 0-16,0 5 0 16,-1-6 0-16,1 1-2 15,0-6-2-15,-6 0 3 16,0 0 0-16,0 1-1 15,-6 0 1-15,0 4-4 16,1 1 0-16,-1 0 3 16,-6 4 3-16,7 1-2 15,-7 5 0-15,6 5-3 16,-5 15-3-16,-1 1-1 0,0 14 3 16,6-4 4-16,-5 15 3 15,5-4 4-15,0 14 1 16,0-5-1-16,6 0-1 15,0-5-3-15,6 0-1 16,0-5-1-16,5-5 2 16,1-5 1-16,12-6 3 15,-7 1-1-15,23-11 0 16,-5 0-3-16,17 0-1 16,-12-5-3-16,6-5-2 15,-5 0-35-15,-6 0-14 16,-1 0-46-16,-5-5-19 15,-6 0-57 1</inkml:trace>
</inkml:ink>
</file>

<file path=ppt/ink/ink13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44.92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9 44 144 0,'-6'-15'55'0,"6"15"-30"0,0 0-12 0,0 0 19 16,0 5-9-16,0-5-1 16,0 15-4-16,0 0 0 15,0 19-9-15,0-5 8 0,0 11 5 16,0-6-2-16,0 10 0 16,0-5-5-16,6 5 1 15,-1-5-7-15,1-4-3 16,-6-6-1-16,0-4 1 15,0-6 14-15,0-4 7 16,0-5-13-16,0-15-8 16,0 0-2-16,0-20 1 15,0 6-4-15,5-20-1 16,1 4-2-16,-1-14 0 16,1 5 0-16,5-10 0 0,-5 10 0 15,0-5 0-15,-1 10 2 16,1 5 2-16,-1 4-8 15,6 16-3-15,0-1 5 16,6 20 3-16,0 0 2 16,-1 19 2-16,2-4 4 15,-2 19 6-15,-5-5-5 16,0 15 0-16,0-9-2 16,6 13-1-16,-6-8-6 15,5 4 1-15,-4-10-44 16,-1 5-20-16,0-5-43 15,0 0-62 1,0-9 49-16</inkml:trace>
</inkml:ink>
</file>

<file path=ppt/ink/ink13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45.46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0 207 96 0,'0'-15'35'0,"0"15"-18"0,11-5-2 0,-11 5 13 16,6-4-7-16,-1 4 1 0,1 4 0 15,-1-4 3-15,1 0-13 16,-1 0 4-16,1 0 2 0,-1 0-4 15,6 0 0-15,-5 0-6 16,5 0 0-16,-6 0-5 16,6-4-2-16,0-1 2 15,1-5 2-15,-7 0 4 16,1-5 2-16,-1 0-10 16,1-5-3-16,-1 0 3 15,-5 1 1-15,0-1 2 16,-5 6 0-16,-1 4-2 15,-5 5-2-15,6 0 1 16,-7 15 1-16,7 0-6 0,-6 14 1 16,0-4 5-16,0 14 6 15,5-4 2-15,1 10 2 16,-1-6-2-16,6 0 1 16,0-4-6-16,0 4-3 15,0-5-1-15,11-4-1 16,-5-1 2-16,10-14 1 15,-5 1-17-15,12-6-7 16,-7 0-23-16,6-5-10 16,0 0-20-1,6-5-43-15,-6 0 29 16</inkml:trace>
  <inkml:trace contextRef="#ctx0" brushRef="#br0" timeOffset="691">634 20 116 0,'11'-15'46'0,"-11"15"-24"0,6-5-2 16,-6 5 21-16,0 0-2 15,0 0 1-15,-6 0-7 0,6 0-3 16,-5 0-16-16,-1 0 0 16,-5 5 0-16,0 0-1 0,-5 10 0 15,-1-1-1-15,0 6 0 16,6-5-2-16,0-1-1 16,0 1-5-16,6 0-3 15,-1 0-5-15,12 0 0 16,-1 0 8-16,12 0 5 15,-1-1 0-15,7-4 2 16,-1 0-2-16,5-5 0 16,-5 0 6-16,0-10 2 15,-5 0-4-15,-1-15 0 16,1 6-6-16,-6-11-2 16,0 5 0-16,-6-5-1 15,1 5-2-15,-1 1 1 16,1 4 4-16,-6 5 4 0,0 1-11 15,0 13-2-15,0-4-1 16,0 20 1-16,0-5-4 16,0 14 2-16,0-4-3 15,5 15 2-15,1-6 5 16,5 15 2-16,0-10 2 16,6 15 2-16,-1-10 1 15,1 6 1-15,-1-6 4 16,-5 1 5-16,0-1 8 15,-11-5 7-15,0-5-8 16,-16 11-5-16,5-11-8 16,-50 1-3-16,6-6-2 0,-44 5-1 15,16-4-25-15,-5-1-9 16,5 1-21-16,0 4-7 16,17-4-31-16,6 5-11 15,10-6-25 1,17-4-39-16,5-6 60 15</inkml:trace>
</inkml:ink>
</file>

<file path=ppt/ink/ink13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47.10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166 44 108 0,'5'0'41'0,"-5"0"-22"0,6 0-3 0,-6 0 18 15,0-5 6-15,0 0 3 16,0 1 5-16,0 4 3 0,0-5-28 15,0 0 9-15,-6 0 5 0,1 0-14 16,-6 0-2-16,5 0-11 16,-5 5-2-16,0 0-2 15,-5 10-1-15,5-5-3 16,-12 5 1-16,7-1-2 16,-1 6-1-16,6 0-2 15,0 0 1-15,0-1-1 16,6 1 0-16,-1 0 4 15,6-1 3-15,0 1-4 16,6 0-3-16,-1-1 3 16,6 1 1-16,0 0 0 15,6 0 1-15,-1-6-2 0,7 1 2 16,-7-5 0-16,6-5 1 16,-5 0-2-16,5-10 1 15,-6 5 2-15,1-9 2 16,-1-1-3-16,1-10-1 15,-6 6-3-15,5-6-1 16,-5 1 1-16,0-1 2 16,0 6-3-16,-5-1 0 15,-1 5 1-15,1 6 2 16,0-1-3-16,-1 15 0 16,-5 0-1-16,0 14 0 15,0 1 0-15,0 9 0 16,0 1 6-16,6 9 2 15,-1-5-5-15,1 5 0 0,-1-9-3 16,1 9 0-16,-1-10-42 16,1 1-20-16,-1-6-39 15,1-4-15-15,-1-5 10 16</inkml:trace>
</inkml:ink>
</file>

<file path=ppt/ink/ink13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48.30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5 176 0,'0'-5'68'0,"0"5"-36"0,0-5-13 0,0 5 21 15,0 0 11-15,0 0 5 16,0 0 1-16,0 0 2 0,0 5-32 16,0-5-4-16,0 15-4 0,0-5-5 15,0 9 0-15,0-4-4 16,6 14-1-16,0-5-3 16,0 10-1-16,-1-4-1 15,2 4 0-15,-2-5-20 16,-5 0-9-16,0 0-53 15,0 1-23-15,0-6-55 16</inkml:trace>
</inkml:ink>
</file>

<file path=ppt/ink/ink13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48.49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 56 236 0,'0'-51'88'0,"0"51"-48"0,0-10-49 0,0 10 14 16,0 0-38-16,0 0-13 15,6 5-21-15,-6 0-9 16,7 15 20-16,-1 1 8 16</inkml:trace>
</inkml:ink>
</file>

<file path=ppt/ink/ink13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48.87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45 252 0,'6'-29'93'0,"-6"29"-50"0,0-15-15 0,0 15 30 0,0 0-19 15,0 0-7-15,5 10-6 16,-5 0-2-16,11 19-13 16,-5-4-2-16,10 24 1 0,1-5 3 15,10 14 4-15,-5-10-5 16,6 6-2-16,-6-10-5 16,0-4-2-16,0-6 12 15,-5-19 5-15,-1-6 3 0,-5-23 1 16,1 4-11-16,-1-29-3 15,-5 4-6-15,-1-14-3 16,1 5 0-16,-1 0 1 16,1 11-30-16,-1 4-11 15,1 4-35-15,-1 5-16 16,-5 6-16-16,6 9-5 16,-6 5-14-1</inkml:trace>
  <inkml:trace contextRef="#ctx0" brushRef="#br0" timeOffset="496">492 212 88 0,'11'0'33'0,"-11"0"-18"0,11 5 0 16,-11 0 13-16,0-5-7 15,0 0-1-15,5 0-1 16,1 0 2-16,-1 4-5 16,1 1 1-16,10-1-10 15,-5 1 2-15,12-5 4 0,-1 0 2 16,5 0 0-16,-5 0 8 16,6-9 5-16,-6 4-13 15,5-14-6-15,-5 4-5 0,1-9-1 16,-6 4-2-16,0-9 2 15,-6 4-2-15,-6 1 2 16,1 4 2-16,-12 0 2 16,1 1-3-16,-6 9-3 15,0 5-3-15,-6 15 1 16,0 0-1-16,-11 29 0 16,6-10 17-16,5 20 7 15,1-5 3-15,16 1 0 16,0-7-10-16,11 1-2 15,0-5-1-15,11-4 2 16,0-6-5-16,12-9-1 16,-6 0-4-16,10-11-3 15,-5 1-47-15,0-5-19 0,-5 0-84 16,10-19-43 0,-5 4 93-16</inkml:trace>
</inkml:ink>
</file>

<file path=ppt/ink/ink13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47.53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50 74 224 0,'0'-49'85'0,"0"49"-46"0,18-20-19 0,-18 20 24 16,5-5-16-16,-5 5-3 16,6 0 0-16,-1 0 4 15,1 10-16-15,-1-5 13 0,-5 29 4 16,0-4-7-16,6 28 0 15,-1-9-5-15,1 35-2 0,-1-16-6 16,6 16-4 0,0-11-1-16,6 10-1 0,-6-14 0 15,0 0 0-15,1-11-18 16,-1-4-5-16,0-10-33 16,-6-4-14-16,1-6-20 15,-1-10-7-15,1-4-12 16,-1-15-24-1,1 0 49-15</inkml:trace>
  <inkml:trace contextRef="#ctx0" brushRef="#br0" timeOffset="281">0 804 248 0,'0'-5'93'0,"0"5"-50"0,0-5-15 0,0 5 32 16,11-5-2-16,-5 0 0 16,16 0-13-16,-5 0-5 15,11-4-22-15,0 4-9 0,5-5-4 16,-6 5-1-16,7 0 0 16,-6 0 0-16,-1 0 0 15,-4 0-31-15,0 1-14 16,-7-1-39-16,1 5-14 15,-6 0-37 1,-6 14-41-16,1-4 68 16</inkml:trace>
</inkml:ink>
</file>

<file path=ppt/ink/ink13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51.44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281 108 176 0,'0'-14'66'0,"0"14"-36"0,-6-20-4 0,6 20 23 16,0-5 2-16,0 0 2 16,-5-5-1-16,5 1 2 15,-6-1-29-15,6 0 6 0,-5 0 0 16,-1 5-3-16,-5 0-2 16,0 0-14-16,-5 10-5 15,-1-5-7-15,-10 15-1 16,5 0-1-16,-6 14 0 0,6-4 0 15,-5 14 0-15,-1-5 4 16,11 15 1 0,1-10-4-16,10 10-1 0,1-9 1 15,10 4 0-15,1-10 1 16,16-5 0-16,-6-4-3 16,12-10 0-16,-6-1 6 15,0-9 3-15,-5-5-1 16,5-5 0-16,-6 0-36 15,6-4-17-15,-5-1-48 16,5 0-22-16,-6 5-30 16</inkml:trace>
</inkml:ink>
</file>

<file path=ppt/ink/ink13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52.10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182 45 184 0,'0'-5'71'0,"0"5"-38"0,0-10-6 0,0 10 29 0,0-5-5 15,0 0 0-15,0 0 0 16,0 1 0-16,-5-1-27 16,-1 0 1-16,-5 5 3 0,6 0-10 15,-17 0 0-15,5 0-10 16,1 10-3-16,-1-6-3 16,1 6-2-16,-1 0-2 15,1 15 1-15,5-6 1 16,-1 11 0-16,7-6-3 15,-1 5 2-15,6-4-4 16,0-1 1-16,0-4 0 0,6 0 2 16,-1-1 1-16,12-4 1 15,-11-5 0-15,16-5 0 16,-6 0 2-16,6-5 3 16,-5 0 0-16,5-15 0 15,0 0-1-15,0-4 0 16,-6-1-2-16,1 0-2 15,-1 1 1-15,-5-1 1 16,1 5-1-16,-1 1 2 16,-6-1-2-16,1 5-1 15,-1 5-2-15,1 10-1 16,-1 0 2-16,1 20 0 16,-1-6 1-16,1 16 0 15,-1-6 0-15,1 0 0 0,-1 1 0 16,1-1 2-16,-1-4-8 15,1-1-3-15,-1 1-24 16,1-6-9-16,-1-4-27 16,1 0-11-16,-1-1-28 15,1 1-54 1,-1-5 46-16</inkml:trace>
</inkml:ink>
</file>

<file path=ppt/ink/ink13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52.56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92 35 160 0,'0'-15'63'0,"0"15"-34"0,0-15 10 0,0 15 30 16,0-5-9-16,0 5-2 16,0 0-16-16,0 0-4 15,-5 0-21-15,-1 0-1 0,-5 10 0 16,0-5-2-16,0 10 2 16,-5-6-7-16,11 6-3 15,-6-5-3-15,6 5 0 16,-1-6-9-16,6 6-1 15,0 0 4-15,11 4 1 0,0 2 2 16,5-1 2-16,0-6-1 16,1 6-1-16,-1 0 7 15,-6-1 5 1,2-4 7-16,-7 4 5 0,1 1-3 16,-12 9-3-16,6-4-10 15,-17 9-3-15,7-4-16 16,-12 5-8-16,6-6-34 15,-6 1-14-15,12-6-51 16,-1 1-20-16,0-6 5 16</inkml:trace>
</inkml:ink>
</file>

<file path=ppt/ink/ink1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11.15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21 200 0,'6'-10'74'0,"-6"10"-40"0,0-11-11 0,0 11 24 15,0 0-13-15,0 0-5 16,0 0 3-16,0 0 2 16,6 11-18-16,-1-1 0 0,1 10 0 15,-6-4 3-15,6 9 3 0,0 1-1 16,-1 6-1-16,1-7-6 16,0 16-1-16,0-5-8 15,-1-6-1-15,1 1 0 16,-6-5 2-16,0-5-3 15,0-6 0-15,0 1 10 16,0-6 6-16,0 0-10 16,0-20-2-16,0 5-5 15,6-10 1-15,0-1-7 16,0-10-1-16,-1 5-5 16,1-9 1-16,0 4 3 0,0-5 3 15,-1 6 0-15,1-1 1 16,0 6-3-1,0-1 1-15,-1 5 2 0,1-4 1 16,0 4-4-16,0 6 1 16,-1 0 2-16,1 5 1 15,0-1-2-15,0 12 2 16,-1-1 1-16,7 5 2 16,-1 0 1-16,2 11 3 15,-7-6 1-15,5 12 1 16,1-7 0-16,-1 6 2 15,1-1-3-15,-1 6 1 16,1-6-3-16,5-4 2 16,-6-1-4-16,1-4 0 15,-1-1-6-15,1-10-2 0,-6 1 4 16,5-12 2-16,1 1-8 16,-1-10-3-16,1-1-6 15,5-4-3-15,-6 4 6 16,7-9 5-16,-1 4 3 15,0-4 3-15,0 4-4 16,6-4 2-16,-5 4 2 16,5 6 1-16,-6-1 5 15,12 16 5-15,-6 0 6 16,6 26 5-16,-6-5 5 16,0 25 2-16,0-10-12 0,0 4-4 15,-5-4-5-15,-1 6-1 16,0-11-45-16,0-6-20 15,-5 1-76-15,-1-11-31 16,1 1 17 0</inkml:trace>
</inkml:ink>
</file>

<file path=ppt/ink/ink14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53.19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0 179 208 0,'5'0'77'0,"-5"0"-42"0,0-5-19 0,0 5 22 0,0 5-16 16,0-5-4-16,6 0 0 16,-1 0 0-16,1 0-9 15,-6 0 1-15,5 5 1 0,1 0-2 16,5 0 2-16,-6-5-4 16,1 5-2-16,-1-5-2 15,6 0 0-15,-5 0-2 16,5-5 2-16,0 0 2 15,0-14 2-15,0 4-3 16,0-5-1-16,-6 6-1 16,1-6 1-16,-1 5-2 15,1 1 2-15,-1-1 0 0,-5 0 3 16,0 0-1-16,-5 6 2 16,-1-1-4-16,-5 5-2 15,0 0 0-15,0 15 1 16,0-5-1-16,-5 14 2 15,-1-4 7-15,1 14 5 16,-6-4-1-16,11 14 2 16,5-5-3-16,6 15 0 15,0-9-5-15,6 4 0 16,-6-5-5-16,11-5 0 16,0-4 3-16,5-11 1 15,1-4-3-15,5-15-1 16,0 0-10-16,0-5-5 15,-6 0-56-15,6-10-25 0,-5 6-56 16,0-6-43 0,5 5 82-16</inkml:trace>
</inkml:ink>
</file>

<file path=ppt/ink/ink14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53.82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58 0 276 0,'6'10'104'0,"-6"-10"-56"0,0 0-32 16,0 0 27-16,0 0 3 15,0 0 7-15,0-6-12 16,0 2-4-16,0 8-21 16,0-4 1-16,0 0 1 0,0 0-6 15,-6 0-2-15,6 0 3 16,-12 0 2-16,7 0 0 16,-1 0 1-16,0 0-6 0,0 0-4 15,6 0-6-15,-5 0-2 16,-1 0-26-16,0 6-11 15,0-6-64-15,6 0-26 16,0 0-45 0</inkml:trace>
</inkml:ink>
</file>

<file path=ppt/ink/ink14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54.30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53 73 184 0,'0'-24'68'0,"0"24"-36"0,5-30-15 0,-5 30 20 16,0-5-4-16,0 1 1 16,0-1 3-16,0 0 1 15,0 10-20-15,0 14 9 0,0 1 6 16,0-5-4-16,-5 38-2 16,-2-9-11-16,-4 25-5 15,4-10-4-15,-4 9 0 16,6-9-35-16,-2 5-15 15,2-10-78-15,5-5-35 16,0-5 31 0</inkml:trace>
</inkml:ink>
</file>

<file path=ppt/ink/ink14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33.48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22 98 160 0,'-5'0'63'0,"5"0"-34"0,-6 0-16 0,6 0 17 0,0 5-15 16,0 0-3-16,0 9 3 16,0 1 4-16,0 9-9 15,0-4 8-15,0 9 4 0,0-4 2 16,0 9 1-16,0-4-6 15,0 4 1-15,0-5-9 16,0-4-4-16,0-6-4 16,0 1 0-16,0-5-4 15,6-10 0-15,-6 0 3 0,11-25 3 16,-6 5-2-16,12-19-2 16,-6 5-5-16,5-16 0 15,2 6 2-15,-2-5 1 16,1 5 1-16,0 5 0 15,-6 4 0-15,5 6 0 16,-5 4-3-16,6 5 0 16,-1 6 2-16,1 14 0 15,0-1 3-15,0 21 1 16,-1-5-1-16,1 9 1 16,-6 0 7-16,0 6 3 15,0-6-6-15,-6-4-4 16,1-1-2-16,-1-4 1 15,1-6-1-15,0-9 2 16,-1-5-2-16,1-14-1 0,-1-1-2 16,7-10-1-16,-6 1 2 15,5-15 2-15,-6 4 0 16,6 1-1-16,-5 5 1 16,5-1-1-16,0 1-5 15,0 9 1-15,0 1 2 16,0 14 3-16,0 5 4 15,5 24 2-15,-5-4 1 16,6 19 0-16,-5-10 0 16,-1 16 0-16,0-6-2 15,0 15-1-15,-5-10-21 0,-1 10-9 16,1-10-38 0,-1 0-17-16,-5-5-38 15,6-5-33-15,-1-4 63 16</inkml:trace>
</inkml:ink>
</file>

<file path=ppt/ink/ink14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34.00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156 89 176 0,'17'-15'66'0,"-17"15"-36"16,11-9-2-16,-11 9 27 0,0-5 3 16,0 0 5-16,0 0-9 15,0 0-3-15,0-5-28 16,0 5 6-16,-11 0 2 0,5 0-10 15,-10 5-2-15,5 0-7 16,-11 5-2-16,0 0-6 16,-6 15-3-16,6-1 2 15,0 11 2-15,6-6-4 16,10 16-1-16,1-6-2 16,16 5 0-16,0-5 0 0,16-4-2 15,-5-6 5-15,6-14 1 16,-6 0 2-16,0-20 0 15,0 0 2-15,0-19 1 16,-6 4 1-16,-4-14 2 16,-1 5-1-16,-6-10 0 15,1 9-8-15,-6 1 0 16,0 5-8-16,0 4-3 16,0 6-38-16,0 9-19 15,0 5-25-15,0 10-8 16,0-5-17-1,5 10-43-15,1-1 49 16</inkml:trace>
</inkml:ink>
</file>

<file path=ppt/ink/ink14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34.66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204 657 104 0,'11'-5'41'0,"-11"5"-22"0,0-5 6 0,0 5 22 15,0 0 6-15,0 0 2 16,-6-5-5-16,6 0-4 16,-5 5-25-16,-1 0 3 0,-5 0 0 15,0 0-4-15,-5 5-1 16,-1 0-7-16,-5 5 0 15,0 0-5-15,-6 9 1 16,6-4-3-16,6 14 2 16,-1-4-2-16,6 9 2 0,0-5-2 15,22 11 0 1,0-11-3-16,11 0-2 0,-5-4 1 16,10-5 1-16,-5-1-1 15,12-14 2-15,-7 0 0 16,1-20 3-16,-6 1 3 15,0-26 2-15,0 6-3 16,-6-25-3-16,-5 5-2 16,-11-24 0-16,0 14 0 15,-5-14 1-15,-1 14 6 16,1-9 6-16,-1 9-2 16,1 0 0-16,-1 10-8 0,1 5-4 15,-1 5 1-15,1 10 0 16,-1 5-19-16,1 4-9 15,-1 1-58-15,1 9-26 16,5 0-53 0,0 15-33-16,0 0 96 15</inkml:trace>
</inkml:ink>
</file>

<file path=ppt/ink/ink14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35.29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16 157 140 0,'6'-5'52'0,"-6"5"-28"0,5-5-8 0,-5 5 16 15,6 5-4-15,0-5 0 16,-1 0-9-16,1 0-1 15,-1 5-11-15,1-5 0 0,5 0 3 16,-6 0-4-16,6-5 2 16,-5 5 1-16,10-5 2 15,-5 0-3-15,0-10-3 16,-5 0-2-16,-1-4 0 16,1 4-2-16,-6-4 2 15,0 4 4-15,-6 0 4 16,1 0-2-16,-6 6 0 15,0 4-5-15,-6 10-1 16,6 0 3-16,-5 14 1 16,5-4 8-16,-6 19 2 15,6-4 5-15,0 9 1 0,0-5-10 16,5 5-5-16,1-9-1 16,10 4 0-16,-5-5-1 15,11-4 1-15,0-6-6 16,6-4-1-16,0-5 0 15,16-10 0-15,-6 0-22 16,6-5-10-16,-5 0-46 16,-1-5-20-16,-5 5-34 15</inkml:trace>
</inkml:ink>
</file>

<file path=ppt/ink/ink14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35.77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0 200 0,'10'0'77'0,"-10"0"-42"0,0 0-15 16,0 0 27-16,0 20-3 15,0 0 1-15,5 20-7 16,-5-6-1-16,6 25-21 16,-1-4 4-16,6 33 3 0,-6-14-10 15,6 19-2-15,-6-13-7 16,5 14-1-16,-4-16-21 15,5 2-10-15,-6-17-63 0,5-3-29 16,-4-11-14 0</inkml:trace>
</inkml:ink>
</file>

<file path=ppt/ink/ink14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37.32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22 44 168 0,'-16'-30'66'0,"16"30"-36"0,-6-14-9 0,6 14 22 0,0 0-21 15,0 0-7-15,0 0-4 16,0 0 0-16,6 14-5 16,-6-4 9-16,5 20 5 0,1-6-2 15,5 15 2-15,-6-3-2 16,6 8-2-16,0-5-2 16,0 10-1-16,-5-10-7 15,-1-10-2-15,1-4 0 16,0 0 0-16,-1-5 2 15,1-5 1-15,-6-5-3 16,0-15-3-16,0 0 2 0,0-25 2 16,0 5-4-16,5-9-3 15,-5 4 1-15,6-9 0 16,-1 5-2-16,1-1 2 16,-1 6 1-16,1-5 0 15,-1 3 0-15,1 7 2 16,-1 4-3-16,1 5-2 15,-1 6-1-15,2 4 3 16,-2 0 2-16,1 15 2 16,-1-5-1-16,6 14-2 15,-5-4-2-15,5 9 1 16,-6-4 5-16,1 1 2 16,-1-2 4-16,1 1 1 0,-1-6-1 15,1 1 1-15,-1-5-6 16,-5-5-3-16,0 0-1 15,6-15 1-15,-6 5-1 16,5-19-1-16,1 4-2 16,5-9 1-16,-6 3 1 15,6 2 0-15,0 4-3 16,1 0 0-16,-1 6-1 16,5 4 3-16,1 0 0 15,10 5 3-15,-5 5-3 16,6 20 0-16,-1-6 5 15,2 26 2-15,-7-11 0 16,0 21 1-16,-5-6-4 0,-1 15-2 16,1-5-18-16,-1 0-9 15,-5-9-66-15,0 9-29 16,0-10-15 0</inkml:trace>
</inkml:ink>
</file>

<file path=ppt/ink/ink14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37.84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0 191 116 0,'6'-5'46'0,"-6"5"-24"0,5 0-15 16,-5 0 15-16,6 0 0 16,-6 0 2-16,5 0-5 15,1 0 1-15,5 0-11 16,0 0 3-16,0 0 4 0,0 0-2 16,0 0 0-16,0 0-8 15,0-4-2-15,0-1 0 16,0-5 0-16,-5 0-2 15,-1-10 1-15,1 6 0 16,-6-6 1-16,0 5 0 0,0-4 2 16,0-1-1-16,-11 6 0 15,0-1 1-15,-6 5 1 16,6 0-1-16,-5 10 1 16,5 0-2-16,-6 20 2 15,6-5 5-15,0 19 4 16,5-5-2-16,1 10 2 15,5-4-9-15,5 4-4 16,1-10-2-16,11 1-1 16,-6-6-3-16,11-4 2 15,-6-5 1-15,23-1 2 16,-6 1-12-16,11-10-6 16,-6 0-55-16,1-10-24 15,-6 0-19 1</inkml:trace>
</inkml:ink>
</file>

<file path=ppt/ink/ink1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13.95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0 354 140 0,'0'-11'52'0,"0"11"-28"0,0-5-11 0,0 5 19 16,0 0-1-16,0 0 2 16,0 5-3-16,0 0 1 15,5 11-17-15,-5-1 5 0,6 11 4 0,0-1 1 16,5 11 3-16,-5-5-6 15,6 10-3-15,-7-6-6 16,1 1 0-16,0-5-1 16,5 0 1-16,-5-6 0 15,0-4 0-15,0-6 9 16,-6-10 6-16,0 0-12 16,-6-20-6-16,0 5-3 15,-5-26-2-15,5 5 0 16,-6-20 0-16,7 10 2 15,-1-10 3-15,0 10 0 16,6-5 2-16,0 10 0 16,0 0 3-16,0 6-3 0,6-6-1 15,0 5-6-15,5 1-3 16,1 4 4-16,5-5 1 16,0 11 0-16,6-6-1 15,-6 6-3-15,6 5-2 16,-5-1 1-16,5 1 1 15,-6 5 3-15,0-1 2 16,1 1-19-16,-1 5-6 16,-6 0-32-16,1 0-12 15,-1 0-30-15,1 5-12 16,-6 0-17 0,-1 5-44-16,1 0 52 15</inkml:trace>
</inkml:ink>
</file>

<file path=ppt/ink/ink15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40.44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135 73 192 0,'0'0'74'0,"0"0"-40"0,0-24-22 0,0 24 21 0,0-5 9 16,0 0 9-16,0 0-1 15,0 0 2-15,-6 0-29 16,1 0 11-16,-1 0 4 0,0 0-9 16,-10 5-5-16,5 0-11 15,-6 0-6-15,1 0-9 16,-6 15-1-16,5 0 1 15,6 9 1-15,11-4-2 16,0 9 2-16,6-4-1 16,16 4-2-16,0-4 0 15,0-1 3-15,0-4 0 16,6-5 1-16,-6-6 0 16,5-18 2-16,1 4 5 0,-6-15 4 15,-6 0-4-15,-5-4-2 16,0-1 0-16,-11-4-1 15,0 5-2-15,-5-1-2 16,-1 5-13-16,-5 6-6 16,0-1-41-16,6 5-16 15,-1 0-40-15,6 6-17 16,0-1 13 0</inkml:trace>
</inkml:ink>
</file>

<file path=ppt/ink/ink15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38.42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60 112 156 0,'-11'-64'60'0,"11"64"-32"0,0-29 16 0,0 29 30 16,0-5-10-16,0 0-5 15,0 0-22-15,0 0-9 0,0 15-16 16,0-5 6-16,6 24 4 0,-1-4 0 15,1 34-1-15,-1-10 0 16,1 24-1-16,-1-9 0 16,1 24 2-16,-1-14-1 15,6 19 2-15,-5-14-13 16,5 4-6-16,0-14-2 16,0-1-2-16,0-9 0 15,1 0 0-15,-6-5-7 16,-1-10-3-16,1-10-34 15,-1-4-16-15,1-6-27 16,-1-9-10-16,1-5-8 16,-6-5-2-16,0 0 6 15</inkml:trace>
  <inkml:trace contextRef="#ctx0" brushRef="#br0" timeOffset="323">33 931 228 0,'-17'-15'85'0,"17"15"-46"0,-11 5 1 0,6-5 33 15,5 5-13-15,0 0-3 0,0-5-15 16,0 0-4-1,11-5-21-15,0 5 5 0,5-5 5 0,-5 5-9 16,6-5 0-16,-1 1-10 16,6-1-3-16,-5 0-3 15,16 0-2-15,-4 0-2 16,-2 0-1-16,-5 0-42 16,0 0-20-16,-5 0-53 15,-6 0-21-15,0 1-10 16</inkml:trace>
  <inkml:trace contextRef="#ctx0" brushRef="#br0" timeOffset="1438">392 87 200 0,'0'-39'77'0,"0"39"-42"0,0-24-8 0,0 24 27 16,0-5-15-16,0 0-5 15,0 0-8-15,0 0-5 16,0 5-11-16,0 0 0 0,0 15 3 0,0-5-1 16,11 19 3-16,-5-4-2 15,5 24 0-15,11-5-5 16,0 14 0-16,-5-9-1 16,0 10 3-16,-1-15 1 15,1 15 1-15,-6-10 2 16,0 10 2-16,0-10-5 15,0 6-1-15,0-11-9 16,0 5 0-16,-6-5 1 16,1-5 3-16,-1-5-2 15,-5 1 0-15,11-6 1 16,-5 1 0-16,0-6-2 0,-1-9 1 16,-5-1-2-16,0-4 2 15,0 0 0-15,0 0 1 16,0 0-2-16,0-15 1 15,0 0-4-15,6-15 0 16,-1 6 1-16,1-16 0 16,-1 6 0-16,1-11 0 15,-1 6 0-15,1 0 0 16,-1-1-3-16,6 6 2 16,-5-1-1-16,5 6 0 15,-6 4 0-15,6 0-2 16,0 5 3-16,6 10 2 15,-1 0-2-15,1 15 0 16,-5 0 3-16,-1 14 3 0,5 1-4 16,1 9-3-16,0-10 1 15,-1 15 2-15,-5-5 0 16,6 1 2-16,-6-6-44 16,0-5-17-16,0 1-46 15,0-11-19-15,-6-4-23 16</inkml:trace>
</inkml:ink>
</file>

<file path=ppt/ink/ink15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41.39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166 1083 160 0,'17'-20'63'0,"-17"20"-34"0,11-24 1 15,-11 24 26-15,-17-5-2 16,12 0 1-16,-1 0-12 15,6 0-1-15,-11 0-24 16,0 0 3-16,0 5 0 0,0 0-3 16,0 5 2-16,0-5-9 15,0 5-2-15,0 0-3 16,0 10-1-16,0 0-1 16,0 4 0-16,0-4-2 15,0 9-2-15,0-4 1 0,6 0-1 16,-1-1 0-16,6 6 0 15,0-6 2 1,11 1 3-16,-5-1 0 0,10 1 2 16,-5-5-4-16,11-5 0 15,-5-1 1-15,5-9 0 16,0 0 2-16,0-29 3 16,-6 4-2-16,-5-19-2 15,12 5 0-15,-18-20 1 16,1 5-3-16,-6-9-2 15,0 4 0-15,-11-15 1 16,-6 11-1-16,0-21 2 16,6 16-2-16,-5-10 2 15,5 14 4-15,0-15 4 16,0 21-9-16,5-6-2 0,1 10-1 16,-1 5 0-16,1 5 3 15,-1 5 3-15,1 9-31 16,-1 1-12-16,1 4-85 15,-1 6-37-15,1 4-3 16</inkml:trace>
</inkml:ink>
</file>

<file path=ppt/ink/ink15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42.48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253 20 200 0,'11'-15'77'0,"-11"15"-42"0,0-5-10 15,0 5 25-15,0 0-1 16,0 0 3-16,0 0-20 0,-11 0-7 15,0 5-15 1,-5 5 0-16,-6 5 3 0,5 4-1 0,1 1 3 16,-1 5 1-16,0-6-1 15,6 2-5-15,0-2-4 16,0 1-8-16,11 0-1 16,11 4 1-16,0 1 1 15,11 4-4-15,6 0 1 16,0 6 4-16,-1-1 2 15,-5-4 19-15,-5 5 11 16,-6-1 6-16,-11 0 2 16,-6 5-9-16,-10 1-4 15,-12-6-13-15,1 0-6 16,-6-3-19-16,5-7-7 16,-11 1-55-16,6-6-25 15,0 1-106-15,-5-5-46 16</inkml:trace>
</inkml:ink>
</file>

<file path=ppt/ink/ink15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46.19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0 270 216 0,'5'0'82'0,"-5"0"-44"0,0 0-33 0,0 0 19 15,6 5 7-15,-1-5 5 16,7 5 1-16,-1-5 0 16,11 5-20-16,-6 0 1 0,6-5 2 15,0 0-7-15,0 0-2 16,0 0-4-16,0 0-2 16,0 0-3-16,0-5-2 15,-5 5 3-15,0-10 2 16,-1 5 0-16,1-9 2 15,-6 4-4-15,0-10-2 16,5-4 2-16,-10 9 0 16,-1 0 1-16,1-4 0 15,-1-11-2-15,1 1 1 16,-6 4 0-16,0 1 1 0,0 4 0 16,-6 6 0-16,-5 4 0 15,0 10 0-15,0 0-2 16,-5 10-2-16,-17 4-2 15,5 11 1-15,6-6-1 16,0 11-2-16,5-1 5 16,-5 1 1-16,6-6 0 15,5 15 1-15,0-4-4 16,11 4 0-16,0-5 1 16,11 0 2-16,-6-4-1 15,17-1-1-15,-5-4 1 0,10-11-1 16,-5 1 0-16,6-10 2 15,0 0-1-15,5-10 2 16,-6 5-9-16,6-5-3 16,-5 0-35-16,-6 0-16 15,0 0-35-15,-6 5-16 16,1 0-13 0</inkml:trace>
</inkml:ink>
</file>

<file path=ppt/ink/ink15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46.93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221 30 140 0,'11'-10'52'0,"-11"10"-28"0,5-20-2 0,1 20 20 16,-6 0 6-16,0 0 3 15,0 0-5-15,0 0-2 16,0 0-24-16,0 0 2 0,-6 0 1 16,1 0-6-16,-6 0-2 15,-6 0-6-15,1 10-4 16,5 0 0-16,-12 5-1 16,7-6 0-16,-6 6 0 15,5 0-5-15,1-1 1 16,-1 1 2-16,1 5 1 15,-1-6-4-15,6 6 1 16,0 0-2-16,6-1 0 16,-1 1 2-16,6-1 2 15,0-4-3-15,6 0-2 16,-6 0-1-16,11-1 3 0,-6-4 2 16,12-5 4-16,-6 0-4 15,5-5-3-15,1 0 5 16,5-10 3-16,-6 5-6 15,6-10-1-15,-5 1 2 16,0-6 3-16,-1 5-3 16,1-9-1-16,-6 4 0 15,0-4 2-15,5-1-1 16,-10 16-1-16,-1-1 1 16,1 10-1-16,-1 0-3 15,-5 10 0-15,0-1-1 0,0 16 0 16,0-6 0-16,0 11 3 15,0-6 0-15,6 6 3 16,-1-6-23-16,1 11-8 16,-1-6-43-16,1-5-17 15,-1 1-39 1</inkml:trace>
</inkml:ink>
</file>

<file path=ppt/ink/ink15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47.60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452 20 152 0,'5'-19'57'0,"-5"19"-30"0,0 5 6 0,0-5 25 16,0 0-2-16,0 0 2 15,0 0-2-15,0 0-1 16,-5-5-29-16,-6 0-4 0,0 10-3 16,5 0-3-16,-10 4 1 15,-6 1-5-15,0 5 0 16,5 0-5-16,-5-1 1 16,5 1-3-16,-5 0 0 15,6-1-1-15,-1 1 0 16,-5-5-5-16,11 0 1 15,0 0-2-15,11-1-2 16,0 1 0-16,11 5 0 16,0 0 5-16,17 4 1 15,-12 1-3-15,12 4 1 16,-6-4 0-16,6 4 0 0,-6-4 0 16,5 4 2-16,-5-4 1 15,0 5 1-15,-5-6 15 16,-12 1 10-16,1-1-9 15,-17 11-1-15,0-6-7 16,-28 6-2-16,6-6-9 16,-22-4 0-16,11-1 1 15,-17 1 1-15,17 0-32 16,0-6-15-16,5 1-33 16,6 0-15-16,6-6-43 15,10 1-19-15,1 0 33 16</inkml:trace>
</inkml:ink>
</file>

<file path=ppt/ink/ink15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51.75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17 183 232 0,'5'0'88'0,"-5"0"-48"0,6 5-29 16,-6-5 23-16,5 0-7 16,-5 0-1-16,6 0-3 15,-1 0-3-15,12-5-10 16,-6 5-2-16,5-5-1 0,1 5-1 15,0 0 1-15,-1 0-4 16,6-5-2-16,-5 0 0 16,-1 0 1-16,1 0-1 15,-6 0-1-15,0 0 5 16,0 1 1-16,-6-1 0 0,1-5-1 16,-1 0-3-16,1 0 1 15,-1 0 0-15,1-4 3 16,-6 4-3-16,0-5 0 15,0 5-1-15,-6-4 1 16,1 4-2-16,-6 0 2 16,0 0 0-16,-6 5 1 15,1 5-5-15,-12 5 1 16,6 0 0-16,-5 15 0 16,5-5 4-16,-6 14 2 15,6 0 2-15,0 6 2 16,5-6-3-16,6 15 1 15,0-10-1-15,11 11 1 16,0-6-7-16,17 0-2 16,-6-5 0-16,16-4 2 0,-5-6 2 15,6-9 3-15,0-5-1 16,-6-10 0-16,0 0-3 16,0-5-2-16,-6 0-52 15,1 0-23-15,-1 0-39 16,-5-5-17-16,0 5 11 15</inkml:trace>
</inkml:ink>
</file>

<file path=ppt/ink/ink15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52.20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243 14 212 0,'0'-10'79'0,"0"10"-42"0,-5-4-8 0,-1 4 28 15,1 0-20-15,-1 0-9 16,-6 4-8-16,1-4-1 15,-17 10-10-15,6 0 3 0,-1 5 4 16,6-5-4-16,0 4-2 0,0 1-8 16,6 0-3-16,-6-6-5 15,17 6-1-15,0 0 4 16,17 4 3-16,0 1-1 16,11 0-2-16,-6-1 2 15,7 6 0-15,-6-6 3 16,-1 1 1-16,-5-5 14 15,-6-1 8-15,-5 1 3 16,-23 5 3-16,5-1-17 16,-22 11-8-16,7-6-7 15,-18 1 0-15,11-1-50 16,0 1-20-16,-1-6-60 16</inkml:trace>
</inkml:ink>
</file>

<file path=ppt/ink/ink15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53.40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33 33 440 0,'-11'-5'165'0,"11"5"-90"0,-5-5-54 16,5 5 41-16,0 0-37 16,0 0-13-16,0 0-11 0,0 0-4 15,0-6 2-15,0 1-38 0,-6-1-13 16,1 0-71-16,-1 6-31 15,6 0-5 1</inkml:trace>
</inkml:ink>
</file>

<file path=ppt/ink/ink1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14.96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 71 232 0,'-19'-34'88'0,"19"34"-48"0,0-22-3 15,0 22 34-15,0-6-13 16,0 0-1-16,0 6-20 16,0 0-8-16,0 0-16 0,0 0-6 0,0 0-3 15,0 0-29-15,0 0-10 16,0 0-47-16,0 12-18 16,0-7-44-1</inkml:trace>
</inkml:ink>
</file>

<file path=ppt/ink/ink16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53.75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42 10 248 0,'7'-15'93'0,"-7"15"-50"0,0 0-41 16,0 0 17-16,0 10-1 16,0 9 3-16,0 6 9 15,-7 9 5-15,2 15-18 16,5 10-5-16,-7 10-4 0,2-5-2 16,-2-15 1-16,1-5-22 15,0 10-9-15,0-15-72 16,6 6-30-16,0-6 10 15</inkml:trace>
</inkml:ink>
</file>

<file path=ppt/ink/ink16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52.77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110 74 232 0,'17'-49'88'0,"-17"49"-48"0,5-20-23 16,-5 15 27-16,0 5-14 0,0 0-5 15,0 0-6-15,0 0 0 16,0 15-10-16,0 24 14 15,0 5 7-15,0 15-2 0,0 10 0 16,0-15-2-16,6 25-1 16,-1-10-3-16,1 29 1 15,-1-10-15-15,2 5-7 16,-7-15 1-16,5 1 2 16,-5-10 1-16,0-5 0 15,0-10-10-15,0-5-2 16,0-5-51-16,0-14-22 15,0-6-43-15,0-4-16 16,0-6 9 0</inkml:trace>
  <inkml:trace contextRef="#ctx0" brushRef="#br0" timeOffset="309">22 893 280 0,'-11'5'104'0,"11"-5"-56"0,-5 5-8 16,-1-5 38-16,6 5-27 0,0-5-11 15,0 5 2-15,0-5 4 16,11 0-24-16,0 0-1 0,11 0-2 15,0 0-9-15,6-5-3 16,-6 0-4-16,16 0 0 16,-4 0-46-16,5-5-18 15,-6 6-60-15,0-6-24 16,-11 5-16 0</inkml:trace>
</inkml:ink>
</file>

<file path=ppt/ink/ink16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50.80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326 0 264 0,'-6'-10'99'0,"1"15"-54"0,5 5-44 16,0-5 21-16,0 10-3 16,0-6 3-16,0 31 8 0,0-11 3 15,0 40-17-15,0-10 6 0,-6 34 2 16,1-14-4-16,-1 24 1 16,1-15-12-16,5 21-3 15,0-26-2 1,0 10 0-16,0-10-5 0,0-4 1 15,0-15-22 1,0-5-8-16,0-10-36 16,0-9-15-16,0-6-8 0,0-10-3 15,0-4-9 1</inkml:trace>
  <inkml:trace contextRef="#ctx0" brushRef="#br0" timeOffset="281">83 962 120 0,'-27'-19'46'0,"27"19"-24"0,-22-10 29 15,16 10 33-15,-5-5 2 16,6 5 1-16,-1 0-31 16,0 0-11-16,6 0-27 15,0 0 9-15,17 5 5 0,-6-5 4 16,22 5 0-16,0 0-11 15,11-5-2-15,-11 0-12 16,17-10-2-16,0 5-5 16,-1-5-1-16,-5 1-12 15,-5 4-4-15,-6 0-45 16,-5 0-19-16,-6 0-44 0,-6 5-19 16,1 0-7-1</inkml:trace>
</inkml:ink>
</file>

<file path=ppt/ink/ink16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49.34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184 73 260 0,'-6'-39'99'0,"1"29"-54"0,5-9-28 0,-6 14 25 16,6 5-16-16,0 0-2 0</inkml:trace>
  <inkml:trace contextRef="#ctx0" brushRef="#br0" timeOffset="213">167 19 532 0,'0'20'25'0,"0"24"6"0,0-10-5 16,0 30-3-16,0-10-7 15,0 39 0-15,0-15-5 16,0 10-1-16,0-14-4 16,0 14-1-16,0-14-3 15,6 4-2-15,-1-14-2 16,1-5 1-16,-1-6-30 15,1-8-12-15,-1-6-27 16,1-5-11-16,-1-5-9 16,-5-4-2-16,0-1-7 15,6-9-8-15,-6 0 55 16</inkml:trace>
  <inkml:trace contextRef="#ctx0" brushRef="#br0" timeOffset="764">117 1082 116 0,'-50'-34'46'0,"50"34"-24"0,-33-19 14 0,27 19 25 16,-5-5 3-16,6 0 4 16,-1 0-12-16,1 0-2 15,5 0-30-15,0 0-5 0,0 0-2 16,0 0 0-16,22 0-1 16,-6 1-6-16,12 4-4 15,-6 0-6-15,11 0-2 16,-4 0 3-16,9 0 1 0,-5 0 0 15,6 0-2-15,-6 0-13 16,0 4-4 0,-5 1-2-16,-6 0-1 0,0 0 6 15,0-5 6-15,-6 0 5 16,2 0 2-16,-2 0 1 16,1-5 2-16,-6 0-3 15,6 0 0-15,-6 1 10 16,0-6 5-16,-6 5 11 15,1 0 7-15,-1 0 0 16,-5 0 1-16,0 0-7 16,0 0-2-16,0 5-11 15,-5 0-5-15,-1 0-8 0,1 10 0 16,-1 0-2-16,1 5-2 16,-1-1-4-16,6 6 0 15,0-5 2-15,6-1 3 16,-6 1 2-16,5-5 1 15,1-5 0-15,5-5 2 16,0 0 1-16,0-10 3 16,-6 5 1-16,1-5 3 15,-1 0-5-15,1 1-3 16,-6-1-21-16,0 5-10 16,0 0-43-16,0 0-16 15,0 0-53 1,0 5-56-16,0 0 72 15</inkml:trace>
</inkml:ink>
</file>

<file path=ppt/ink/ink16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48.16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455 34 208 0,'11'-14'77'0,"-11"14"-42"0,6-15 14 16,-6 15 37-16,0-5-13 0,0 5-3 15,0-5-18 1,0 0-8-16,0 10-24 0,0-5 1 15,-6 15 2-15,1-5-3 0,-12 19-2 16,6-5 1-16,-11 26 2 16,-1-5-5-16,-10 28-1 15,5-14-5-15,-10 20 1 16,5-10-4-16,-1-1-2 16,6-9-2-16,-5 6-3 15,5-11-2-15,1-5 1 16,5-5-21-16,4-4-8 15,2-10-31-15,-1-6-14 16,6 1-33-16,0-11-14 16,0 1-43-1</inkml:trace>
  <inkml:trace contextRef="#ctx0" brushRef="#br0" timeOffset="384">166 138 184 0,'0'-10'71'0,"0"10"-38"0,0-5 3 0,0 5 32 16,0 0-14-16,0 0-4 15,0 0-14-15,0 0-5 16,6 5-17-16,-1 0 9 0,6 15 4 16,0-5-10-16,6 9-4 15,-6-4-8-15,7 4-4 16,-7-4 0-16,0-1 1 15,0-4-41-15,0 0-16 16,-6-1-73 0,6 6-77-16,0-4 66 15</inkml:trace>
</inkml:ink>
</file>

<file path=ppt/ink/ink16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30.20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3175 142 172 0,'-27'-34'66'0,"27"34"-36"0,-6-54 7 0,6 49 28 16,-5-5-8-16,5 5-3 15,0-4-12-15,0 4-1 0,0 0-23 16,0 0 3-16,0 0 2 0,0 0-6 16,0 5 1-16,0 0-9 15,5 0-3-15,-5 0 3 16,11 5 2-16,0 0-2 15,12 29 2-15,-7-4-2 16,17 28 2-16,-5-4-6 16,10 25-3-16,-5-16 1 15,11 16 2-15,-10-11-2 16,4 40-2-16,-5-15 0 16,0 15 1-16,-5-20-1 15,5 5 2-15,-6-14-2 16,7-1-1-16,-7-14 1 0,1-5-1 15,-1-6 0-15,1-8 0 16,-6-16 2-16,11-5 1 16,-6 1 1-16,6-30 2 15,-5 0 1-15,0-34 3 16,-6 0-5-16,0-49-3 16,0 14-1-16,-6-19 1 15,1 15-1-15,-12-30 2 16,1 20-4-16,-6-25 0 15,0 15 5-15,-11 10 2 16,0 14-7-16,11 11-1 16,0 9-20-16,-17 0-8 15,6 10-48-15,0 4-22 16,6 1-61-16,10 20-51 16,1-1 86-16</inkml:trace>
  <inkml:trace contextRef="#ctx0" brushRef="#br0" timeOffset="385">4504 926 272 0,'-6'-10'104'0,"6"10"-56"0,0-5-32 0,0 5 27 16,0 10-25-16,0 0-7 16,6 24-6-16,-1-4 1 15,1 9-3-15,-1-5-28 0,1 10-13 16,-1-5-65-16,1-4-61 16,-1-6 50-16</inkml:trace>
  <inkml:trace contextRef="#ctx0" brushRef="#br0" timeOffset="1140">4851 951 160 0,'6'-10'60'0,"-6"10"-32"0,5 0-9 0,-5 0 21 0,6 5-7 15,-1-5-2-15,6 5 0 16,0-5 0-16,6 0-16 15,-1 0 0-15,6 0 1 0,0 0 1 16,-5 4-1-16,0 1-6 16,5 0-2-16,-6 0-2 15,1 0-1-15,-1 0-3 16,1-5 1-16,-6 0 0 16,0-10 1-16,0 0 0 15,-6-9 0-15,1-1 0 16,-1-4 2-16,-5 4-3 15,-5 0-2-15,5 6 2 16,-6-1 2-16,1 0 0 16,-6 6 0-16,0-1-3 15,-6 10-2-15,6 0 1 0,-11 14 1 16,6 1 5-16,-1 15 4 16,6-6-2-16,0 20 2 15,0-5 5-15,11 5 2 16,0-4-7-16,11 4-4 15,-5-10-7-15,10 0 0 16,1-4 0-16,-1-1 2 16,1-4-3-16,5-6 0 15,-6-4-30-15,6-5-14 16,-5 0-30-16,-1-6-11 16,1 1-20-1,-1-5-48-15,-5 0 43 0</inkml:trace>
  <inkml:trace contextRef="#ctx0" brushRef="#br0" timeOffset="1711">5507 1024 140 0,'11'0'55'0,"-11"0"-30"0,-11-10-7 16,6 10 20-16,5 0 1 15,0 0 4-15,0 5-4 16,0 0 0-16,0 0-21 0,0 0 3 0,0 10 0 16,0-1-3-16,0 6 0 15,0-1-2-15,5 6 0 16,1-5-2-16,5 4 1 16,-6 1-6-16,12-1-1 15,-6 1-2-15,5-6-1 16,1 1-3-16,10-10 1 15,-5-1 2-15,11-9 2 16,-5 0-1-16,0-9-1 16,-6-1 1-16,0-5 3 15,-6 0-4-15,1-4-3 16,-6 4 1-16,0 0 0 16,0 1 5-16,-6 4 5 15,1 5-5-15,-1 15-2 0,1 0-1 16,-1 9-1-16,1-4-2 15,-1 4-2-15,1 1-2 16,5 0-1-16,0-6 4 16,11 1 1-16,0-5 0 15,17-10 1-15,-6 0 2 16,11-20 2-16,-6 6-3 16,-4-26-3-16,-7 6 4 15,-5-15 4-15,0 5-7 16,-5-5-3-16,-6 5 0 15,-6 5 0-15,1 9-41 16,-6 6-19-16,0 4-84 16,-6 5-36-16,6 1 43 15</inkml:trace>
  <inkml:trace contextRef="#ctx0" brushRef="#br0" timeOffset="13738">4355 2342 232 0,'11'-10'88'0,"-16"-4"-48"0,5 14-14 0,0 0 31 15,0 0-10-15,-6 0-3 16,6-5-5-16,-5 0 0 16,-6 0-21-16,-6 0 5 0,0 5 1 15,-10 0-6-15,-1 0 0 16,-5 10-9-16,0 0-1 15,-5 4-4-15,5 6-3 16,-6 4-3-16,6 6 1 16,5 4 1-16,6 5 2 15,0 5-3-15,6-9-2 16,5-1 4-16,5-10 1 16,1-4 2-16,5 5 0 15,0-6-7-15,5 6 0 16,1-6 1-16,10-4 3 15,-5 0 0-15,11-6-1 0,-5 1 3 16,10-10 2-16,1 0 0 16,5-10 0-16,11-9-3 15,-5-6-2-15,-6-4 1 16,0-5-1-16,-11-6 2 16,0 6 1-16,-6 0-1 15,-5-10-2-15,1 9 3 16,-7 1 0-16,1 5-1 15,-1 4 1-15,-5 11-2 16,6 4-1-16,-6 0 1 16,0 5 1-16,0 15-6 0,0 14-1 15,5 11-1-15,-5 4 2 16,0 5 4-16,0 5 2 16,6-10-3-16,-1 0 1 15,1 1-2-15,-1-6 0 16,1-5 2-16,-1 1 0 15,1-6-20-15,-1 1-7 16,1-6-21-16,-1-4-8 16,1 0-23-16,-1-6-8 15,1 1-4-15,-1 0-1 16,6 0-2 0</inkml:trace>
  <inkml:trace contextRef="#ctx0" brushRef="#br0" timeOffset="14293">4708 2749 96 0,'5'14'35'0,"-5"-14"-18"0,22 20-11 0,-22-15 11 16,0 5 2-16,0-5 3 15,0 0 8-15,0-1 5 16,0-4 2-16,0 0-1 16,0-9-19-16,0-1 1 0,0-10 0 15,6-19-4-15,-6-10 2 16,0-10 0-16,5-4 2 16,-5-6-1-16,-11 15-1 15,17 10 0-15,-6 5 3 16,5 4-2-16,1 6-1 15,5 5-8-15,6 4-3 0,5 0-5 16,5 6-3-16,1-1 4 16,-1 5 1-16,6 5 2 15,-5 5 0-15,5 0-5 16,-11 5 1-16,6 0-11 16,-6 0-5-16,-6 5-41 15,1 9-15-15,-6 6-49 16,0 9-36-1,-11 0 66-15</inkml:trace>
  <inkml:trace contextRef="#ctx0" brushRef="#br0" timeOffset="14804">5248 2616 84 0,'11'5'33'0,"-11"-5"-18"0,11 0 4 0,-11 0 16 16,6 10-11-16,-1-5-1 15,6-5-2-15,-5 0 1 16,5 0-12-16,0 0 1 0,5 5 0 15,-5-5-6-15,11 0-3 0,-5 0 1 16,-1 0 0-16,1 0 3 16,-1-5 1-16,-5 0-6 15,6-5-2-15,0-9 2 16,-1-1 3-16,-5 1 5 16,-5-1 5-16,-6 0 3 15,-6 1 4-15,-10 9-7 16,-6 0-1-16,-1 5-5 15,1 10-3-15,-5 10 4 16,5 4 4-16,5-4 2 16,1 15 3-16,-1-6 3 15,1 5 2-15,-1 11-10 16,6-6-3-16,6 0-6 0,10 1-1 16,6-6-1-16,6-5 1 15,10-4-2-15,12-5 2 16,10-5-9-16,7-10-1 15,-1-5-42-15,0-5-18 16,-6 0-70 0</inkml:trace>
  <inkml:trace contextRef="#ctx0" brushRef="#br0" timeOffset="31587">2900 1563 72 0,'-11'-15'27'0,"11"10"-14"0,0 1-11 16,-6-1 9-16,1 5-9 15,-1 0-3-15,-5-5 2 16,-5 0 3-16,-6-5 8 16,0-5 2-16,-6 6-1 0,-5-1 0 15,0 0-5-15,-6 0 0 16,-5-5-7-16,-5 6-1 16,5-1 2-16,-1 0 1 15,-4 5 1-15,-1 0 0 16,1 0-2-16,-12 5-2 15,0 0 1-15,-10 5-1 0,-6 0 0 16,-6 0 0-16,0 0 0 16,0 0 0-16,1 10 0 15,-1-1 0-15,0 1 2 16,-5 5-3-16,-5-11 0 16,4 6 3-16,7 0 3 15,4-1-2-15,7 1 0 16,5 0-1-16,5 0-2 0,6-1 1 15,5 1-1-15,6 0-3 16,0 4 2-16,0 1 3 16,-6-5 1-16,1-1-4 15,5 1-1-15,0 0 1 16,5-1 0-16,0 1 1 16,6 0 0-16,-5-5 2 15,5-1 1-15,0 6-4 16,5-5-1-16,1 0 1 15,4 4 2-15,1 1-2 16,0 0 0-16,0 4-23 16,0-4-49-16,0 0 1 15</inkml:trace>
  <inkml:trace contextRef="#ctx0" brushRef="#br0" timeOffset="32530">486 1269 56 0,'-6'-20'22'16,"6"20"-12"-16,0-4-12 0,0 4 6 0,0 0-5 15,0 0-2-15,-11 4-1 16,0 6 0-16,-6 5 7 16,-5 5 3-16,0 4 1 15,0 10 1-15,0 10-4 16,-11 10-1-16,0 5-1 16,6 5-2-16,-1-5 3 15,0 9 2-15,6-9 4 16,0-10 5-16,0-5-4 15,0 0 0-15,6-5-6 16,-1-4-3-16,1-1 0 16,5-5-1-16,0-4 2 15,0-1 1-15,0-4 3 0,5-5 3 16,1-1 5 0,-1-4 1-16,0 0 0 0,6 0 1 15,0-10-4-15,0 0-2 16,0 0-6-16,0 0-3 0,0 5 2 15,0 0-4-15,0-1-2 16,12 1 2-16,10 0 2 16,11 0 4-16,22 5 2 15,16 0-1-15,18-5-1 16,-1 0-6-16,0-5 1 16,6 4-9-16,-1 11-4 15,1-5-24-15,5 5-51 16,-5-6 5-16</inkml:trace>
</inkml:ink>
</file>

<file path=ppt/ink/ink16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26.95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5252 322 108 0,'-22'-44'41'0,"16"34"-22"0,-5 0-20 0,0 10 7 15,0 0-7-15,-5-5 1 16,-6 0-2-16,-12-4-2 16,-4-6 3-16,-17-10 2 0,-6 1 9 15,-5-1 3-15,-6 6-4 16,-16-1-3-16,-17 1-1 15,-16-6-1-15,-6 5-2 16,1 11-2 0,-18-1 1-16,-21 0-1 0,-6 5 2 0,0 5-1 15,-11 5-1-15,-22 0-2 16,0 5 1-16,-11 9-1 16,-16 1 0-16,5 19 6 15,0 10 2-15,-17 5-2 16,23 5-3-16,21 5 0 15,1 4 1-15,-12-4-1 16,23 0-1-16,16 4-2 16,28 11-1-16,11-1 4 15,16 15 1-15,22-5-3 16,17-4-1-16,16-6 1 0,17-5 0 16,22 1 1-16,17-1 2 15,16-4-1-15,11 14-1 16,22 5 9-16,22 10 4 15,66 15-2-15,23-10 1 16,15-15-5-16,34-14 1 16,22-11-5-16,6-9 0 15,33 5-1-15,-1-15-2 16,23 0 1-16,5 10-1 16,0-5 6-16,39 5 4 15,-23 5-1-15,29 0 0 0,-7-10-3 16,12 10 1-16,-6-10-4 15,17 0-2-15,-6-15 2 16,23 0 0-16,-6-9-1 16,10 4 1-16,-4-9 2 15,16 4 2-15,-6-9-3 16,22 4-3-16,-10-14 2 16,32-5 2-16,-10-5 0 15,10-4 0-15,11-1-3 16,-21-5 1-16,10 0 0 15,-27-14 1-15,-6 5-5 16,-32-11 1-16,-45 6 0 16,0-10 0-16,-49-5 0 15,-39 4 2-15,-28-9 1 16,-21 5 3-16,-23-10-1 0,-27 5 0 16,-28 0 5-16,-33-5 4 15,-16-4-3-15,-34 4-1 16,-32-10-6-16,-45-14-1 15,-27-11-6-15,-28-18-2 16,-49 9 2-16,-34 0 1 16,-10 14-1-16,-50 11 2 15,0-1 1-15,-39-4 2 16,-11-10-1-16,-27-10-1 16,-6-10-2-16,-16 10 1 15,-11 5 1-15,-34 10 0 16,-5 9-3-16,-44-9 0 0,-22 14 2 15,11 1 0-15,-33-11 1 16,-11 6 0-16,39 4 0 16,-23-4 2-16,-11 19-1 15,28 15-1-15,-16 9-37 16,16 20-17-16,22 30-61 16</inkml:trace>
</inkml:ink>
</file>

<file path=ppt/ink/ink167.xml><?xml version="1.0" encoding="utf-8"?>
<inkml:ink xmlns:inkml="http://www.w3.org/2003/InkML">
  <inkml:definitions>
    <inkml:context xml:id="ctx0">
      <inkml:inkSource xml:id="inkSrc0">
        <inkml:traceFormat>
          <inkml:channel name="X" type="integer" max="9600" units="cm"/>
          <inkml:channel name="Y" type="integer" max="7200" units="cm"/>
          <inkml:channel name="T" type="integer" max="2.14748E9" units="dev"/>
        </inkml:traceFormat>
        <inkml:channelProperties>
          <inkml:channelProperty channel="X" name="resolution" value="336.48792" units="1/cm"/>
          <inkml:channelProperty channel="Y" name="resolution" value="378.54889" units="1/cm"/>
          <inkml:channelProperty channel="T" name="resolution" value="1" units="1/dev"/>
        </inkml:channelProperties>
      </inkml:inkSource>
      <inkml:timestamp xml:id="ts0" timeString="2018-04-19T03:27:32.27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0 216 0,'27'-216'15</inkml:trace>
</inkml:ink>
</file>

<file path=ppt/ink/ink16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33.16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17 156 212 0,'0'-19'79'0,"0"19"-42"0,0-44-23 0,0 39 20 15,0 0-2-15,0 0 1 16,-6 0-5-16,6 0-3 16,-5 15-13-16,5 0-3 0,-6 4-2 15,6 1 5-15,0 24 3 16,0-9 0-16,6 24 1 16,-1-5-6-16,23 29-4 15,-6-14-6-15,22 14 0 16,-5-9 0-16,16-1 0 15,-11-14 0-15,5-10 0 16,-4-5 2-16,4-24 1 0,-5 0 7 16,0-35 6-16,-5 6 1 15,-6-35 1-15,-5 4 0 16,-6-18-2-16,-6 9-4 16,-10-20-2-16,-1 16-6 15,-5-16-3-15,0 15 4 16,0 0 4-16,0 10-10 15,0 0-3-15,0 10-38 16,6 5-17-16,-6 5-34 16,11 4-14-16,-6 6-29 15</inkml:trace>
</inkml:ink>
</file>

<file path=ppt/ink/ink16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33.87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12 180 140 0,'-11'-10'52'0,"11"10"-28"0,0-9 0 16,0 9 22-16,0 0-17 15,0 0-3-15,0 0-5 16,0 0-1-16,0 9-11 16,0 1 6-16,5 10 2 0,1-6-3 15,-1 11 2-15,1-5-3 0,-1 4 0 16,1-4-5-16,-6-1 0 15,0 1-3-15,5-5 0 16,-5-1 1-16,0-4 3 16,0 0-2-16,0-20-2 15,0 0-5-15,0-19-2 16,0 4 1-16,0-19 2 16,0 10-2-16,6-5 0 15,-1 4 1-15,1 1 2 16,-1 5-3-16,2-1 0 15,-2 6 1-15,1 4 0 16,-1 6 2-16,12 4 1 16,-6 5 10-16,5 10 3 15,1 0-7-15,-1 9-5 16,-5 1-3-16,0 14-1 0,2-4 2 16,-2 4 1-16,0-4-43 15,0 9-18-15,0-4-33 16,-6 14-13-16,1-10-2 15</inkml:trace>
</inkml:ink>
</file>

<file path=ppt/ink/ink1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16.97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11 128 208 0,'-11'-31'79'0,"11"31"-42"0,0-31-4 0,0 31 33 16,0-10-10-16,0 0 0 16,0 0-8-16,0-1 0 15,0 1-27-15,0 5 1 0,0 0 2 16,0 0-11-16,5 15-2 16,1 0-1-16,0 26 4 15,0-5-2-15,-1 15 1 16,1-5-3-16,0 15-1 15,0-10-3-15,-1 15-1 16,1-4 1-16,0 14 1 0,0-15-3 16,-1 16-1-16,1-6 1 15,0 1 0-15,0-11 0 16,-6 0 0-16,0-10-2 16,0-5-2-16,0-5 3 15,0-10 2-15,0-1 0 16,0-9 0-16,0-1-3 15,5-15-2-15,1 0 1 16,6-15-1-16,-1-1-5 16,1-4 1-16,-1-1-3 15,6-4 0-15,-5 4 1 16,5 1 4-16,-5 5-1 16,-1-1 1-16,1 1 0 0,-1 5-2 15,1 5 0-15,5 15 0 16,-6-5 5-16,7 26 1 15,-1-6 2-15,0 21 2 16,0-5-3-16,1 5 0 16,-1-5-3-16,0 5-1 15,-5-10-6-15,-1 0 0 16,-5-6-48-16,0-4-20 16,0-6-66-16,-6-10-25 15,0-4 19 1</inkml:trace>
</inkml:ink>
</file>

<file path=ppt/ink/ink17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34.43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24 160 0,'5'-14'60'0,"-5"14"-32"0,6-10 0 16,-6 10 25-16,0 0-1 16,0 0 2-16,0 0-15 0,0 0-6 15,0 10-19-15,0-5 0 0,5 14 2 16,1-4-4-16,5 15-2 15,-6 0-3-15,6 9 0 16,1-5-28-16,5 1-11 16,-6-5-66-16,0-1-28 15,0-4 7 1</inkml:trace>
</inkml:ink>
</file>

<file path=ppt/ink/ink17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34.56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7 22 128 0,'-8'-18'49'0,"8"18"-26"0,0-5-27 0,0 5 8 16,0 5-59-16,0-5-23 0</inkml:trace>
</inkml:ink>
</file>

<file path=ppt/ink/ink17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34.95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22 264 0,'0'-20'101'0,"0"20"-54"0,0 0-35 0,0 0 26 15,0 5-13-15,0 0-3 16,0 10-3-16,0-1-3 16,5 30-8-16,1-9-3 0,-1 39 1 15,1-15-1-15,5 29 2 16,-6-14-4-16,12 25-2 15,-6-16 2-15,0 20 0 16,0-15 1-16,0 6 0 16,0-15-22-16,1-1-8 15,-1-14-29-15,0-5-12 16,0-5-23-16,0-10-6 0,-6-4 6 16</inkml:trace>
  <inkml:trace contextRef="#ctx0" brushRef="#br0" timeOffset="289">60 1073 244 0,'-16'-5'90'0,"16"5"-48"0,0-5-16 0,0 5 31 16,0 0-17-16,0 0-5 15,5-4-3-15,1-1 2 16,5-5-19-16,-6 0-2 0,6 0 1 16,0 0-8-16,0 1-1 15,0-1-1-15,7 5 0 16,-2 0-9-16,1 5-4 16,-6 0-44-16,5-5-20 15,-4 0-55 1,4 0-57-16,-5 5 63 15</inkml:trace>
</inkml:ink>
</file>

<file path=ppt/ink/ink17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37.02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0 190 180 0,'28'-10'68'0,"-28"10"-36"0,0-10-18 0,0 10 20 16,5 5-11-16,-5 0-3 15,11-10-3-15,-5 0-1 16,5 5-8-16,0 0-1 0,0 0 3 16,0 0 0-16,0 0 2 15,0 0-6-15,5-5-2 16,-5 0 0-16,6-5 2 15,-6 1-1-15,0-6 0 16,0 0-1-16,-6-4 0 16,1 4 2-16,0 0 1 15,-1 5-3-15,-10-4-3 16,-1 4 4-16,-5 0 4 16,5 5-3-16,-5 0-1 15,0 0-2-15,-5 5-3 16,-1 0 1-16,1 15 1 0,-1 0 5 15,6 14 4-15,0-4-2 16,6 19 0-16,-1-10-3 16,6 5-1-16,0-4-6 15,6-1-1-15,-1-5 3 16,6 1 1-16,0-6 0 16,6-4-2-16,-1-6-2 15,6-4-1-15,-5 0-31 16,5 0-13-16,-5 0-25 15,5-15-9-15,-6 0-26 16,6-5-18 0,-5 5 56-16</inkml:trace>
</inkml:ink>
</file>

<file path=ppt/ink/ink17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37.53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152 15 240 0,'33'-15'90'0,"-33"15"-48"0,0 0-12 0,0 0 31 0,-11 0-11 16,5 0-3-16,-5 5-13 16,0 0-4-16,-6 5-17 15,6 0 3-15,-6 4 2 0,0-4-4 16,1 10 2-16,-1-6-9 16,1 11-2-16,5-5-5 15,0-1-1-15,0 2-1 16,5-2-2-16,6-4 0 15,11 5 0-15,-5-1 3 16,21 6 0-16,1-6 1 16,5 1 0-16,-5 0 0 15,6 4 0-15,-7-4 2 0,1 4 1 16,-1-4 5-16,-10 4 3 16,-6-4-2-16,-17 5 0 15,1-5-3-15,-23 4 1 16,1-4-20-16,-6 0-8 15,5-1-33-15,0-4-16 16,0 0-34-16,6-6-12 16,0 1-17-1</inkml:trace>
</inkml:ink>
</file>

<file path=ppt/ink/ink17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38.76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254 9 96 0,'11'-4'38'0,"-11"4"-20"0,17-5 3 16,-17 5 19-16,0 0 10 15,0 0 4-15,5 0 1 16,-5 0 4-16,6 0-33 15,-1 0 12-15,1 0 3 0,-1 0-10 16,-10 5-4-16,-1-5-6 16,-5 4-2-16,0 1-4 15,-5 5 1-15,-1-5-5 16,0 15 1-16,1-6-9 0,-1 11-4 16,6-1 2-16,0 1 1 15,0-1-3-15,6 1-1 16,5-6-4-16,11 6 1 15,-6-5 1-15,17-1 2 16,-5-4 1-16,5 19 1 16,0-4 2-16,0-1 3 15,-5-5 11-15,-1 6 7 16,-5-6 10-16,-5 11 6 16,-6-6-14-16,-17 5-6 15,1-4-15-15,-23-1-4 16,6 1-50-16,-28-1-21 15,12-5-83-15,-12 11-37 16,11-6 39-16</inkml:trace>
</inkml:ink>
</file>

<file path=ppt/ink/ink17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37.94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56 5 212 0,'-17'-9'82'0,"28"14"-44"0,-5-1-44 16,-6 11 53-16,0 5-17 15,-6 9 4-15,6 1-1 16,0 14-19-16,6 24 5 0,-6-9 4 16,0-5 1-16,5 33 1 15,-5-18-3-15,6 19-2 16,-1-15-8-16,-5 25-5 15,0-14-4-15,6 14 0 16,-1-15-15-16,1-6-7 16,-1-8-34-16,1-10-16 15,-1-5-26-15,1-10-8 16,-6-10-5 0</inkml:trace>
  <inkml:trace contextRef="#ctx0" brushRef="#br0" timeOffset="232">12 1170 304 0,'5'-5'115'0,"-5"5"-62"0,-11-10-44 16,5 10 25-16,18 0-6 16,-7 0 1-16,6-5-12 15,0 0-5-15,0-5-7 16,0 0-2-16,6 6 3 0,-1-1-14 15,6-5-7-15,-5 0-41 16,16 0-18-16,-6 0-39 16,12 6-50-1,-6-1 55-15</inkml:trace>
</inkml:ink>
</file>

<file path=ppt/ink/ink17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36.16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122 98 208 0,'0'-49'77'0,"-17"35"-42"0,17-6-6 0,-6 15 28 16,1 0-16-16,-1 0-6 15,1 5-14-15,5 0-6 16,0 10-8-16,0 19 4 0,16 20 4 15,-5 5 2-15,12 30-1 16,-1 33-4-16,-5-29 0 16,-6-9 4-16,5 14 2 15,1-15-5-15,-1 36-3 16,-5-16-3-16,6 0-2 16,-6-15-3-16,0 1-2 15,0-11-4-15,-6-4-2 16,1-11-33-16,0-9-13 0,-1-4-34 15,1-16-13-15,-1-5-24 16,-5-9-20 0,0-5 67-16</inkml:trace>
  <inkml:trace contextRef="#ctx0" brushRef="#br0" timeOffset="325">38 1055 320 0,'-38'-5'121'0,"38"5"-66"0,0 5-49 0,0-5 25 16,11 0 0-16,-6 0 4 15,17 5-6-15,0-1-3 16,17-4-14-16,-5 0-5 0,10 0-3 16,-5 0 2-16,-1-4 1 15,-5-1-21-15,6 0-8 16,-5 0-40-16,-1 0-15 16,-5 0-39-16,-1 5-17 15,-5 0 24-15</inkml:trace>
</inkml:ink>
</file>

<file path=ppt/ink/ink17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40.31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221 26 220 0,'-11'-10'85'0,"11"10"-46"0,0-10-30 0,0 10 22 0,-5 0-2 16,-1 0 5-16,1 0-3 16,-1 0-1-16,-5-5-17 15,0 5 1-15,-5 0 0 0,-1 0-3 16,1 5 1-16,-1 0-5 15,1 10 1-15,-1-1-5 16,1 16-2-16,-1-6-3 16,6 6 1-16,0-1-1 15,6 5 0-15,-1-4 2 16,6-1 0-16,0-4 0 16,6-1 0-16,-1-4-3 15,1-6 2-15,-1 1 3 0,17-5 1 16,-5 0-1-16,10-15 1 15,-5 5 0-15,6-20 1 16,-6 1-5-16,0-6-1 16,0 5-4-16,-6-14 1 15,-4 5 1-15,-1 4-1 16,0 1 1-16,0 4 3 16,-6 5-5-16,1 11 2 15,-1-1 2-15,1 24 1 16,-1-4 1-16,1 14 0 15,-1-4 0-15,6 4 0 16,-5-4-18-16,5 4-8 16,0-4-19-16,0 4-10 15,-6 0-17-15,6 1-5 0,-5-6-15 16</inkml:trace>
</inkml:ink>
</file>

<file path=ppt/ink/ink17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40.82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3 354 116 0,'5'25'44'0,"-5"-25"-24"0,6 14-19 0,-6-9 11 15,0 5-2-15,0-5 2 16,0 0 24-16,0 0 14 15,0-10-17-15,0 0-7 16,-6-10-15-16,1 1 4 0,5-16 2 16,0 6-9-16,0-16-2 15,0 6 0-15,0-5 1 16,0 5-1-16,5-1 1 0,-5 6 2 16,6 0 2-16,-1 4-3 15,6 5-3-15,0 6-2 16,6 4 0-1,-6 0-2-15,11 5 2 0,-5 0-2 16,16 5 2-16,-6 0-26 16,6 5-10-16,-5 0-23 15,-1 5-10-15,-5 0-30 16,1 4-19 0,-7 1 55-16</inkml:trace>
</inkml:ink>
</file>

<file path=ppt/ink/ink1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14.68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120 77 280 0,'6'-25'104'0,"-6"25"-56"0,0-16-19 16,0 16 36-16,0 0-9 16,0 0 2-16,0 0-19 0,0 0-9 15,0 11-17-15,0-6 0 16,0 15 3-16,0 1-2 0,0 9 2 16,0 1-5-16,0 10-1 15,0-5-6-15,0 5-1 16,0-11 1-16,0 2 2 15,0-1-19-15,0-6-5 16,0-4-49-16,-6-6-22 16,1 0-61-16,-7-20-26 15,6 0 45 1</inkml:trace>
  <inkml:trace contextRef="#ctx0" brushRef="#br0" timeOffset="1375">812 98 164 0,'5'-11'63'0,"-5"11"-34"0,6-20-8 0,-6 20 22 15,0-5-4-15,0 0 0 16,0 0-3-16,0 0 3 16,0-1-22-16,0 1 8 0,-6-5 5 15,6 5-3-15,-5 0 1 16,-1 0-6-16,-6 0-2 16,1 0-7-16,-6 5 0 15,5 0-6-15,-5 5-2 16,5 0-2-16,-5 5-3 15,6 0-2-15,-1 11-1 0,1-6-1 16,5 11 3-16,0-1 0 16,12 6 3-16,0-6-1 15,11 6 2-15,-6 0-2 16,12-1 2-16,0-4-2 16,6-11 2-16,-6-4 0 15,0-6 1-15,0 1 0 16,0-12 2-16,-6 1 1 15,1-16 1-15,-1 6 0 16,-6-11 2-16,1 6 1 16,-6-1 1-16,-1 1 5 15,-5-1 1-15,0 1-1 16,0 5 2-16,0-1-8 0,0 1-2 16,0 0-3-16,-5 9-1 15,5 1-3-15,-6-5-2 16,6 5 3-16,-6 5 2 15,6 0 0-15,-6 0 0 16,6 0-3-16,0 0-2 16,0 0 1-16,0 5 1 15,0 0-3-15,0 11 0 16,0-1-1-16,0 16 0 16,0-6 0-16,6 21 0 15,0-5 2-15,5 15 0 16,1-9 0-16,5 15 0 15,-5-11 0-15,-1 20 0 16,1-9 2-16,-6 4 3 16,-1-10 2-16,-5 6 3 0,0-6-3 15,-17 0-2-15,5-5-5 16,-22 2 0-16,-1-13 2 16,-45-4 1-16,17-5 3 15,-24-6 1-15,13 6-8 16,-13-10-1-16,17-1 0 15,-10 1 1-15,11-6-15 16,0 0-4-16,5 1-32 16,7-6-14-16,5 0-53 15,6-5-22-15,12 0-36 16</inkml:trace>
</inkml:ink>
</file>

<file path=ppt/ink/ink18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41.27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0 186 104 0,'28'0'41'0,"-28"0"-22"0,16 0-5 0,-16 0 15 16,6 0-3-16,-1 0-1 15,1 5-9-15,-1 0-5 16,1-5-6-16,-1 0 1 0,6 0 0 16,-5 0 4-16,5-5 1 15,0 0-1-15,0 0 1 16,0 0-4-16,0-5 1 0,-6 0-3 16,1-4 2-16,0-1-4 15,-6-14-2-15,0 4 4 16,-6 1 1-16,6 4 2 15,-11 5 0-15,5 1 2 16,-5 14 4-16,0 0-2 16,-5 19 1-16,-1 1 8 15,1 19 4-15,-1-10-9 16,1 15-2-16,5-4-8 16,11 4-4-16,0-10-4 15,5 0 1-15,1-4 3 0,10-6 1 16,-5-4-23-1,11-5-9-15,0-6-59 0,28-14-23 16,-11 1 3 0</inkml:trace>
</inkml:ink>
</file>

<file path=ppt/ink/ink18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42.38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6 143 184 0,'-5'0'68'0,"5"0"-36"0,0 25-18 0,0-20 20 16,0-1-4-16,0 1 2 16,11 0-9-16,-5 0-2 15,5 5-12-15,0-5 3 0,16 0 4 16,-5 0-2-16,7-5 2 16,-2 0-9-16,6 0-4 15,-5 0 0-15,-1-5 2 16,-4 0 0-16,4-10 2 15,-5 5-2-15,0-4 2 16,-4-1-4-16,-2-5 0 16,1 6-1-16,-12-7 1 15,1 1 4-15,-6 1 4 16,0 4-2-16,-11 0 2 16,0 1-6-16,-6 4-3 15,0 0-1-15,-16 15-1 0,5-5-3 16,1 20 2-16,-1-6 3 15,6 21 1-15,0-6 5 16,5 16 3-16,1-6-4 16,5 5-2-16,5-4-5 15,17-1 0-15,-5-9 2 16,16 0 3-16,0-6-2 16,11-9-2-16,0 0-9 15,6-6-5-15,-6 1-29 16,6-10-12-16,-6 0-38 15,0 0-17-15,-5 0-11 16</inkml:trace>
</inkml:ink>
</file>

<file path=ppt/ink/ink18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43.00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116 21 192 0,'5'-10'71'0,"-5"10"-38"0,6-5-10 0,-6 5 24 0,0 0-2 15,0 0 0-15,-6-5-7 16,6 5-3-16,-5 0-20 16,-1 0 2-16,-5 0 3 0,6 0-5 15,-6 5 0-15,0 0-12 16,0 5-1-16,0 0 0 16,0 9 1-16,0 1 1 15,0 4 0-15,5 2-2 16,0 3 1-16,1-4-2 15,5 4 2-15,0-4-4 16,5 4 0-16,1-4 1 16,0-1 2-16,-1-4-1 0,6 0-1 15,-5-5 1-15,5 0 1 16,0-6-1-16,0-9 2 16,0 0-2-16,0-19 2 15,0 4-9-15,0-10-1 16,-6 5-3-16,1-14-1 15,-1 4 3-15,1 6 5 16,-1 4 0-16,1 6-1 16,-6-1 3-16,0 20 0 15,0 0-2-15,0 19 2 16,0-4 1-16,5 14 0 16,-5-5-14-16,11 6-3 15,-5-5-40-15,10 0-17 16,1-6-35-1,5-4-43-15,-5-6 53 0</inkml:trace>
</inkml:ink>
</file>

<file path=ppt/ink/ink18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43.55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118 30 256 0,'6'-20'96'0,"-6"20"-52"0,0-10-23 0,0 10 28 15,0 0-9-15,0 0 2 16,-6 0-11-16,1 0-4 16,-6 10-15-16,0-5-3 0,-7 10 1 15,7-1-2-15,-5 6 3 0,5 0-6 16,0 4-1-16,0 2-4 15,5-2-3-15,0-4-1 16,6 9 0-16,0-4 0 16,12-1 0-16,-1 1 3 15,11 4 0-15,-6-5 1 16,7 7 2-16,-1-2 1 16,-5 1 3-16,-1-6 8 15,-10 10 3-15,-1-4 0 16,-16-1 0-16,0-4-9 15,-5-1-3-15,-1-3-12 16,1-2-3-16,-2 1-39 16,2-5-18-16,-1-1-34 0,1 1-12 15,4 0-23 1</inkml:trace>
</inkml:ink>
</file>

<file path=ppt/ink/ink18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43.91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15 272 0,'5'-15'104'0,"-5"15"-56"0,0 15-47 15,0-11 21-15,0 16-14 16,0-5-2-16,6 14-26 15,-6 1-9-15,5 4-70 16,1-5-30-16,-1-9 45 16,-5-1 21-16</inkml:trace>
</inkml:ink>
</file>

<file path=ppt/ink/ink18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44.54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12 183 212 0,'5'4'79'0,"-5"-4"-42"0,6 10-37 15,-6-5 18-15,0-5-1 16,0 0 4-16,5 0 0 15,-5 0 2-15,6 0-13 16,5 0 8-16,-6 0 2 0,1 0-4 16,5-5-1-16,-6 0-7 15,6-4 0-15,-5-1-5 16,-1-5-2-16,2 5 2 16,-2-14 0-16,1 4 1 0,-6 0 0 15,0 0-5-15,0 0 1 16,0 6 0-16,-6-1 0 15,1 5-3-15,-7 5 0 16,1 5-1-16,0 20 3 16,0-5 2-16,0 19 2 15,-6-5 3-15,12 7 1 16,-6-7-1-16,5 5-1 16,1-4-3-16,5 9-2 15,0-10 7-15,11 2 3 16,0-7-5-16,0-4-1 15,11-1 0-15,0-9 0 16,-6 0-22-16,13-10-8 0,-7 0-42 16,6-10-17-16,-6 0-45 15</inkml:trace>
</inkml:ink>
</file>

<file path=ppt/ink/ink18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45.03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85 485 200 0,'5'25'77'0,"-5"-25"-42"0,0 34-23 0,0-24 19 15,0 0-14-15,0 0-2 16,0-1 2-16,0-4 1 16,0 0-9-16,0 0 19 0,0-15 8 15,0 1-14-15,-5-16-7 16,-6 5-5-16,0-14 0 15,5 5-3-15,-5-10 1 16,0 4-5-16,0-14 0 0,0 10 1 16,5-5 2-16,1 5-1 15,5 0 0-15,0 4-1 16,5 6 2-16,1 4 1 16,11 6 1-16,-6-1-7 15,5 5 0-15,-10 6-8 16,5-1-3-16,5 5-45 15,-5 0-19-15,0 0-68 16,6 0-36 0,-6 0 85-16</inkml:trace>
</inkml:ink>
</file>

<file path=ppt/ink/ink18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45.52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 10 288 0,'-6'-10'107'0,"6"15"-58"0,0-5-37 0,0 0 26 15,0 0-24-15,0 5-10 16,0-1-36-16,0 1-17 15,0 0-83-15,0 0-35 16</inkml:trace>
</inkml:ink>
</file>

<file path=ppt/ink/ink18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47.92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132 35 196 0,'0'-10'74'0,"0"10"-40"0,-5-15-2 15,-1 15 30-15,1-5-14 16,-7 0-5-16,1 5-14 16,0 0-6-16,0 5-13 15,0 0 0-15,0 10 3 0,0 0-5 16,-5 9-2-16,5-3-1 0,5 13-1 15,1-5-2-15,5 6 1 16,0-6-4-16,16 2 0 16,1-7 3-16,10-9 3 15,-5-1 2-15,28-18 1 16,-10-1 4-16,4-10 5 16,-6 5 4-16,-5-9 4 15,-5 4-9-15,-17-6-4 16,0 2-7-16,-11-6-2 15,-17-9-28-15,1 4-10 16,-1 5-45-16,1 5-18 16,-1 6-57-1,1-1-31-15,-1 5 92 16</inkml:trace>
</inkml:ink>
</file>

<file path=ppt/ink/ink18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48.56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113 107 232 0,'-6'-14'88'0,"6"14"-48"0,-5 0-12 16,5 0 30-16,-6 9-19 16,6 16-5-16,0 14-5 15,0-9 1-15,0 38-16 16,0-9-1-16,0 19-2 0,0-9-6 15,0 24-3-15,0-19-1 16,0 4 1-16,0-9-28 16,6-6-9-16,-1-9-54 0,1-15-20 15,-1-4-20 1</inkml:trace>
  <inkml:trace contextRef="#ctx0" brushRef="#br0" timeOffset="354">13 132 208 0,'-22'-15'79'0,"39"0"-42"0,-12-4-8 0,1 9 28 16,0 0-18-16,-6 5-7 15,11-9-13-15,0 4-4 16,11-5-9-16,0 5 3 0,11 5 1 0,27 1-1 15,-16 8 0-15,-5-4-1 16,16 15 0-16,-11 0 7 16,11 4 2-16,12 16 3 15,-12-6 2-15,-22 5-1 16,-11 6 2-16,-17 4 2 16,-16-5 2-16,6-5-12 15,-39 1-4-15,-23 14-5 16,18-20-1-16,10-5-34 15,-5 1-13-15,6-1-43 16,5-9-16-16,5 0-42 16,6 0-43-16,5-1 71 15</inkml:trace>
</inkml:ink>
</file>

<file path=ppt/ink/ink1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18.89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32 292 0,'6'0'110'0,"-6"0"-60"16,7 5-28-16,-7-5 31 0,0 0-2 16,0 0 4-16,7 0-17 15,0 0-8-15,-1-5-17 16,1 5 0-16,-7-5 3 0,0-1 1 16,0 1-1-16,0 0 0 15,0-1 3-15,0 1-7 16,0 5 1-16,0 0-6 0,0 0-2 15,0 0 0-15,-7 5 1 16,7 1-1-16,-6-1 0 16,-1 0-3-16,0 6-2 15,0 1 1-15,7-1-1 16,0-1 0-16,0-4 0 16,0-1 0-16,0 0 0 15,0 1 0-15,-6 0 2 16,6-6-28-16,0 0-11 15,0 0-68-15,0-12-30 16,0 2-57 0</inkml:trace>
</inkml:ink>
</file>

<file path=ppt/ink/ink19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47.19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221 88 252 0,'-5'-39'96'0,"5"10"-52"0,0 9-10 0,0 15 36 15,0 5-23-15,0 0-6 16,0 10-16-16,0 14-6 16,0 20-11-16,-6 20 6 0,6 16 5 15,0 13-4-15,0 10 0 16,6 15-3-16,-1-25 0 16,-5-14-6-16,6 24-2 15,-1-19 2-15,1 14 1 16,-1-10-3-16,1 6-3 15,-1-16-3-15,1-4 1 16,-1-10-34-16,6-9-17 16,0-11-33-16,0-15-14 15,0 0-5-15,0-14 2 16,0-5 1 0</inkml:trace>
  <inkml:trace contextRef="#ctx0" brushRef="#br0" timeOffset="284">66 1126 176 0,'-28'-10'68'0,"28"10"-36"0,-16-5 22 16,5 5 37-16,11 0-6 15,0 0-2-15,-6 0-39 0,1 0-13 16,5 5-20-16,0 0 12 0,11-5 9 15,0 0-10-15,16-5-2 16,17-5-8-16,18 0-2 16,-1-5-6-16,5 0-1 15,-11 5-21-15,-6-4-8 16,-3 9-36-16,-8 5-12 16,-5 0-33-16,-5 14-12 15,-1 1-20 1</inkml:trace>
</inkml:ink>
</file>

<file path=ppt/ink/ink19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49.80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127 35 120 0,'11'-5'46'0,"-11"-4"-24"0,5 9 12 0,-5 0 23 15,0 0 1-15,0-5 3 16,0 5-10-16,0 0-2 15,0-5-27-15,-5 0 3 0,-1 0-1 16,-5 5-4-16,5 5-1 16,1 0-5-16,-6 5-1 15,0-5-5-15,0 9-3 16,-6 6-2-16,6-1 0 16,0-4 0-16,0 6 3 15,6 3-1-15,-1 6 2 16,1-6-6-16,-1 1-1 15,1-6 0-15,5 1 0 16,0-5 2-16,5-1 1 0,1-4-4 16,-1 0-1-16,1 0 1 15,5-4 2-15,0-2 2 16,5-4 1-16,1 0 0 16,-1-10 0-16,1 0-9 15,0-10-2-15,-6 6-1 16,11-11 0-16,-6 5 5 15,-5-9 3-15,0 5 1 16,-5-1-1-16,-1 5 3 16,1-5 0-16,-1 10-1 15,-5 5-2-15,0 6-4 0,-5 8-2 16,-1 1 3-16,1 21 1 16,-1-2-3-16,1 11 1 15,5-6 2-15,0 5 3 16,0-4-2-16,11 4 0 15,0-4-10-15,11 0-5 16,0-6-25-16,11-9-9 16,-6 0-34-16,7-5-11 15,-7-6-25 1</inkml:trace>
</inkml:ink>
</file>

<file path=ppt/ink/ink19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50.41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0 269 108 0,'5'24'41'0,"-5"-24"-22"0,6 25 0 0,-6-20 18 16,0 4-5-16,0 1 1 15,6 5-7-15,-1-5-4 16,1 4-12-16,-1-4 2 0,1 0 2 16,-6 0 15-16,0-5 6 15,0 0 1-15,0-10 3 16,0 0-15-16,0-10-6 15,0 5-7-15,-6-19 0 16,6-25 0-16,0 0 1 16,6 5-2-16,-6 5-1 0,5 0 8 15,1 10 4-15,-1 9-11 16,6 1-6-16,0 9-2 16,6 5-2-16,-1 5 0 15,1 10 2-15,-1 0-6 16,1 5 1-16,-1 4-28 15,1 1-9-15,-1 0-26 16,-5 4-11-16,0 1-28 16,1-5-50-1,4 4 43-15</inkml:trace>
  <inkml:trace contextRef="#ctx0" brushRef="#br0" timeOffset="661">551 190 116 0,'6'5'46'0,"-12"0"-24"0,12-10 3 0,-6 5 22 0,0 0 3 16,0 0 3-16,0 0-3 15,0-5-1-15,0 5-27 16,0 0 5-16,-6 0 1 0,6 0-7 16,-22 5 3-1,6 0-10-15,5 0-9 16,-6 10-6-16,1-6 2 15,-1 6 3-15,6 0-1 16,0 4 0-16,0-4 3 16,0 5 1-16,5-6-6 15,1 6-2-15,-1 0 2 16,6-1 1-16,0 1-3 16,11-1 1-16,-5-4 2 0,10 0 1 15,1 0-4-15,-1-6 1 16,1-4 0-16,5-5 2 15,-5 0 1-15,5-10 3 16,-6 1-5-16,1-11-1 16,-1 5-2-16,1-9-2 15,-6 4 3-15,0-9 0 16,0-5-2-16,0 4 2 16,0 11 3-16,-6 9 1 15,1 0-4-15,-6 10-1 16,0 0-2-16,5 15 0 15,-5-1 3-15,6 11 2 16,-1-1 0-16,7 6-1 16,-1-1-2-16,5 1 1 0,-5-6-23 15,6 1-10-15,-1-6-50 16,1-9-24-16,-1 0-23 16</inkml:trace>
  <inkml:trace contextRef="#ctx0" brushRef="#br0" timeOffset="1485">965 200 180 0,'-6'-15'68'0,"6"20"-36"0,0-5-9 0,0 0 24 0,0 0-24 16,0 0-10-16,0 5 3 15,0 0 3-15,0 10-10 16,0-1 9-16,0 6 2 0,0 0 5 16,0 4 2-16,0-4-6 15,0 4 0-15,0-4-10 16,0-1-4-16,0-4-4 15,0 0-3-15,0-5 3 16,0-1 0-16,0-4-1 16,6-10-2-16,-6 1-4 15,5-11-2-15,1 5-6 16,-1-14 0-16,1-1 1 16,5-4 5-16,5-11 1 15,-5 1 3-15,0 5-1 0,0 9 1 16,0 6 0-16,0 4-2 15,0 10 0-15,0 5 0 16,-5 15 7-16,-1-5 3 16,1 0 1-16,-1 14 3 15,-5-4-1-15,0-1 2 16,0 1 0-16,0-1 3 16,0-4-7-16,0 0-2 15,0-5-3-15,0-5-2 16,0-1-6-16,11-8-4 15,0-1-1-15,6-15-1 16,5-14 7-16,6-1 2 16,-1 1 0-16,1 5 2 15,-6 4 1-15,0 1 2 0,0 9 3 16,0 15 2-16,0 15 14 16,-5 14 6-16,-6-4-5 15,0 14 0-15,0-5-13 16,0 10-3-16,0-5-17 15,0 1-6-15,0-6-55 16,-6 5-25-16,1-5-58 16</inkml:trace>
</inkml:ink>
</file>

<file path=ppt/ink/ink19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53.64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0 182 168 0,'-5'-5'63'0,"5"5"-34"0,0 0-25 0,0 0 13 0,5 5-4 15,-5-5 0-15,11 5-3 16,0-5-1-16,7 0-5 15,-7 0 2-15,5 0 0 0,1 0 9 16,-1-5 4-16,-4 0 6 16,5-5 2-16,0 1-17 15,5-6-5-15,-5 0-2 16,-6-4 2-16,-5 4-2 16,-1-1 0-16,1 2 1 15,-6-6 2-15,-6-5 3 16,1 11 5-16,-6 9-8 15,0 10-3-15,4 0-2 16,-4 14-1-16,0 1 4 0,0 9 2 16,0-3-2-16,6 8-1 15,-1-5 1-15,6 1 0 16,0-6-5-16,6 2-1 16,-1-7 1-16,12 1 2 15,-1-5 2-15,18-5 3 16,-6-1-19-16,6-9-5 15,-7 0-56-15,7-9-22 16,-6-1-21 0</inkml:trace>
</inkml:ink>
</file>

<file path=ppt/ink/ink19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54.68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0 153 160 0,'11'0'63'0,"-11"0"-34"0,6 0-5 0,-6 0 22 16,5 0-12-16,1 0-5 15,-1 0-5-15,1 0-4 16,5 0-10-16,0 0-2 0,6 0 2 16,-6 0-6-16,5-5 0 15,-5 0 0-15,6 0 0 16,-6 0 0-16,0-10 2 16,0 1-3-16,0-1 0 15,-6 0-1-15,1-4 1 0,-1 4 0 16,-5 5 3-1,0 0-1-15,-5 0 2 0,-1 1 0 16,-5 9 1-16,0 0-4 16,-5 9-1-16,-1 1 3 15,-5 5 1-15,6 0 5 16,-1 9 3-16,1-4-8 16,4 9-2-16,1 1-3 15,17-1 1-15,-6 0-2 16,11-4-1-16,0-1 1 15,11-9-1-15,-5 0-9 16,5-5-2-16,-6-6-34 16,6 1-15-16,0 0-29 0,0-5-9 15,0 0-5 1</inkml:trace>
</inkml:ink>
</file>

<file path=ppt/ink/ink19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55.17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0 347 124 0,'6'15'49'0,"-6"-15"-26"0,28 30-1 15,-28-26 20-15,11 11 0 16,0 0 1-16,0 4-8 16,0-4-4-16,-6 0-17 15,1 0 4-15,-1-6 5 0,1 1 12 16,-6-10 8-16,0 0-21 15,0-19-7-15,0 4-4 16,-6-10 0-16,1 6-1 16,5-16-1-16,0 6-3 0,5-10-1 15,1 5-1-15,-1-15 2 16,6-20 3-16,0 40 2 16,-5 4-5-16,10-9-2 15,17-1-4-15,-5 6-1 16,-1 9 1-16,-4 20 0 15,-7 0-14-15,6 0-5 16,6 0-26-16,-12 10-8 16,1 0-33-16,-1 5-12 15,-5-1-25 1</inkml:trace>
</inkml:ink>
</file>

<file path=ppt/ink/ink19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55.65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20 0 328 0,'0'-5'123'0,"0"5"-66"0,0 0-33 0,0 0 35 16,0 0-23-16,0 0-5 15,0 5-6-15,0 0 1 16,0 15-14-16,0-4 4 0,0 13 2 16,0-4-8-16,0 15-3 15,0-5-4-15,0 10 0 16,0-10-37-16,0 5-17 15,0-5-69-15,0-11-30 16,0 2-6 0</inkml:trace>
</inkml:ink>
</file>

<file path=ppt/ink/ink19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55.81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42 316 0,'7'-37'121'0,"-7"37"-66"0,7-9-71 0,-7 9 15 16,0 0-58-16,0 0-22 15,0 5-33-15,0-1-12 16</inkml:trace>
</inkml:ink>
</file>

<file path=ppt/ink/ink19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57.40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0 123 308 0,'6'-5'115'0,"-6"5"-62"0,16 0-27 0,-16 0 34 16,0 0-8-16,0 0-1 16,6 0-11-16,-1 0-5 15,1 0-19-15,-1 0 1 0,1 5 3 16,-1 0-9-16,6-5-1 15,0 0-8-15,6 0-2 16,-6 0 2-16,5-5 3 16,-4 0-2-16,-1-5 0 15,0 5-1-15,0-10-2 0,-6 6-4 16,1-6-2-16,5 0-4 16,-22 1 1-16,5-1 0 15,-5 5 1-15,0 0 0 16,-5 10 0-16,4 0 2 15,-10 5 2-15,6 0 8 16,-6 15 5-16,5-1 4 16,1 16 3-16,5-6-3 15,11 10 0-15,0-5-5 16,5 6 0-16,1-6-3 16,10 0 0-16,-5-4-3 15,11-11-2-15,0-4-32 0,0-10-16 16,1 0-38-16,4-10-16 15,1 0-60 1,10-10-53-16,-5 5 90 16</inkml:trace>
</inkml:ink>
</file>

<file path=ppt/ink/ink19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57.79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70 45 400 0,'0'-5'151'0,"0"5"-82"0,0-10-36 0,0 10 44 16,0 0-46-16,0 0-16 15,0 0-27-15,0 0-10 16,0 0 11-16,0 0-50 0,0 0-18 15,0 0-57-15,0-16-22 16,0 2 35 0</inkml:trace>
</inkml:ink>
</file>

<file path=ppt/ink/ink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00.86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168 78 228 0,'0'-10'88'0,"0"10"-48"0,0-10-14 0,0 10 29 15,0-6 2-15,0 1 3 16,0 0-7-16,0 0 0 16,-6 0-30-16,1 0 7 0,-1-5 1 15,0 5-3-15,-5-1-2 16,-1 1-10-16,-5 5-5 16,5 0-6-16,-5 11-2 0,0-1-3 15,0 15-1-15,-1-4-1 16,7 15-2-16,-1-6 0 15,12 11 0-15,0-10 3 16,12 10 0-16,-1-6 1 16,7 1 0-16,-1-5 2 15,6-5 1-15,-6-6-1 16,6-15-2-16,-6 0 7 16,6-15 5-16,-5 0-2 15,-1-16 0-15,-6 6-4 16,-5-16-1-16,0 5-1 15,-6-5 0-15,0 6 0 0,0-6 0 16,0 5-2-16,0 6 1 16,0 4-2-16,-6 1-1 15,6 5-13-15,0 4-4 16,0 6-37-16,0 0-18 16,0 0-24-16,0 5-10 15,0 0-16-15,0 5-4 16,0 0 14-1</inkml:trace>
</inkml:ink>
</file>

<file path=ppt/ink/ink2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19.36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14 248 0,'0'-11'93'0,"0"11"-50"0,0-5-26 0,0 5 25 16,0 0-7-16,0 0 2 15,0 5-6-15,0 0-1 16,0 16-17-16,0-1 8 0,0 16 5 15,0-5 1-15,0 20 4 16,0-5-4-16,0 15-2 16,0-10-5-16,0 16-2 15,0-11-10-15,0 0-3 16,0-5-3-16,0 6-2 16,0-11-41-16,0-5-18 0,0-6-52 15,0-14-22-15,0-6-26 16</inkml:trace>
</inkml:ink>
</file>

<file path=ppt/ink/ink20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58.05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119 5 196 0,'0'-15'74'16,"0"25"-40"-16,0-10-2 0,0 0 30 0,-7 24-30 15,-5 15-9-15,0 10 7 16,-5 10 4-16,5 18-17 15,0 7-5-15,1-6-1 0,-1-4-7 16,5-17 0-16,2-3-53 16,-2 0-22-16,2-5-70 15</inkml:trace>
</inkml:ink>
</file>

<file path=ppt/ink/ink20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56.45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68 220 0,'0'-5'82'0,"0"5"-44"0,5-5-18 0,-5 5 27 16,6-5-16-16,-1 1-3 15,12-6-7-15,-1 5-4 16,13-10-9-16,-7 5-7 0,6 5-2 16,-6 1-1-16,11 4-2 15,-5 0 5-15,5 0 3 16,-5 0 5-16,-6 9 5 15,0-4-4-15,-4 10 2 16,-7 0-3-16,-6 9 2 16,1-4-6-16,-17 10-3 15,5-5 7-15,-5 9 6 16,-1-5 6-16,1 15 2 16,0-3-6-16,5-2 0 15,1-10-8-15,5 6-3 16,0-6-3-16,11 1 0 15,-6-5-2-15,12-6-1 16,-5-4 1-16,10 0-1 16,-5-5-31-16,10-10-14 0,1 0-30 15,0 0-13-15,-6 0-26 16,0 0-48 0,-5 0 50-16</inkml:trace>
  <inkml:trace contextRef="#ctx0" brushRef="#br0" timeOffset="280">239 305 384 0,'-6'5'145'0,"6"-5"-78"0,0 10-41 0,0-5 39 16,0 0-18-16,0 0-2 16,11 0-20-16,0 0-7 15,6-1-11-15,-1 1-5 0,6 0 1 16,-4 0-26-16,4-5-12 16,0 0-62-16,6 0-24 15,-6 0-66 1</inkml:trace>
</inkml:ink>
</file>

<file path=ppt/ink/ink20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53.93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137 0 216 0,'0'0'82'0,"0"5"-44"0,0 25-31 16,-5-6 20-16,5 6-3 16,0-1 3-16,-6 30-11 15,6-10-2-15,0 39-8 16,0-15-6-16,0 35-3 0,0-20 2 0,0 10 2 15,0-14 0-15,6-1-1 16,-1-10-17 0,1-4-6-16,-1-10-38 0,6 0-13 15,-5-10-23 1</inkml:trace>
  <inkml:trace contextRef="#ctx0" brushRef="#br0" timeOffset="248">22 1073 300 0,'-22'-9'112'0,"22"9"-60"0,0-5-25 0,0 5 32 16,0 0-11-16,0 0-4 16,5-5 2-16,1 0 0 15,5-5-24-15,0 5-8 0,11-5-3 0,0 5-7 16,11 1-2-16,-6-1-21 15,6 10-10-15,-5-1-38 16,11 1-15-16,-6 0-45 16,5 5-20-16,-5 0 21 15</inkml:trace>
</inkml:ink>
</file>

<file path=ppt/ink/ink20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7-11T01:43:01.58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6658 648 120 0,'5'-10'46'0,"-5"10"-24"0,7-6-8 0,-7 6 15 15,0-5-8-15,-7 0-1 16,2-5-8-16,-16-10-2 16,-6 4-6-16,-12 1 4 0,-28-11 4 15,-38-9-4-15,-20 4-2 16,-34 0-3-16,-45 6-3 16,-21-1 3-16,-32 6 0 15,-40-1 12-15,12 11 7 16,-26 5 2-16,1 10 1 15,6 20-12-15,-6 6-5 16,-7 15-8-16,19 16 0 0,-19 19-2 16,20 32-2-16,33-1-6 15,7 11-4-15,20-5 5 16,11 20 3-16,29 11 1 16,32 14 1-16,38-14 0 15,35-1 0-15,26 36 0 16,34 0 0-16,32-10 3 15,52 5 0-15,47 15-2 16,20-5 0-16,26-5-1 16,60-15 0-16,27-10 0 15,44 9 3-15,36-13-2 16,24-12 1-16,41-10 2 16,6-31 0-16,33-15 0 15,13-15 2-15,20-11-1 0,20-15 2 16,-13-20-2-16,6-11-1 15,-12-15 1-15,-2-15 1 16,-12-26 1-16,-1-16 3 16,-19-24-3-16,-39-27-2 15,-7 6 4-15,-32-5 4 16,-48-11-1-16,-33-15 1 16,-19-16-3-16,-46 6-1 15,-41-6 1-15,-38-14 1 16,-42-16-1-16,-37 0-1 15,-47 5 10-15,-33-5 5 16,-27-10 1-16,-40 10 2 0,-38 10-9 16,-21 6-1-16,-25-1-9 15,-28 0-3-15,-14 5-1 16,-18 21 2-16,-40 10-3 16,7 5-2-16,-34 11-1 15,-13-1 3-15,-13 16-2 16,-27 5 1-16,-11 16 0 15,-30 14 0-15,9 16 2 16,-12 16 2-16,3 24-3 16,-5 12 0-16,27 19-1 15,-6 11-2-15,12 5 3 16,20 20 2-16,-7-5 0 16,41 11-1-16,12 4 1 15,7 21 1-15,33 16-6 0,-20 25 1 16,41-11-1-16,31-9-1 15,28 5 4-15,32 31 2 16,47 14-2-16,38 1-2 16,34 0 2-16,47 25 2 15,46 15-2-15,39-15-2 16,19-10-1-16,36 16 0 16,50 9 3-16,34-10 0 15,7-25 1-15,39 15 2 16,26 1-3-16,27-11 0 15,26-20 3-15,1-27 1 16,52 1-4-16,-6-31-1 0,45 0 3 16,-11-5 1-16,31-20 0 15,-26-11 1-15,40-20-2 16,-46-15-1-16,34-21 3 16,-35-15 0-16,20-26-1 15,-19-10-2-15,-7-5 1 16,-26-11-1-16,-21-4 2 15,-11-21 1-15,-41-25-4 16,-34-32-1-16,-12 17 1 16,-20-1 2-16,-20-15 2 15,-39-17 3-15,-34-14-3 16,-25 16-2-16,-35-6 0 16,-19-15-1-16,-33-15 2 15,-19 15 3-15,-27 0 0 0,-33 0 2 16,-27-15 5-16,-39 10 4 15,-39 25-8-15,-34-4-4 16,-26-1-3-16,-53 0-1 16,-13 10-3-16,-33 21 0 15,-27 16 4-15,-6 4 1 16,-47 1-3-16,20 15 1 16,-51-1-2-16,17 17-2 15,-58 4 0-15,20 16 0 16,-33 9 5-16,25 27 1 15,-18 20-3-15,32 20 1 16,1 16 0-16,26 20 0 16,39 10-5-16,1 16 1 0,45 0 0 15,40 20-1-15,7 36 1 16,32 25 3-16,21-4-2 16,34 9 1-16,23 43-3 15,37 8 1-15,31-19-3 16,26 19 2-16,40 1-2 15,34-10 2-15,45-16 1 16,41 10-1-16,37 11 4 16,22-6 0-16,32-20 1 15,41 6 2-15,7 0-1 16,37-1 2-16,28-25-2 16,-6-21 2-16,45-5 0 15,7-5 1-15,39-16-2 16,14-15-2-16,47-15 1 15,-15-30 1-15,34-27-1 0,-33-30 2 16,19-25 0-16,-25-31 1 16,-14-6 6-16,-26-15 4 15,-40-4 4-15,13-22 1 16,-39-30-10-16,-34-25-3 16,7 15-4-16,-33-11 1 15,-33-19-4-15,-46-28 0 16,-39 22-1-16,-40-25-2 15,-41-31 3-15,-38 25 0 16,-8 62 12-16,-91-72 7 16,-61-5-5-16,-25 26-2 0,-40 25-6 15,-73 5-4-15,-33 10-3 16,-78 0 1-16,125 52-4 16,-259-42-1-16,-38 32 0 15,-1 25 4-15,-47 20-1 16,-32 21-1-16,-7 20 0 15,8 26 0-15,-28 21 3 16,14 24 0-16,32 37 1 16,21 25 0-16,66 11-3 15,45-6 2-15,75 1-23 16,51 0-12-16,66 20-63 16,93-6-26-16,73-35-3 15</inkml:trace>
</inkml:ink>
</file>

<file path=ppt/ink/ink20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37:24.465"/>
    </inkml:context>
    <inkml:brush xml:id="br0">
      <inkml:brushProperty name="width" value="0.15875" units="cm"/>
      <inkml:brushProperty name="height" value="0.15875" units="cm"/>
      <inkml:brushProperty name="fitToCurve" value="1"/>
    </inkml:brush>
  </inkml:definitions>
  <inkml:trace contextRef="#ctx0" brushRef="#br0">1142 201 176 0,'-19'-8'66'0,"29"12"-36"0,-1-4-37 15,-14 0 8-15,-4 0 2 16,-5-4 5-16,0-9 29 16,-5-3 13-16,-4-5-25 15,0-4-7-15,-10-4-5 0,-4 0-15 0,-5 8-3 16,-19 0-5-16,0 9 1 16,-1 4 7-16,-3 12 3 15,4 12-4-15,-9 9 0 16,0 8 1-16,0 17 1 15,-4 4 1-15,3 13 0 16,5-1-3-16,10 13 2 16,9 12-1-16,10 1 0 15,9-5 0-15,9 11 0 16,10-2 0-16,14-9 0 16,18 13 2-16,19-1 0 0,14-8-3 15,19-8 0 1,10-16 2-16,18-13 0 0,13-13 1 15,10-12 0-15,5-25 8 16,-8-12 5-16,12-21 9 16,-4-21 6-16,-15-8 2 15,-12-4 4-15,-15-17-5 16,-24-4-3-16,-18-8-6 16,-28-17-2-16,-19-8-17 15,-24 0-5-15,-18 4-15 16,-18 9-5-16,-1 3-5 15,-9 5 0-15,-6 12-28 16,-8 12-11-16,-5 13-48 16</inkml:trace>
</inkml:ink>
</file>

<file path=ppt/ink/ink20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1:15.93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1293 112 68 0,'0'4'27'0,"0"0"-14"0,-4-4-2 0,4 0 12 0,0 0-3 16,0 0 0-1,0 0-2-15,0 0-2 0,0 0 0 16,-10 0 3-16,1 0-5 16,0 0 0-16,-1-8-8 15,1 8-2-15,0-8 2 0,-10-1 1 16,5-7 1-16,0 3 0 15,0 1 0-15,0 4-2 16,-5-1-1-16,1 1 1 16,-1 0 1-16,0-1-3 15,-4 5-1-15,0 0-1 16,-1 0-2-16,-4 4 1 16,0 0-1-16,0 0 2 15,-9 4 1-15,-5-4-1 16,0 4-2-16,0 9 5 0,0 7 1 15,0 1 0-15,4 0 1 16,1 0-4-16,0-1-2 16,-1 5 0-16,1-4-1 15,0 0 0-15,-1 4 2 16,1 4-3-16,0-4 0 16,-1 4 1-16,6 0 0 15,-6 0 2-15,-4 0 1 16,9-4-4-16,5 0-1 15,0 0 1-15,5-1 2 16,4 1 0-16,1 4-1 16,4-4-2-16,0 13 1 0,4-5-1 15,6 4-2-15,-1 1 5 16,5-5 1-16,0 0 0 16,5 0-2-16,-1 0 1 15,6-4-1-15,-1 0-3 16,5 1 2-16,9-1 1 15,1 0 0-15,-1-4-3 16,0-1 2-16,1 1 3 16,4 0 1-16,5-4-4 15,-1 0 1-15,1-5-2 16,0 1 0-16,4-5 0 16,-4 1 0-16,-1-5 2 15,1 0 0-15,4 5-3 16,1-9 2-16,4 0 1 15,4-4 0-15,1 0 0 0,0 0 2 16,-1 0-6-16,1-4 1 16,-5 0-1-16,5-4 2 15,-5-1 1-15,0 1 1 16,-5 0 0-16,1-5 0 16,-1 5-3-16,0 0 2 15,1-1 1-15,4-3 2 16,9-1-3-16,-9 1 0 15,0-5 1-15,-5 1 2 16,1-5-3-16,-6 0 0 16,1 1 1-16,5-9 2 15,-6-5-1-15,-4 1 2 0,-4-4-4 16,-6-1 0-16,-4-3 1 16,-4-1 2-16,-1 1-1 15,-4-1-1-15,-5 1 1 16,-5 4-1-16,5-1 0 15,-5 1 2-15,1-1-3 16,-6 1 0-16,1 0 1 16,-5 4 2-16,-5-1-1 15,1 5 2-15,-6 0-2 16,-4 0 2-16,0 4-4 16,-5 0-2-16,-4 9-7 15,0-1-4-15,4-8-21 16,5-8-10-16,0 4-23 15</inkml:trace>
</inkml:ink>
</file>

<file path=ppt/ink/ink20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2:20.36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578 369 140 0,'-24'-42'55'0,"15"25"-30"0,-5 1 10 16,9 7 27-16,0 1-16 15,0-1-4-15,5 5-13 16,0 4-6-16,0 4-13 16,0 13 5-16,0 8 4 0,0 9 1 0,0 0 3 15,0-9-4 1,0 21 0-16,0-8-4 0,0 12 1 16,0-4-9-16,-4 22-2 15,4-10-3-15,-5 10 1 16,5-10-2-16,-5 1 2 15,5-8-31-15,0-5-13 16,0-8-28-16,0-5-12 16,0-8-22-1,0-8-42-15,0-4 48 16</inkml:trace>
  <inkml:trace contextRef="#ctx0" brushRef="#br0" timeOffset="372">81 567 104 0,'-29'0'41'0,"29"0"-22"0,-19 4 19 16,15-4 28-16,-6 4-14 15,1 0-6-15,4 0-13 16,0 1-6-16,5-1-15 16,0 0 12-16,10-8 8 0,-5 0 8 15,23-9 3-15,-4 0-15 16,46-20-4-16,50-34-12 16,-12-5-3-16,-27 13-5 0,22 1-3 15,1 3-3-15,-3 9 1 16,-16 4-6-16,-10 8-3 15,-13 5-30-15,-6 4-13 16,-13 4-33-16,-5 8-13 16,-4 5-24-1</inkml:trace>
  <inkml:trace contextRef="#ctx0" brushRef="#br0" timeOffset="825">114 1369 124 0,'-29'33'49'0,"29"-33"-26"0,-14-8 10 0,10 8 25 15,-1 4-11-15,0 0-4 16,5 1-10-16,0-1-1 15,5-4-18-15,0 0 18 0,18-9 11 16,-4 1-8-16,38-9 0 16,-10-4-14-16,20-4-3 15,-10 4-10-15,9-4-3 16,-9 4-3-16,4-4 1 16,-4 4-37-16,4 4-15 15,-8 4-48-15,-6 1-21 16,-4 3-12-1</inkml:trace>
  <inkml:trace contextRef="#ctx0" brushRef="#br0" timeOffset="1459">1222 915 156 0,'-4'13'60'0,"4"-13"-32"0,0 42-31 0,0-34 13 16,0 9 6-16,0 0 5 15,0 4 0-15,0 0 2 16,0 0-13-16,0-4 5 0,0-5 5 16,0 1-2-16,-5-1-1 15,0-3-9-15,5-5-5 16,0-4-2-16,5-8 1 0,-5-1-6 16,5-16 1-16,-1 4-4 15,6-13 0-15,-5 9 4 16,4 0 1-16,0 4-1 15,1 4 2-15,-5 0-1 16,-1 17 0-16,1 0 8 16,0 13 6-16,0 0-2 15,-1 16 2-15,1-4-7 16,0 5-3-16,-1-5-1 16,1 4 1-1,0-4-23-15,0 5-8 16,-1-5-48-1,1-4-57-15,0-4 31 16</inkml:trace>
  <inkml:trace contextRef="#ctx0" brushRef="#br0" timeOffset="1878">1762 886 148 0,'19'-30'57'0,"-19"30"-30"0,24-16-14 16,-24 16 19-16,4-5-3 15,1 1 3-15,-5-4 2 16,0 4 3-16,-9 4-20 16,-1 0-3-16,-4 8-2 0,0 0-1 15,-10 22 1-15,5-5 2 16,-4 13 2-16,4-5-7 16,9 1-1-16,1-5-2 0,9 1-1 15,0-5-6-15,5 0 1 16,-1-4 0-16,10-4 2 15,-4 0-10-15,4-5-4 16,0 1-25-16,0 0-11 16,-4-5-30-16,4 0-11 15,0 1-6 1</inkml:trace>
</inkml:ink>
</file>

<file path=ppt/ink/ink20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2:22.67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52 80 164 0,'9'-17'63'0,"-9"17"-34"0,10-25-12 15,-10 25 22-15,0-8-5 16,0-1 3-16,0 1-4 16,0-1 0-16,-5 5-18 15,0 0-5-15,-4 12 1 0,-1-3-5 16,-4 16-1-16,5-5-2 16,-1 18 0-16,1-5-4 0,9 5-2 15,0-9 2-15,14 5 2 16,-5-5 6-16,20-13 6 15,-6 1 8-15,6-13 5 16,-6 0-3-16,1-8 0 16,-5-1-10-16,-10-16-3 15,1 4-6-15,-10-4-1 16,0 4-30-16,-10 4-12 16,1 4-31-16,4 1-13 15,0 3-27 1,10 9-39-16,0 0 54 15</inkml:trace>
</inkml:ink>
</file>

<file path=ppt/ink/ink20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2:23.09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33 358 132 0,'5'17'52'0,"-5"-17"-28"0,0 16-11 0,0-10 17 15,0 6 2-15,0 1 6 16,-5-5 3-16,5 1 2 15,-5-9-23-15,1 0-1 0,-6-17 2 16,5 4-1-16,1-13 0 16,-1 1-4-16,5-13 0 15,0 3 2-15,0-2 3 16,0 2-2-16,5 1 0 16,-1 5-10-16,1 3-3 15,0 5-4-15,0 4-2 16,-1 0-6-16,1 9-4 15,0-1-30-15,-1 9-13 16,1 0-37-16,0 17-14 16,0-4-12-1</inkml:trace>
  <inkml:trace contextRef="#ctx0" brushRef="#br0" timeOffset="361">217 328 168 0,'14'26'66'0,"-14"-26"-36"0,35 21-26 16,-31-17 15-16,6 4 6 16,-1 2 5-16,1-2 17 15,-6 0 9-15,-4-12-29 0,0 0-8 16,-4-18-4-16,-1 5 0 0,5-16 0 15,0 2-3-15,5-7 0 16,-1 9-9-16,6-10-2 16,-1 10 3-16,5-6 5 15,-4 6-1-15,4 4 3 16,0 4-6-16,5-1-3 16,-5 5 1-16,5 8 2 15,-5 1-15-15,5 8-6 16,0 0-38-16,0 4-16 15,-5 0-36 1,5 5-53-16,-5-1 46 16</inkml:trace>
  <inkml:trace contextRef="#ctx0" brushRef="#br0" timeOffset="766">758 179 116 0,'14'0'44'0,"-14"0"-24"0,19-4-6 16,-19 4 15-16,5 0 1 16,-1 0 2-16,6 0-9 15,-1 0-1-15,1 0-13 16,-1 0-1-16,5 0 2 0,-4 0-6 16,4-4 0-16,0 0 0 15,0-9 0-15,1 5-2 16,-6-6-2-16,-4 2 3 0,-5-1 0 15,0 0-4-15,-10 1 1 16,1 3 0-16,-5 5 2 16,4 0 8-16,-9 17 3 15,5-5 9-15,-5 13 4 16,5 0 1-16,0 9 3 16,0-4-10-16,4 3-2 15,1-3-10-15,9 4-5 16,0-5 2-16,5 1 1 15,-5-5-35-15,9 0-18 16,-4-4-18-16,14-5-6 16,-5 2-16-1,14-6-36-15,-4 1 37 16</inkml:trace>
</inkml:ink>
</file>

<file path=ppt/ink/ink20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2:24.17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42 4 172 0,'-5'-4'66'0,"5"4"-36"0,-4 0-20 16,-1 0 17-16,0 9-4 15,1-1 0-15,-1 9 1 16,0-5 0-16,0 9-13 15,1-4 7-15,4 4 2 0,0-4 5 0,0 8 2 16,0 0 1-16,4-4 2 16,1-4-10-16,5 0-2 15,-1-4-10-15,10-5-5 16,-5 0 0-16,5-12 2 16,-5 4-48-16,5-12-21 15,0-1-58 1,9-8-61-16,-4 4 64 15</inkml:trace>
</inkml:ink>
</file>

<file path=ppt/ink/ink2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18.00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68 31 288 0,'5'-21'107'0,"-5"21"-58"0,6-15-42 0,-6 15 23 16,0 0-12-16,0 0 0 15,6 5 9-15,0 0 7 0,-1 15-18 16,-5-4 5-16,6 35 0 0,0-10 4 16,0 41 2-16,-1-16-6 15,1 25-2-15,0-14-7 16,0 30 0-16,-1-15-7 15,1 16-3-15,0-16 1 16,0 5 0-16,-1-21-1 16,1 0 1-16,0-15-9 15,0-4-3-15,-1-11-20 16,1-5-6-16,-6-6-22 16,6-4-6-16,-6-5-5 15,6-11 0-15,-6 0-6 0,4-10-4 16,-4 1-1-1,0-6-19-15,0 0 36 16</inkml:trace>
  <inkml:trace contextRef="#ctx0" brushRef="#br0" timeOffset="318">11 1047 244 0,'-11'15'90'0,"11"-15"-48"0,-6-5-1 0,6 5 39 16,0 0-16-16,0 0-2 16,6 0-7-16,-1 0-2 0,13-5-29 15,-1 0-3-15,11-10-2 0,-5 4-7 16,11-4-2-16,-5 5-3 15,5 0 0-15,-6-1-4 16,7 6-2-16,-6 0-29 16,5 0-11-16,-5 0-52 15,-7 0-19-15,-5 0-37 16,0 0-53 0,1-1 71-16</inkml:trace>
</inkml:ink>
</file>

<file path=ppt/ink/ink21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2:24.43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90 0 212 0,'0'38'79'0,"0"-9"-42"16,5 34-15-16,-5-29 26 0,4 0 1 16,-4-1 3-16,5 22-13 15,0-9-4-15,0 30-20 16,-1-13-9-16,1 16-4 0,0-11 0 16,0-1 1-16,-1-8-30 15,1-5-12-15,0-8-48 16,-1-8-20-16,-4-4-15 15</inkml:trace>
  <inkml:trace contextRef="#ctx0" brushRef="#br0" timeOffset="171">0 849 296 0,'14'-9'112'0,"-14"9"-60"0,48-12-30 0,-44 12 33 16,11-5-22-16,-6 1-7 15,15-8-13-15,-5 3-6 16,18-8-4-16,-4 1-33 0,19-1-15 16,-9 0-116-1</inkml:trace>
</inkml:ink>
</file>

<file path=ppt/ink/ink21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2:25.67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330 844 256 0,'-10'-25'96'0,"1"12"-52"0,-1 1-32 0,5 8 26 16,1-1-2-16,-10 1 0 15,-5 4-6-15,-5 4-4 16,-4 5-14-16,-5 8-1 0,-5 4 2 16,-5-5 2-16,6 14 0 15,8 8-7-15,10 4-3 16,5 8-3-16,28 0 1 16,5-3 0-16,5-10 1 15,9-3-2-15,0-9-2 16,0-4 1-16,5-12-1 15,-5-9 0-15,-9-9 2 0,-1-8-14 16,-4-12-7-16,-5-9-30 16,-4-8-11-16,9-9-11 15,-10-3-4-15,0-5 13 16,1-17 5-16,-5-8 28 16,-1-9 15-16,1-4 7 15,0-4 2-15,-5 17 23 16,5-4 13-16,-5 16 8 15,0 9 4-15,0 16 3 16,0 9 3-16,0 13 2 16,-5 37 17-16,0 22-23 15,5 20-12-15,0 30-9 16,0 29-10-16,0 5-4 16,0 3-5-16,5 1-4 15,0-5-20-15,-1-8-8 16,6-4-43-16,-1-17-18 15,1-13-53 1</inkml:trace>
</inkml:ink>
</file>

<file path=ppt/ink/ink21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2:26.20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0 982 212 0,'-5'-4'79'0,"10"8"-42"0,-5-4-19 16,0 5 23-16,5-5-6 16,4 4 0-16,5 0-12 15,1 0-1-15,-1 5-13 16,5-1-1-16,0-4 2 0,-5 0-8 15,9-8-1-15,-4 0 3 16,0-4 2-16,0-5 0 16,0-4-1-16,-5-4-6 0,0-4-1 15,-5 0 1-15,0 0 0 16,-4 4 1-16,-5 4 0 16,-5 4 2-16,-4 5 1 15,-4 8-1-15,-6 8-2 16,-10 13 7-16,1 4 5 15,-10 1 11-15,15 7 6 16,-6 9-2-16,6 4-2 16,8 5-2-16,6-5-3 15,9 0-10-15,9-8-4 16,6-4-4-16,8-5-2 16,6-4-2-16,4-8 1 15,-10 0-23-15,10-9-10 16,0-12-39-16,-1-4-19 15,-3-5-55-15,9-4-42 16,4-4 83-16</inkml:trace>
  <inkml:trace contextRef="#ctx0" brushRef="#br0" timeOffset="479">708 1092 216 0,'5'29'82'0,"-5"-8"-44"0,8 4-29 0,-3-8 22 15,4 0-10-15,-4 0-2 16,4-5-5-16,1 1 1 15,-6-5-8-15,-4-4 5 0,0-12 1 16,-4-13-4-16,-1-13-3 16,-9-8-3-16,-5-8 0 15,-8-17-2-15,-16-13 2 16,1-8-4-16,13-5 0 16,-4-3-1-16,10 16-2 15,-1 0 9-15,10 13 6 0,4 4 4 16,6 4 3-16,4 9 1 15,4 4 1-15,10-1-7 16,10 5 0-16,4 9-10 16,5-1-4-16,1 9 2 15,13 4 1-15,-5 8 0 16,0 1 1-16,-9 8-18 16,5 4-6-16,-10 21-37 15,0 0-14-15,-4 0-32 16,-5 4-51-1,0 4 43-15</inkml:trace>
  <inkml:trace contextRef="#ctx0" brushRef="#br0" timeOffset="725">377 873 284 0,'-24'21'107'0,"24"-12"-58"0,5-1-20 0,0-4 36 16,9 0-15-16,5 1-4 16,14-1-18-16,10-4-5 15,4-4-13-15,5-1-4 0,-5 1-2 16,5 0-7-16,-9 0 0 16,-7 0-45-16,-7-5-18 15,8 1-51-15,-8 4-18 16,4-5 9-1</inkml:trace>
  <inkml:trace contextRef="#ctx0" brushRef="#br0" timeOffset="1305">1306 898 192 0,'0'-8'74'0,"-5"4"-40"0,5-5-11 0,0 5 24 15,0 0-9-15,0 0 0 16,-5 0-1-16,-4-5-2 15,-1 1-18-15,-8 4 7 0,-1-1 4 16,-5 5-2-16,6 5-1 16,-1 3-9-16,0 5-5 15,0 3-4-15,-4 1 0 16,9 0-6-16,4 0-1 16,10 8 2-16,0-4 1 15,0 0-4-15,5 0-1 0,4 0-2 16,6-4 0-1,13-9 3-15,-4-8 0 0,4-8 3 16,-1-9 1-16,2-8-21 16,-11-9-10-16,11 1-2 15,-10-1 1-15,0 0 16 16,-5 9 7-16,-5 4 7 16,1 4 2-16,-6 5-4 15,1 20 6 1,0 13 1-16,-5 9 1 15,0 3 1-15,0 5-4 16,-5 8-1-16,5 0-14 16,0 1-8-16,0-5-34 15,5-5-16-15,0-7-33 16,4-5-50 0,5-8 46-16</inkml:trace>
  <inkml:trace contextRef="#ctx0" brushRef="#br0" timeOffset="1725">1646 932 204 0,'0'-4'77'0,"0"4"-42"0,0-4-6 16,0 4 28-16,0 0-14 15,0 0-4-15,0 0-17 16,-5 8-4-16,1 0-10 16,-6 13 6-16,10 5 3 0,10-1-5 15,-6 8 1-15,6 1 3 16,4-5 4-16,5-3-6 15,8-10-3-15,11-11 2 16,-10-14 4-16,10-16 2 16,-10 0 3-16,-4-5-10 15,-10-3-2-15,-4-5-4 16,-1 0 1-16,-4 5-11 16,0 3-4-16,-1 5-32 15,1 4-13-15,0 4-44 0,-5 5-16 16,4 7-37-1</inkml:trace>
</inkml:ink>
</file>

<file path=ppt/ink/ink21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2:28.38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0 208 0,'0'-4'77'0,"0"4"-42"0,0 13-32 16,0-1 17-16,0 9-1 15,0 6 3-15,0 10 5 0,0 19 6 16,0 3-18-16,5 1 9 0,-1-1 6 15,-4 5-14-15,5-5-4 16,0-3-9-16,0-5-3 16,-1-9-31-16,1-4-12 15,0-12-44-15,-1-9-18 16,1-13 1 0</inkml:trace>
</inkml:ink>
</file>

<file path=ppt/ink/ink21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2:28.72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 0 280 0,'-5'0'107'0,"-4"8"-58"0,9 13-42 16,0-8 26-16,0 12-6 16,5 13 4-16,4 8 7 15,10 18 3-15,-5 16-21 16,0 12 8-16,-4 1 5 0,4 4-13 16,-9-13-3-16,4-8-11 15,-4-1-2-15,0-7-9 16,-1-4-4-16,1-18-24 15,0-4-11-15,-1-9-26 0,-4-7-8 16,0-10-12-16,0-3-2 16,0-5-20-1</inkml:trace>
  <inkml:trace contextRef="#ctx0" brushRef="#br0" timeOffset="201">14 846 280 0,'-5'4'107'0,"10"-4"-58"0,0 4-22 0,-1-4 34 0,20 0-17 15,0 0-5-15,9 0-20 16,-5 0-10-16,-4 0-5 16,9 0-10-16,5 0-1 0,-10 0-65 15,0 0-27-15,5-4-54 16</inkml:trace>
</inkml:ink>
</file>

<file path=ppt/ink/ink21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4:13.97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1999 303 96 0,'0'5'35'0,"-9"3"-18"0,9-4-2 16,0-4 15-16,0 0 4 16,0 0 4-16,-10 0-6 15,1 0-2-15,-1-4-16 16,1 0 0-16,-1 0 2 0,1-1 5 15,0 1 2-15,-6 0-4 0,1 0-1 16,0-5-4-16,0 5-1 16,-5 0-5-16,0 0-3 15,-5 4-2-15,1 0 0 16,-1 0 2-16,5 0 4 16,-4 0 0-16,-10 0 2 15,-5 0-4-15,-5 4 1 16,-4 0-5-16,-14 5 0 15,4-1 1-15,5 0 2 16,0 1-3-16,0 3 0 16,0 1-1-16,10-5 1 15,-6 5 2-15,-4 0 2 16,0-1-3-16,-9 1-3 16,-5-5 0-16,4 1 1 0,1-1 1 15,4 0 1-15,1 1-2 16,4 3 1-16,4 5-2 15,1-4-1-15,0-1-2 16,0 1 1-16,-10 0 3 16,10-5 1-16,4 0-1 15,1 1-2-15,4-1 1 16,0 5-1-16,10-1 2 16,-1 5 1-16,1 0-6 15,4 0-2-15,5 0 2 16,5-1 1-16,5 1 2 15,-1 0 0-15,6-4 2 0,-1-1 1 16,5 1-4-16,5 4 1 16,-1-1 0-16,6 1 0 15,4 0-3-15,5 8 2 16,0-4 3-16,0 0 3 16,4-4-4-16,6 4-1 15,-6 0-2-15,1 0 0 16,4 0 2-16,1-4 0 15,-1 0 0-15,-4-1 0 16,-6-3 0-16,1 0 2 16,0-1-1-16,0 1-1 15,0-1 1-15,9 5-1 0,-4-8 0 16,0 3 0-16,-1 1 2 16,1-1 1-16,-5-3-1 15,0-1 1-15,14-4-2 16,-5 1 2-16,5-1 2 15,0 0 2-15,0 0-3 16,0 0-3-16,0-4 4 16,1 0 1-16,-1 0-5 15,0 0-2-15,0 0 2 16,-5 0 1-16,-4 0 2 16,-1 0 2-16,1 0-3 15,4-4-2-15,1 0-3 16,-1 0 1-16,5 4 3 15,-5 0 1-15,15 0-4 0,-1 0 1 16,1 0 0-16,0 0 2 16,-1 0-3-16,15 0 0 15,-5 0 3-15,-5 0 3 16,-9 4-4-16,0 0-1 16,-5-4 0-16,0 0 0 15,5 0 2-15,-1 0 1 16,1 0-1-16,-5 0 1 15,14 0 0-15,1 0 1 16,-1 0-2-16,-5 0-2 16,6 4 1-16,-1 1-1 15,5-5-3-15,-10 4 2 16,-4-4 3-16,-5 0 1 16,5 0-4-16,0 0 1 0,4 0 2 15,1 0 1-15,4-4-1 16,5-1-2-16,5 5 1 15,0 0 1-15,4 0 1 16,-4 0 1-16,-5 5-5 16,-5-5 1-16,-5 0 0 15,6 0 2-15,-1 0-3 16,-5 0 0-16,1 0 1 16,4-5 0-16,5 1-3 15,0 4 2-15,0 0 3 16,5 0 1-16,-10 0-4 15,-4 0 1-15,-1 4 0 16,-9 1 2-16,-4-5-3 0,-1 0 0 16,0 0 1-16,1 0 0 15,-1 0 0-15,0 0 2 16,1 0-1-16,4 0 2 16,-5 0-2-16,10 0 2 15,4 0-2-15,-4 0-1 16,5 4 1-16,4 0-1 15,0-4 2-15,-4 0 1 16,-1 0-6-16,-4 4 0 16,-5-4 1-16,0 0 3 15,5 0 2-15,0 0 1 16,4 0-2-16,-4 0-2 16,5-4 3-16,9 0 2 15,0 4-2-15,0 0-2 16,-1 0 2-16,1 0 2 0,0 0-2 15,-9 0 0-15,-5 0-1 16,0-4-2-16,-1-1-2 16,1 5 1-16,5-4 1 15,-1 4 0-15,1-4 0 16,4 0 2-16,5 0-1 16,0 4-1-16,0 0 1 15,0 0-1-15,-5 0-3 16,-4 0 2-16,-10 0 1 15,-5 0 2-15,0 0-3 16,5 4 0-16,-4-4 1 0,-1 4 2 16,0-4-3-16,6 0 0 15,-6 4 1-15,0 0 0 16,1-4 0-16,8 0 2 16,6 0-3-16,-1 0 0 15,1 0 3-15,-1 5 1 16,1-1-4-16,-5-4 1 15,0 4 0-15,-5 0 0 16,0-4-3-16,0 0 2 16,0 0 3-16,0 0 1 15,5 0-1-15,0 0-2 16,-1 0-2-16,11-4 1 16,4 4 1-16,0 0 0 0,4 0 0 15,-4 0 2-15,5 0-1 16,-10 0-1-16,-4 0-2 15,4 0-1-15,0-4 4 16,0 4 1-16,1 0-3 16,8-4 1-16,1 4 0 15,4 0 2-15,1 0-3 16,-1 0 0-16,-4 4 1 16,-10 0 0-16,1-4 0 15,-6 0 0-15,5 0 0 16,1 0 2-16,-1 0-3 15,5-4 0-15,4 4 1 16,1 4 2-16,0 0-3 16,0 0 0-16,-1-4 1 0,-4 5 0 15,-9-1 0-15,-1-4 0 16,6 0 0-16,-1 0 2 16,0 0-3-16,0 0-2 15,10 0 2-15,0 4 2 16,4 0-2-16,0 0 0 15,1 1 1-15,-10-1 2 16,-5-4-3-16,-4 0-2 16,-1 0 4-16,5 0 1 15,1 0-3-15,-1 0-1 16,14 0 3-16,-4 0 3 16,4 4-3-16,1 0-3 0,4 0 3 15,-9 1 3-15,-5-5-3 16,4 0-1-16,1-5-2 15,0 5-2-15,9 0 5 16,5 0 1-16,0 5-3 16,4-1 1-16,-4 0 0 15,-5-4 0-15,-4 0 0 16,-1 0 2-16,5-4-1 16,0 4-1-16,5 0 1 15,10 4-1-15,-1-4-3 16,0 0 2-16,-9 0 1 15,5-4 0-15,4 0 2 16,-4-1 1-16,13 5-4 16,6 0 1-16,-1 0 0 0,-4 0 0 15,0-4 2-15,0 0 1 16,18 0-4-16,10 4 1 16,1-4 0-16,-6-1 2 15,0 1-1-15,10 0-1 16,0 4 1-16,0 0-1 15,-10-4-3-15,-4 0 2 16,-5-1 1-16,14 1 2 16,0 4-3-16,0 0 0 15,-14 0-1-15,-5 0 0 16,-4 0 2-16,4-4 0 16,5 4 2-16,-5 0 1 15,-4 0-1-15,-15 0-2 0,-4 0 1 16,4 0-1-16,-9 0-3 15,19 0 0-15,-5 0 4 16,4 0 1-16,-8 0 0 16,-1 0-2-16,-4 0-2 15,-1 0-1-15,-4 0 4 16,10 0 1-16,-1 0 0 16,5 0-2-16,-5 0 1 15,-4 4-1-15,-10-4 0 16,0 0 0-16,0-4 0 15,-4 4 2-15,9-4-3 16,-1 4 0-16,6 0 1 16,0 0 0-16,-1-4 0 15,-9-5 0-15,0 5 0 16,1-9 0-16,-6 5 0 0,0 0 2 16,6-1-3-16,3 1 0 15,1-1 1-15,0 1 0 16,-5 0 0-16,-14-5 2 15,-4 0-1-15,-1 1-1 16,0-1 1-16,0 1 1 16,-4-5-3-16,-1 4 0 15,6-4 1-15,-1 1 2 16,-5-1 1-16,1 0 1 16,-1-4-5-16,1 4 1 0,-1-4 0 15,1 0 0-15,-5 0 0 16,-10 0 0-16,-4-4 0 15,4 8 0-15,-4 0 0 16,-1 1 2-16,-4-1-1 16,0 0-1-16,0 0 3 15,0 5 0-15,-5-1-1 16,5 0 1-16,-5 1-2 16,0-1 2-16,-4 1-4 15,-1-1-2-15,1 0 2 16,-1 1 2-16,-4 3 0 15,0 1 2-15,-1 0-2 16,1-13-1 0,0 0 1-16,0 4-1 15,-5 0 2-15,0 4-1 16,0-3 2-16,-5-1-4 0,0 0 0 16,-4 0-1-16,-1 0-2 15,-4 1 3-15,0-1 0 16,0 4 1-16,-5-4 0 15,-5 9 0-15,10-5 0 16,-5 5 0-16,0-5 0 16,-4 1-3-16,-6-1 2 15,-4 5 1-15,-9-5 2 16,-10 1-3-16,4-5-2 16,-8-4 2-16,4 8 0 15,0 1-2-15,-10 3 0 0,10 1 6 16,0 4 3-16,0-1-6 15,-4 1-1-15,-10 0-3 16,-5 0 3-16,-5 0 0 16,5-1 3-16,0 1-1 15,0 0-1-15,10 4 1 16,0 0-1-16,-10 0 0 16,-5 0 0-16,1 0 0 15,-10-4 0-15,9 0 0 16,0-1 0-16,1 1 0 15,9 0 0-15,-1 0 0 16,-8 0 0-16,-1-5-3 16,-4 1 2-16,9-1 1 15,0 1 0-15,5 0 0 16,0-1 2-16,4 5-3 0,6 0 0 16,-6 4-1-16,-4-4 0 15,-5-1 2-15,-4 1 0 16,4 0 0-16,5 0 0 15,0 0 0-15,4 4 0 16,5 4 0-16,-9 4 0 16,0-4 0-16,0-4 2 15,-10 0-3-15,1 0 0 16,4 0 1-16,0 5 0 16,0-1-3-16,5 4 0 15,-5 1 2-15,0-1 2 16,-4-4-2-16,-6 0 0 0,6 1 1 15,-1-1 2-15,5 4-1 16,0 1-1-16,5-1 1 16,5 0-1-16,-10 1-3 15,0-1 2-15,0-4 1 16,-4-4 0-16,4 0 0 16,0 5 2-16,5-5-3 15,4 4 0-15,6 4 1 16,-6 9 0-16,-4-4 0 15,5-5 0-15,-5-4 2 16,-5 5 1-16,5-1-4 16,4 0 1-16,1 1-2 15,4-1 0-15,0-4 2 16,5 5 0-16,0-1 2 16,-4 1 1-16,-6-5-4 0,-4-4 1 15,0 8 0-15,5-4 0 16,-6 5 0-16,1-1 0 15,5 1-3-15,-5-5 0 16,-5 0 2-16,-9-4 2 16,-15 0 0-16,10 0-1 15,0 0 1-15,5 4 1 16,-1 0-3-16,1 5 0 16,-15-9 1-16,-4 0 0 15,0 0 0-15,5 4 0 16,8 0 0-16,-8-4 0 0,0 0 0 15,-6-4 0-15,-8 0 0 16,4 0 2-16,4 4-3 16,11 0-2-16,-15 0 2 15,-5 0 2-15,0-5 0 16,1 5-1-16,4 0-4 16,9 0 0-16,1 0 4 15,-10-4 2-15,-5 0 0 16,5 0 1-16,5 0-4 15,9 4 0-15,0 0 1 16,-9-5 0-16,-14 1-3 16,4 4 2-16,-4 0 1 15,14 4 0-15,-5 5 0 16,-14-9 2-16,-5 4-1 16,0 0-1-16,5 5 1 15,0-1-1-15,-10 0-3 0,-9 1 2 16,0-1-1-16,14 1-2 15,-4-1 5-15,-15 0 3 16,-5 1-3-16,10-1-3 16,15 1 1-16,-11 3 0 15,-8-3 1-15,3-5 0 16,11 0 0-16,4 4 0 16,-4 1 0-16,-15-9 0 15,5 4 0-15,9 0 0 16,1 5-3-16,-10-9 2 0,-5 0 1 15,5 0 2-15,14 0-3 16,0 4-2-16,-4-4 2 16,-10-9 2-16,9 1 0 15,10 0-1-15,14 3 1 16,-9-3 1-16,-10 0-6 16,-5-1-1-16,1 5-7 15,18 4-3-15,0 0 2 16,-4-4 0-16,-5 4-12 15,4 0-6-15,6 4-22 16,13 9-6-16,-13 3-37 16,-6 10-14-16,-28-1-10 15</inkml:trace>
</inkml:ink>
</file>

<file path=ppt/ink/ink21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4:18.96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235 123 128 0,'-28'-21'49'0,"28"21"-26"0,-33-13-7 0,23 13 18 16,5-4-16-16,1 4-5 15,-1 0 7-15,5 0 4 16,9 17-12-16,1-4 13 0,4 20 7 0,0-3-3 16,10 28 0-16,-5-7-7 15,9 20-4-15,-4-8-10 16,4 17-3-16,-4-17-3 16,-1 13-2-16,-4-13 3 15,0 8 2-15,0-12-22 16,0 0-8-16,-5-13-23 15,0-8-10-15,0-5-5 16,-4-16 2-16,-1-4-22 16</inkml:trace>
  <inkml:trace contextRef="#ctx0" brushRef="#br0" timeOffset="615">117 404 168 0,'-66'-29'63'0,"66"29"-34"0,-24-17 6 0,19 17 27 16,-4-8-11-16,4 4-3 16,0-13-16-16,1 4-8 15,8-12-13-15,1 4 4 0,14-8 4 16,-5 3-6-16,24-7-2 16,-5 8-9-16,19-5-1 15,-5 5 1-15,1-4 1 16,-6 3-1-16,5 5 1 15,-9 5-2-15,5 11-1 16,-6 1 3-16,-3 13 0 0,-6-1 1 16,-4 17 2-16,-6-4-1 15,-3 17 0-15,-6-4-3 16,-9 8-2-16,0-5 3 16,-5 5 2-16,1-4-4 15,-6-4-1-15,1-5 2 16,-1-4 3-16,1 1 0 15,4-10 2-15,0 1-4 16,1-4 0-16,-1-1-6 16,5-3-2-16,0-5 2 15,5 4 1-15,-1 1-1 16,15-1 2-16,-5 1 1 0,24 3 0 16,-5 1 0-16,24 4 0 15,-10-1 0-15,10 5 0 16,-10 0 0-16,0 5 0 15,-9-1 2-15,-5 4 3 16,-4-4 13-16,-6 5 6 16,-4-5-1-16,-14 13-2 15,0-5-9-15,-53 22-3 16,11-9-3-16,-30 17-1 16,11-12-19-16,-15 12-5 15,14-9-24-15,-4 1-10 16,9-9-38-16,19-4-17 15,4-8-20 1,15-5-28-16,0-4 65 16</inkml:trace>
  <inkml:trace contextRef="#ctx0" brushRef="#br0" timeOffset="1172">1714 266 196 0,'-10'-17'74'0,"10"17"-40"0,-4 17-27 0,-1-13 18 0,0 4-2 15,5 1 3-15,-5 20 6 16,1-4 2-16,-1 26-18 16,0-5 11-16,1 30 3 0,-1-18-7 15,-5 18 0-15,1-9-12 16,-1 21-4-16,1-12-4 15,4 8 0-15,1-13-9 16,-1 1-3-16,0-13-26 16,5-9-12-16,0-8-20 15,-5-8-6-15,5-5-21 16,-9-16-29 0,4-1 41-16</inkml:trace>
  <inkml:trace contextRef="#ctx0" brushRef="#br0" timeOffset="1522">1322 514 168 0,'4'-34'63'0,"-4"34"-34"0,5-21-16 0,-5 21 19 16,0 0-3-16,0 0 1 0,10 4 5 15,-1-4 2-15,10 17-19 16,-5 4 5-16,10 4 1 0,-5-4-6 16,9 13 0-16,-4-5-9 15,4 5-1-15,-4-5-2 16,-1 1-1-16,-4-5-21 15,0 0-7-15,0-4-30 16,-5-4-11-16,0-5-31 16,-4-3-45-1,-1-5 39-15</inkml:trace>
  <inkml:trace contextRef="#ctx0" brushRef="#br0" timeOffset="2147">1912 740 124 0,'0'0'49'0,"0"0"-26"0,5 5-9 0,-5-5 17 0,0 4-2 16,0-4 1-16,5 4-4 15,-1-4-1-15,6 0-14 16,-5 0 7-16,4 0 2 0,0 0-4 15,15 0 1-15,-5 0-8 16,9-4-3-16,-4 0-6 16,4-1 0-16,-4 1 0 15,4-4 2-15,-4-1 1 16,0-7 3-16,-6 3-3 16,1-8 0-16,-4 4 1 15,-1-4 2-15,-5 4-3 0,-4 1-2 16,0-1 2-16,-10 0 0 15,0 4-1-15,-9 5-2 16,0 0-2-16,-5 12-1 16,0 0 2-16,-9 13 0 15,4 0-2-15,0 8 0 16,5-4 8-16,5 8 6 16,5-4-1-16,18 5 0 15,-4-5-6-15,19-4-3 16,-1 0 0-16,10-8 1 15,-4-1 1-15,9-12 1 16,-10 0-24-16,10-8-9 16,-5 4-57-16,9-5-23 15,-9 1 3 1</inkml:trace>
</inkml:ink>
</file>

<file path=ppt/ink/ink21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4:29.99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 96 184 0,'-4'-21'71'0,"4"0"-38"0,0-16-32 0,0 28 14 16,0 1-4-16,0 4 1 16,0-1 5-16,0 5 1 15,0 9-9-15,0 12 14 0,0 12 9 16,0 14-5-16,0-1-3 16,4 21-8-16,1 12-2 15,0 13-8-15,-1-8-2 16,1 4 0-16,0-8 0 15,0-9-7-15,-1-9 0 0,1-3-26 16,4 0-8-16,-4-4-12 16,0-5-3-16,0-8-17 15,-1-4-49 1,6-9 24-16</inkml:trace>
  <inkml:trace contextRef="#ctx0" brushRef="#br0" timeOffset="571">226 888 132 0,'29'-13'49'0,"-29"5"-26"0,5-5-7 0,-5 9 18 16,0-4-5-16,0-5 0 16,0-4-1-16,0 1 0 15,-10 3-15-15,0 0 1 0,-4 2 2 0,10 2-2 16,-6 1 2-1,1 4-9-15,-1 4-2 0,-4 4-3 16,0 9 1-16,0 7-2 16,4 9-1-16,1 5-2 15,9 3-1-15,0 5-1 16,5 5 3-16,9 3 0 16,5-4 3-16,14-4-1 15,0-12-1-15,6-14-2 16,-2-20-1-16,1-17 4 15,-5-4 1-15,-9 0 2 16,-10 0 0-16,-5-5 4 16,-9 1 5-16,-4-5-5 15,-6 5 0-15,-4-1-4 0,-5 5-1 16,0 4 1-16,-4 4 2 16,4 5-14-16,5 3-5 15,-5 5-22-15,9 4-10 16,15 4-23-16,0 5-7 15,4 3-17 1</inkml:trace>
  <inkml:trace contextRef="#ctx0" brushRef="#br0" timeOffset="1027">805 561 180 0,'-5'-21'68'0,"0"21"-36"0,1-8-9 15,4 8 24-15,0 0-11 16,-5 8-1-16,0 9-14 0,-4 17-5 16,-2 4-9-16,2 12 8 0,-1 9 5 15,-4 11-4-15,9 18 1 16,-4 9-8-16,-1-9-3 15,1-4-3-15,4 0-3 16,1-18-10-16,-1-7-4 16,5-13-28-16,0-4-13 15,0-8-15-15,0-13-67 32,0-8 14-32,0-9 60 15</inkml:trace>
  <inkml:trace contextRef="#ctx0" brushRef="#br0" timeOffset="1432">648 612 168 0,'-5'-13'63'0,"0"5"-34"0,5 8-12 0,0-4 22 16,0 4-11-16,0 0-1 15,0 0-10-15,0 8 0 16,0 9-10-16,0 4 2 0,0 0 4 16,5 0-5-16,0-4 0 15,0 4-4-15,-1 0-1 16,1 0-6-16,0-1-2 16,-1 5-31-16,6 0-14 15,-1-4-18-15,1 0-6 16,-1 0-6-1</inkml:trace>
  <inkml:trace contextRef="#ctx0" brushRef="#br0" timeOffset="2086">1013 838 184 0,'-10'4'68'0,"10"-4"-36"0,5 0-31 0,-5 4 14 16,5-4-13-16,4 0 0 15,5 0 7-15,5 0 3 16,0 4-5-16,0 0 5 0,0 1 1 16,0-1 0-16,0 0 0 15,0 0-5-15,-1-4-3 16,-3 0-5-16,-1 0 0 15,-5-4 2-15,1 0 1 0,4-5-1 16,-5-3 1-16,1-1-2 16,-1-4 2-16,2 1-4 15,-7-1 0-15,1-3 1 16,0-5 2-16,-5-1 1 16,0 5 1-16,0 5-2 15,-5-1-2-15,0 4 3 16,1 5 0-16,-2 8-4 15,-4 12 1-15,-4 5 2 16,0 4 1-16,-5 4 7 16,5 9 4-16,5 3 4 15,-1 1 3-15,10-5-9 16,10-3-4-16,4-1-8 16,-5-4-2-16,10-4 1 0,0-4 0 15,6-9 5 1,3-8 2-16,5 0-33 0,10 0-16 15,13 0-70 1,-8 9-51-16,-6 3 64 16</inkml:trace>
</inkml:ink>
</file>

<file path=ppt/ink/ink21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4:33.13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269 117 260 0,'0'-16'99'0,"-4"7"-54"0,4 1-31 0,0 8 26 15,0-4 2-15,0-1 7 16,0 1-5-16,0 0-2 15,0 4-23-15,0-4 4 0,0 4 4 16,0 0-6-16,0 0-2 16,0 0-9-16,0 8-2 15,0 1-4-15,4-1-3 16,1 5 2-16,5 3 0 16,8 5-6-16,-3 0 0 15,4 10 3-15,-1-2 2 16,1 5 0-16,5-5 1 15,14 1-2-15,-10-1-1 16,0 0 3-16,-4 5 0 16,-5 4 1-16,-5 0 2 15,-4-5 3-15,-10 1 2 0,0-8 1 16,-10-1 0-16,-9 0-2 16,0-4-1-16,0-4-3 15,1-4-1-15,-1-1-6 16,0 1-1-16,-5-5 1 15,5 1 2-15,10-1-11 16,-1 1-3-16,1-5-25 16,-1-4-10-16,6 0-28 15,-1-4-10-15,0-9-18 16,1-8-7-16,-6 0-22 16</inkml:trace>
  <inkml:trace contextRef="#ctx0" brushRef="#br0" timeOffset="241">61 194 232 0,'-42'-14'88'0,"28"10"-48"0,9-8 6 0,5 12 37 16,0-5-25-16,5 5-7 16,9-8-9-16,5 0-2 15,9-5-22-15,5 0 1 0,0-3-1 16,5-1-8-16,9 0-1 15,5 0-3-15,19 9-1 16,-9-5-32-16,9 1-14 16,-10 3-43-16,-14 1-17 15,5 8-24 1,-14 8-52-16,-10 5 55 16</inkml:trace>
</inkml:ink>
</file>

<file path=ppt/ink/ink21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4:33.94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256 2 272 0,'-5'-5'101'0,"0"5"-54"0,-4 0-28 0,9 0 44 16,-19 5-16-1,-5-1-10-15,1 4-9 16,-1 5-16-16,-4 4 8 0,4 4 3 16,5 0-3-16,-4 0 1 15,4 0-12-15,5 0-5 0,4 0-3 16,1-5 1 0,9 1-6-16,4 0 1 0,6 0-1 15,4 0-1-15,5-1 4 16,19 10 0-16,-1-5-2 15,15 0 2-15,-4 4 1 16,-11 0 2-16,-3 0 3 16,-1 0 2-16,-14 1 10 15,-10-1 6-15,-14 4-1 16,-9 1-1-16,-14-5-14 16,-20-4-4-16,11-4-9 15,-1-1-4-15,5 5-41 16,0 5-18-16,9-5-51 15,15 4-22-15,-1 0-8 16</inkml:trace>
</inkml:ink>
</file>

<file path=ppt/ink/ink2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20.41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173 20 232 0,'-12'-15'88'0,"6"10"-48"0,12 0-9 15,-6 5 29-15,6 0-15 16,0 5-6-16,5 5-3 16,6 10 0-16,1 11-20 15,5 15 4-15,-6-5 3 0,-6-10-3 16,7 30-2-16,-1-10 5 15,12 36 5-15,-6-10-13 16,5 30-3-16,-5-15-6 0,0 31-1 16,0-21 5-16,-5 21 6 15,-1-16-2-15,-17 16 0 16,0-16-4-16,-23 6 1 16,11-21-2-16,-16 10 0 15,5-15-5-15,-23 0-1 16,5-10-12-16,-16-6-7 15,11-9-46-15,-17-6-20 16,11-5-73-16,0-5-30 16,6-10 31-1</inkml:trace>
</inkml:ink>
</file>

<file path=ppt/ink/ink22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4:34.26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-54 6 356 0,'-13'-7'134'0,"13"7"-72"0,-8-9-48 16,8 9 33-16,0 0-30 16,0 0-11-16,0 0-45 15,0 0-19-15,0 0-55 16,0-6-23-16,0 6 21 16,8 0 11-16</inkml:trace>
</inkml:ink>
</file>

<file path=ppt/ink/ink22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4:34.75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148 17 208 0,'0'-13'79'0,"10"9"-42"0,-10 0-32 16,0 4 19-16,0 0-4 16,0 0 0-16,-5 8-2 15,0 5 1-15,0 12-10 16,-9 8 8-16,-1 1 5 0,-4 13-5 0,5 3 1 15,0 5-7 1,-5 0-1-16,8-1-6 0,2 5-3 16,0-8-29-16,4-4-11 15,-5-10-45-15,6 1-19 16</inkml:trace>
</inkml:ink>
</file>

<file path=ppt/ink/ink22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4:56.85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1498 246 92 0,'9'-8'35'0,"-4"8"-18"0,0-5-5 0,-5-3 16 16,0-5-1-16,0 1 2 15,0-1-8-15,0 5-2 16,0-1-11-16,-5 1-1 0,0 0 3 16,0-1-2-16,-4 1 1 0,-1-1-1 15,-4 1 2-15,0 4-3 16,0 0 1-16,-5-1-3 16,-5 1 2-16,10 0-2 15,-9 4 0-15,-1 0-3 16,-4 0-2-16,-1 0 3 15,-4 0 0-15,-5 0 1 16,1 0 0-16,-11 0 0 16,-8 4 0-16,8 0 0 15,-4 1 2-15,0 3-1 16,5 0 0-16,5 18-6 16,-1-5 1-16,1 0 0 0,-6 0 2 15,-4 0 3-15,0 4 4 16,-4 0 0-16,-6 0 0 15,1 0-5-15,4 9-1 16,5-5 1-16,5-3 0 16,4 7 0-16,6-3 0 15,-1-5-2-15,5-4-2 16,4 4-2-16,6 0-1 16,4 0 4-16,5 1 1 15,0-1 0-15,4 0 1 16,10 4-2-16,5 5 2 15,0 0-2-15,-1-1-1 16,6 1 1-16,4-1 1 16,0 5 1-16,5-4 1 15,9-1-2-15,1-3-2 0,4-1 3 16,9 1 0-16,6-5 1 16,8 0 2-16,1-4-1 15,4 0 0-15,-4-4-3 16,-5-5-2-16,0-3 3 15,0-1 2-15,0 1 0 16,0-1 0-16,5-4-1 16,-1 5 0-16,-4-1 0 15,10 0 0-15,-6-3 0 16,-8-1 2-16,4 0-1 16,-5-4 0-16,0 0-1 15,0 0 2-15,1 0-3 16,-1 0 0-16,-5 0 3 15,20 0 1-15,-1 4-3 0,1 0-1 16,4 1 1-16,-5-5 2 16,-9 0-1-16,0 0 0 15,0-5-3-15,0 1-2 16,0 0 1-16,5 0 1 16,4 0-1-16,-4-1-1 15,0 5 3-15,-29 0 0 16,5 0 1-16,10 0 0 15,-10 0-2-15,9 0 1 16,-14 0 0-16,24-4 1 16,-14 0 0-16,9 0 0 15,-13 0 0-15,13-1 0 0,-9 1 0 16,9 4 0-16,-9 0 2 16,14 0 1-16,-10 0-3 15,5-4-3-15,-4 0 2 16,4 4 0-16,-9 0-4 15,4-4 1-15,-4-1 2 16,10-3 3-16,-11 4 0 16,6 0 0-16,-5-1-3 15,4-3-2-15,-9 4 1 16,10 0 1-16,-15 4 1 16,24-5 1-16,-9 1-2 0,9 0 1 15,-10 0 0-15,5-5 1 16,-9 1-5-16,5 0 1 15,4-1 4-15,0 1 2 16,-9-1-2-16,0-3-3 16,0 3 2-16,-5-3 0 15,-5 3-4-15,5-3 1 16,-5-1 0-16,15-4 2 16,-5 5-1-16,4-5-1 15,-4 0 3-15,-5-4 0 16,5 4-1-16,-5-4 1 15,-5 5-2-15,-4-5 2 16,-10 4-4-16,10 0-2 16,-1 0 4-16,-4-4 3 15,0 4-1-15,0-4 0 16,-5 5-1-16,5-1 1 0,-5 0-2 16,0 0-1-16,1 0-2 15,-1 1 1-15,0 3 1 16,0 0 2-16,-4 1-1 15,-1-5-1-15,-4 0 1 16,0 0 1-16,-1 1-1 16,-4-5-1-16,0 4 1 15,-4-8 1-15,4 4-3 16,-10-5-2-16,1 5 4 16,-6-4 1-16,1 4 0 15,0-8-2-15,0-1 1 16,0 5-1-16,0 4-5 0,-24-4 1 15,5 4 2-15,-24-4 1 16,19 4-2-16,-9 0 0 16,4 4-3-16,-13 0 1 15,4 0 1-15,-14 5 2 16,14-1 1-16,-29 1 1 16,6-1-3-16,-1 0 2 15,5 5-1-15,-9 4-2 16,9 0-4-16,-28-1-2 15,9 1 2-15,-9 0 3 16,9 0 0-16,-23 4 1 16,18 0 3-16,-32-4 0 15,18-1 1-15,-19 5 0 16,20 0 0-16,-20 0 0 16,-94-4 0-16,43 0 0 0,37 0 0 15,24 4 0-15,19 0-14 16,9 0-5-16,28 0-19 15,10 0-8-15,0 0-34 16,15 8-11-16,-1 1-36 16,-5-1-32-1,1 0 67-15</inkml:trace>
</inkml:ink>
</file>

<file path=ppt/ink/ink22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5:00.05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2296 4152 80 0,'5'0'33'0,"-10"0"-18"0,5 0-5 15,0 0 12-15,0 0 3 16,-10 0 4-16,1 4 7 15,-5-4 2-15,0 0-3 16,-1-8-1-16,-4 8-19 0,-4-4 2 16,-5 4 3-16,-6-9-5 0,1 1 2 15,0 4-6-15,-4 0-1 16,-1-1-2-16,0 1 0 16,0 4 0-16,-4 0 0 15,-6 0-2-15,-8 0-1 16,-1 4-3-16,-4-4 1 15,-6 5-2-15,6-1 2 16,0 4-4-16,4 1 0 16,0-5 5-16,0 0 2 15,-4 0 2-15,-10-4 0 16,-4 4-4-16,-1 1-3 16,5-1 0-16,5 0-1 0,5 0 2 15,4 0 3-15,5 1-4 16,5 3-1-16,-1 0 0 15,1 5 2-15,-5 0-3 16,0 3-2-16,0 1-1 16,-9 0 3-16,9 4 2 15,5 0 4-15,4 13-4 16,5-1-3-16,5 5-2 16,0 0 3-16,5 4 0 15,4 0 1-15,5 0 0 16,5 4 2-16,5-4-3 15,4-4 0-15,5-5 1 16,5 1 2-16,4 5-6 16,1-1 1-16,4-5 3 0,9 5 4 15,10 4-1-15,5 0-2 16,9 4 4-16,5-4 1 16,0 4 0-16,0-12 1 15,-4 4-4-15,4-9-2 16,4 1 2-16,1-5 2 15,9 4 0-15,10-4 2 16,4-4-4-16,0 0 0 16,-9-4 3-16,5-4 1 15,-1-5-3-15,6 1-3 16,8-1-5-16,1 0 0 0,-5 1 4 16,0-5 4-16,-9 0-1 15,4-4 0-15,-4 0 1 16,4 0 2-16,5 4-1 15,5 1 0-15,4-1-1 16,-13 0 0-16,-15-4-2 16,19 0 1-16,-5 0-4 15,10 0 0-15,5 0 3 16,-1 0 1-16,-4 0 1 16,-10 0 2-16,24-4-1 15,-9 4 0-15,9-4-3 16,4 4-2-16,6 0 3 15,-10-5 0-15,-5 1-1 16,0 0 1-16,14 0-2 16,1 0 2-16,-1-1-2 15,-14 5 2-15,-4-4 2 0,-1-4 2 16,15 4-1-16,9-5 1 16,0 1-6-16,-14-9-1 15,0 9 2-15,0-5 1 16,14 5-1-16,-4-5 1 15,-1 5 0-15,-19-5 3 16,-8 5-1-16,-6-5 0 16,0 5-3-16,5-5 1 15,-4 5-2-15,4-1-1 16,0 1 3-16,-5-9 2 16,-14 0 0-16,5-4 0 0,0 4-1 15,0-8 2-15,0 4-3 16,4 4 0-16,1-4-1 15,-1 0 1-15,-4 5 0 16,-14-5 1-16,-10 0 2 16,0 0 1-16,-13 4-1 15,13-8 1-15,0-1-4 16,-4 5 0-16,-6 0 1 16,-4 0 0-16,0 0-2 15,-4 5 1-15,-6 3 0 16,-4-4 1-16,-4 5 0 15,-6-15 2-15,-4 6-3 16,-5-4 0-16,-10 0-1 16,1-9-2-16,-5 1 1 15,-1-5-1-15,-3 0 0 0,-6-8 2 16,-4 4-3-16,-6 4 0 16,1 0 1-16,0 5 0 15,0-1 0-15,-5 5 0 16,-9 4 0-16,0-1 2 15,-5 1-3-15,-9 4-2 16,-10 4 2-16,5 1 0 16,-1 3-2-16,1-4 2 15,0 9 1-15,-9-9 0 16,-6 4 0-16,-9 1 0 16,5-1 0-16,0 5 2 15,0-1-3-15,10 9 0 0,-15 0 1 16,-9 0 2-16,-5-4-1 15,0 4 2-15,0 0-7 16,9 4-1-16,-4 1 4 16,-19-1 2-16,-9-4 1 15,4 0-2-15,5 4 1 16,-15 0-1-16,-18-4-3 16,-5 0 2-16,5 4 1 15,-14-4 0-15,-5 0 0 16,4 0 0-16,5 5-3 15,-9-5 2-15,5-5 1 16,4 1 0-16,15 0 0 16,-15 0 0-16,5-5-3 15,5 1 2-15,24 0-8 0,-1 3-4 16,10-3-13-16,5 4-4 16,4-5-41-16,10 1-17 15,23 4-60-15,19-5-26 16</inkml:trace>
  <inkml:trace contextRef="#ctx0" brushRef="#br0" timeOffset="5976">14607 2060 184 0,'0'-26'71'0,"-4"21"-38"0,4-3-34 0,0 8 15 0,0 0 1 16,0-4 3-16,0 4-1 16,0 0 2-16,0 0-10 15,0 8 1-15,-5 5 3 0,0 9-5 16,0-1 0-16,1 0-2 16,-6 12 1-16,6-7 0 15,-1 20 3-15,0-8-1 16,5 16 0-16,0-8-3 15,5 13-1-15,0-13-3 16,-1 5-2-16,1-5 3 16,0-4 2-16,-1-8-2 15,6-9-2-15,-1-4 4 0,10-13 1 16,-5 1 0-16,10-22 1 16,-5 5-2-16,0-13 0 15,0 4-3-15,0-4 1 16,0 4-2-16,-10 0 2 15,0 0 2-15,-4 5 2 16,0 3-6-16,0 14-2 16,-1-1 0-16,-4 21 0 15,0-4-2-15,5 17 0 16,-5-5 2-16,19-3 2 16,-5-5 2-16,19-4 1 15,-4-4 11-15,13-5 5 16,-4-3 7-16,0-22 4 15,-5 5-9-15,-5-22-2 0,0 5-10 16,1-13-4-16,-10 5-1 16,-5-5-1-16,0 4-18 15,-4 1-5-15,-1 8-42 16,-4-1-17-16,-1 5-55 16,1 5-56-1,0 3 65-15</inkml:trace>
  <inkml:trace contextRef="#ctx0" brushRef="#br0" timeOffset="6637">15453 1420 272 0,'-9'-33'101'0,"4"12"-54"0,0 8-44 0,0 9 21 0,5 4-19 16,0 0-4-16,0 8 1 16,0 1 0-16,5 16 0 15,0 9 9-15,0 3 6 0,-1 14-3 16,1 12 2-16,0 17-5 16,0 16 1-16,4 9-5 15,0 0-2-15,6 5-2 16,-1-13-3-16,0-5 1 15,0-8 1-15,-4-8-1 16,-1-9-1-16,-4-16 3 16,0-14 2-16,-5-24 9 15,0-5-12-15,4-24-5 16,-4-1-8-16,5-21-1 16,0 4 8-16,4-8 5 15,10-8-3-15,0 8 2 16,0 8-5-16,0 9-1 15,4 8 0-15,-4 13 4 16,5 17 7-16,-5 16 5 16,0 9-1-16,0 8 2 15,-1 13-6-15,-8 4-3 16,-1 4 1-16,-4-21 0 16,0-8-23-16,0 4-9 15,-1-8-37-15,1 4-15 16,0-9-30-1,4-4-28-15,1-4 59 16</inkml:trace>
  <inkml:trace contextRef="#ctx0" brushRef="#br0" timeOffset="7073">16261 2707 116 0,'24'-17'46'0,"-10"4"-24"0,14-8-6 15,-18 13 16-15,-1-5 5 16,5-4 4-16,-4 1 4 0,-1-1 2 16,-4 0-25-16,-5 0 5 0,-5 5 3 15,-4-1-10-15,-5 0-1 16,-5 5-5-16,-5 8-1 15,-9 0-7-15,-5 17-2 16,5 8-2-16,5 9 1 16,4 3 0-16,5 10 1 15,10-5-5-15,-1-5 1 16,20-7-2-16,9-5-2 16,4-12 11-16,6-5 5 15,-1-4 1-15,0-12 2 16,1-9-6-16,-6-8-1 15,-4 0-4-15,0-1-3 16,-5 1-29-16,0 0-14 16,5-4-33-16,-4 12-14 0,-1 4-12 15,0 5-35 1,0-1 43-16</inkml:trace>
  <inkml:trace contextRef="#ctx0" brushRef="#br0" timeOffset="7431">16724 2555 168 0,'14'-16'63'0,"-14"7"-34"0,5-24-8 16,-5 24 25-16,0 1-2 16,0-1 4-16,-5 1-16 0,1-5-7 15,-6 5-14-15,1 0 4 0,-6 3 4 16,1 10-8-16,-5 3-3 15,0 13-3-15,5 13-1 16,-5 12-2-16,15 4 1 16,-1 1-2-16,10-5 2 15,4-8-4-15,19-9-2 16,1-8 4-16,9-4 3 16,-1-17 3-16,-8-17 3 15,4-12 1-15,-10-13 3 16,-8-5-5-16,-6 5-1 15,-9 0-15-15,-5 9-8 16,1 3-30-16,-11 9-86 16,15 9-5-1,5-1 20-15</inkml:trace>
  <inkml:trace contextRef="#ctx0" brushRef="#br0" timeOffset="7760">17187 2488 300 0,'-5'42'112'0,"1"-8"-60"0,8 29-52 0,-4-30 21 16,0 18-14-16,0 16-4 16,5 9 0-16,0-1 0 15,4 5-1-15,1 0-15 0,-1-9-4 16,1-12-40-16,-6-13-17 15,6-12-39 1</inkml:trace>
  <inkml:trace contextRef="#ctx0" brushRef="#br0" timeOffset="8043">17206 2564 256 0,'-14'-34'96'0,"14"-4"-52"0,0 13-36 15,0 17 24-15,9-1-22 16,5 1-5-16,5 4-2 16,5 4 0-16,0 4-1 15,4 4 5-15,5 1 5 0,0-1-2 16,-5 9 2-16,-4 4-3 16,-10 0 0-16,-9 0 3 15,-5 4 3-15,-14 0-8 0,-10 5-4 16,-4-1-27-16,-1-4-9 15,1 5-29-15,4-9-14 16,6-4-43 0</inkml:trace>
  <inkml:trace contextRef="#ctx0" brushRef="#br0" timeOffset="8467">17948 2203 348 0,'-5'-17'129'0,"0"25"-70"0,-4-12-64 16,4 8 23-16,-4 5-12 15,-5-1-1-15,-1 5 2 16,1 3 2-16,0 5-4 16,0 0 1-16,4 0 4 0,1 0-8 15,4 0-3-15,5 0-3 16,5 0 0-16,4 5 3 16,6 3 0-16,-1-4 1 15,5 5 2-15,-5-1 5 16,0 0 6-16,-5-3 13 0,-9 3 8 15,-4 0-5-15,-10-3-2 16,-1-1-13-16,1 0-6 16,0 0-14-16,0 5-6 15,4-1-45-15,1-4-18 16,4 0-51-16,0 1-21 16,5-5 18-1</inkml:trace>
  <inkml:trace contextRef="#ctx0" brushRef="#br0" timeOffset="8684">18269 2887 356 0,'-24'-21'134'0,"20"17"-72"0,-1 0-55 16,5 4 29-16,0 0-30 15,5-4-7-15,-1-1-36 16,1 5-14-16,-5-4 26 16,0 4-38-16,0-4-14 0,5-4-39 15</inkml:trace>
  <inkml:trace contextRef="#ctx0" brushRef="#br0" timeOffset="8932">18524 1588 244 0,'-9'5'93'0,"-1"20"-50"0,1 34-28 0,4-26 24 16,0 30-1-16,1 21 4 15,-11 9-14-15,6 3-7 16,4-7-12-16,1 4-6 0,4-5-2 16,0-4-45-16,-5-8-20 0,-5-13-83 15</inkml:trace>
  <inkml:trace contextRef="#ctx0" brushRef="#br0" timeOffset="10675">14669 84 116 0,'0'-38'44'0,"0"34"-24"0,0-9-15 0,0 9 13 16,0 0 10-16,0 0 4 16,0-5-3-16,-5 5-1 15,0 0-15-15,1 0 1 0,-1 4 2 16,-5 0-6-16,1 8-1 16,-5 5-1-16,-10 3 0 15,-14 1 2-15,-14 4 1 16,-4 0 1-16,-6 0 0 0,1 4-4 15,-5 5-3-15,4-5-2 16,6 0 0-16,-6 0-2 16,-9 1-1-16,-4-5 1 15,-10 8 1-15,0 5-1 16,-5-1 2-16,10 13 0 16,-10 5 1-16,-24 8-2 15,1-1-2-15,0 1 1 16,4 5-1-16,0-9 2 15,-14-9 1-15,-9 4-1 16,-5 5-2-16,5 4-2 16,-10 8 1-16,-14 0 1 0,5 5 2 15,14 7-1-15,-9-11 2 16,-6-14 0-16,1 1 3 16,9-1-3-16,15 5 0 15,-15 0-3-15,-4 8-3 16,-29 26 4-16,24-1 1 15,-10-8 0-15,-14-8-2 16,10-8 1-16,18 3-1 16,6 1 0-16,-15-1 2 15,0 9-1-15,9 8 2 16,11 0-2-16,-10-8 2 16,-10-13-7-16,5 5 1 0,23-1 3 15,1 0 2-15,-15-4 0 16,5 9-2-16,9-5 1 15,10 5-1-15,9-5 0 16,-9-8 2-16,-9-12 8 16,13 0 5-16,10-5-3 15,15-4 1-15,13-4-2 16,19-8 1-16,15-9-6 16,9-5-2-16,9-3-2 15,5-5 1-15,10-3-24 16,-1-10-11-16,10-7-23 15,0-5-8-15,5 0-5 16,0 0 0-16,0 5 18 16,-1 8 7-16,6 8-23 15</inkml:trace>
  <inkml:trace contextRef="#ctx0" brushRef="#br0" timeOffset="11245">7370 2967 140 0,'19'-21'55'0,"-14"12"-30"0,4 1-12 16,-9 8 19-16,0 0-3 16,0 0 1-16,0 0-17 15,0 0-8-15,-9 4-3 16,-10 9-2-16,-5 8 2 0,-18 8 3 15,-1 13 4-15,-4 17 0 16,0 12 2-16,-1 5 0 16,1-5 1-16,5-3-2 15,-1 0 1-15,1-1-4 16,-1 0 1-16,1-4-3 0,4 0 2 16,5 0-4-16,4-4 0 15,6-13-3-15,9 0-3 16,9-8 2-16,10-4 0 15,18-5 9-15,10-16 7 16,10-9 2-16,23-12-1 16,38-5-4-16,19 0-2 15,-5-3-9-15,9-1-2 16,29 4 0-16,-4 5 2 16,-11-1-24-16,-8 5-12 15,4 4-57-15,-10 0-26 16,-23-4 15-16</inkml:trace>
</inkml:ink>
</file>

<file path=ppt/ink/ink22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17.29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3823 232 144 0,'0'-4'55'0,"0"4"-30"0,-5 0-21 0,5 0 15 16,0 0 0-16,0 0 14 15,-4-9-3 1,-6-16-4-16,1 4-2 16,-5 0-9-16,-1 4-2 15,-8 5-7-15,-6-1-2 16,-8 1-2-16,-11 3 1 15,-4 1 2-15,-9-1 4 16,4 1 0-16,1 0 2 0,-1 3-4 16,5 1 1-16,0 0-3 15,0 0 0-15,-5 0-3 16,-14 0-2-16,-14-1 1 16,5 1 1-16,0 0 3 15,-1 4 2-15,10 0 1 16,-4 0 0-16,-10-4 0 15,0 0 0-15,-10-1-2 16,6 5 1-16,3 0-6 16,6 0-1-16,0 0 0 15,-5 5 2-15,-10-5-1 16,-4 0-1-16,5 0-2 0,4 4 1 16,5 4 1-16,0 5 0 15,-10-1 0-15,1 1 2 16,-1-5-3-16,10 5-2 15,0 12 2-15,5 4 0 16,9 1-2-16,5 3 2 16,0 1 3-16,-5 8 1 15,0-4-4-15,0 4 1 16,0-4-2-16,10-1-2 16,9-3 5-16,5 0 1 15,4 3-5-15,5 1 0 16,10 0 3-16,4 12 2 0,5-3 0 15,5-1-2-15,5 4-2 16,9-4-1-16,4 1-1 16,1-5 3-16,5 0 2 15,4 4 2-15,0-4-1 16,14-9-2-16,5 1 1 16,5 4-1-16,5 0-3 15,4-1 2-15,5-3 1 16,-5-5 2-16,0 1-1 15,1 3 2-15,4 1 2 16,4-5 4-16,11 1-4 16,13-1-1-16,5-4 2 15,-5-4 1-15,-4-4-1 16,-1 0-1-16,6-4-3 16,8-1 1-16,6-3-2 0,9-1 2 15,-10-4-2-15,-4-4-1 16,5-4 5-16,4 0 4 15,10 0-5-15,9-1-2 16,-19-3 1-16,0-5 0 16,-4 1-4-16,27-1 1 15,-3 5 0-15,-1-1 2 16,-5 5-1-16,-23 0 2 16,-5-4 2-16,-5-1 2 15,5 1-3-15,5-1-1 0,5 5 1 16,4-8 0-16,-10-9 0 15,-8 4 2-15,-1 4-1 16,0 1 0-16,10-1-1 16,5 0 0-16,-1 1-2 15,-4-1-2-15,-14-4 1 16,-6 1-1-16,1-5 2 16,0 0 1-16,-9 4 1 15,8-4 0-15,1 0-2 16,-9 0 1-16,-6 0 2 15,-4 0 2-15,-4-4-3 16,-15-1-1-16,-5-3 1 16,-9 0 0-16,-5-5 0 15,-4-4 2-15,-10-4-1 16,-10 0 0-16,-9-4-3 16,-4 0-2-16,-15 0 1 15,-5-1-1-15,-9 10 0 0,-4 3 0 16,-6-12-3-16,1 8 0 15,-10 0 2-15,-19 0 0 16,-14-4 1-16,5 5 0 16,-5-1-3-16,10 4 2 15,-6-4 1-15,-8 1 0 16,-1-10-11-16,5 10-3 16,10 3-28-16,9 5-11 15,14-1-38-15,14 5-17 16,0 4-36-16</inkml:trace>
</inkml:ink>
</file>

<file path=ppt/ink/ink22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19.28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100 189 260 0,'-10'-9'99'0,"10"9"-54"0,-9 0-35 0,4 0 25 15,5 0-19-15,0 0-6 16,5 5 7-16,-5-1 5 16,9 29-11-16,-4 1 3 0,4 16 2 15,1-3 3-15,-1 24 3 16,1-12-8-16,-1 29-1 15,-4-17-5-15,0 30 0 16,-1-17-5-16,1 13 0 16,0-17-14-16,0-5-6 0,-1-8-22 15,1 1-10 1,0-10-21-16,-1-7-8 16,1-5-18-1,0-25-36-15,0 0 43 0</inkml:trace>
  <inkml:trace contextRef="#ctx0" brushRef="#br0" timeOffset="600">29 197 192 0,'-14'-29'74'0,"14"29"-40"0,-10-30-5 0,5 22 28 16,5-4-12-16,0 3-1 15,0-3-16-15,0 7-6 16,5-7-12-16,0 3 5 0,9 9 4 16,0 0 5-16,5 13 5 15,0-5-9-15,5 18-4 16,-5-6-3-16,14 39-1 15,-5-8-4-15,10-1-3 16,-5-8-2-16,9 4-3 16,-4-8 3-16,5 4 0 15,-10-4-1-15,0-5 1 16,-5-12-4-16,5-8 0 16,-4 0 1-16,-6-13 2 15,-4-9-6-15,0-29-1 0,-5 5-5 16,0-22 1-16,-3 13 3 15,-2-21 3-15,1 9 0 16,-1-5-1-16,1 8 0 16,4 1 3-16,-5 12-5 15,5 1 2-15,1 7 2 16,-1 18 3-16,0-1 11 16,5 38 4-16,-5-4-5 15,10 55-4-15,-1-13-2 16,6 33-1-16,-1-12 0 15,10 42 0-15,-5-21-7 16,5 0 0-16,-5-21-28 0,0 17-11 16,-5-17-28-16,0-4-11 15,-4-13-27-15,0-8-10 16,-5-9 18 0</inkml:trace>
  <inkml:trace contextRef="#ctx0" brushRef="#br0" timeOffset="1637">1778 789 160 0,'-28'-4'60'0,"28"4"-32"0,-29-8-11 0,25 8 22 16,-6 0-13-16,1 0-3 15,-6 0-7-15,6 0-2 16,-5 8-8-16,0-4 3 0,-5 9 3 16,5-5 0-16,-1 47 1 15,1-17 1-15,5 16 2 16,-1-7-9-16,10 16-2 16,0-9-3-16,15-3 1 15,-1-9-7-15,19-5 1 16,-5-7 1-16,5-22 1 15,-4-4 7-15,-1-16 4 0,0 3 8 16,-9 1 6-16,-5-9-9 16,-9-16-1-16,-5 3-8 15,-14-8-4-15,4 9-21 16,-4 0-10-16,0 3-32 16,0 5-11-16,4-4-33 15,6 4-33 1,-1 9 54-16</inkml:trace>
  <inkml:trace contextRef="#ctx0" brushRef="#br0" timeOffset="2126">1977 634 200 0,'-9'-17'77'0,"9"17"-42"0,-5-12-19 0,5 12 22 0,0 0-16 16,0 0-2-16,0 0-1 16,0 0 0-16,10 12-10 15,-1 1 8-15,10 16 3 0,0-4-2 16,5 22 0-16,-6-5-10 16,11 12-3-16,-6-3-5 15,6-5-1-15,-6-8 7 16,6-9 4-16,-6-4 8 15,6-46 6-15,-1 0-4 16,-9 0 0-16,0 4-7 16,-5-25-3-16,0 13-10 0,-4-13-2 15,-1 8-38-15,1 5-15 16,-1-5-30-16,5 13-9 16,-4 0-36-1</inkml:trace>
  <inkml:trace contextRef="#ctx0" brushRef="#br0" timeOffset="2632">2762 802 172 0,'14'0'66'0,"-14"0"-36"0,9 8-22 0,-9 1 18 0,0-9-6 16,0 4 0-16,5 0 0 16,0 0 2-16,4-4-12 15,-4 0 1-15,4 0 0 0,1 0-6 16,4-4-3-16,-5 0 1 16,6 0 0-16,-6-5-1 15,1-3 1-15,-1-1 0 16,-4-8 1-16,-1 4-5 15,-4-8 1-15,0 4 0 16,-9 0 0-16,4 4 0 16,-9-4 2-16,5-4 1 15,-6 17 1-15,1-1-2 16,0 9 1-16,5 0 7 0,-6 21 3 16,1 0 5-16,5 5 1 15,-1-1-2-15,6 4 2 16,4-4-1-16,0 26-2 15,0-5-8-15,4 0-5 16,1 0-5-16,9-20 1 16,-4-1-10-16,9-4-3 15,-5 0-22-15,14 4-7 16,-4-4-12-16,18-4-6 16,-9-5-7-16,10 1-2 15,-10-5-13 1</inkml:trace>
  <inkml:trace contextRef="#ctx0" brushRef="#br0" timeOffset="3108">3457 789 164 0,'5'-4'63'0,"-5"4"-34"0,-5-12-5 16,5 12 24-16,-4 0 0 16,-1 0 2-16,0 0-15 15,0 0-6-15,-4 0-17 16,-1 4 3-16,1 8 3 0,0-3-2 15,4 16 1-15,0-4-3 16,0 13-1-16,1-9-7 16,4 17-2-16,0-4 0 15,4-26 0-15,1 1-2 16,5 20-2-16,-1-12-2 0,5-8 1 16,0 0-1-16,5-13-2 15,-5 0-13-15,5-26-6 16,-5 5-10-16,5-21-5 15,0 5-1-15,-5-31-1 16,1 10 4-16,-11-43 5 16,1 21 8-16,-5-25 4 15,0 13 9-15,-5-5 6 16,1 13 20-16,-6 4 10 16,5 13 15-16,-4 17 9 15,0 8-11-15,-1 38-5 16,5-9-7-16,5 38 0 15,0-4-4-15,5 42-2 16,0-8-7-16,14 20-4 0,0-8-8 16,14 9-3-16,-5-9-22 15,5 0-10-15,-5-20-34 16,6 3-12-16,-6-8-58 16</inkml:trace>
</inkml:ink>
</file>

<file path=ppt/ink/ink22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23.42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207 63 176 0,'-57'-12'68'0,"57"12"-36"0,-24-4-11 16,20 4 22-16,-11 4-19 15,1 4-8-15,-5 5-6 16,5-5-2-16,0 30-4 16,0-17 4-16,0 21 4 0,4-8 0 0,5 8 1 15,1-5-10-15,8-3-1 16,1-5-4-16,14-16 0 15,-5 0 4-15,19-26 3 16,-4 5 4-16,-1-22 2 16,-4 5 1-16,-5 0 0 15,-5-5-2-15,-19 1-1 16,0 4-10-16,1 4-4 16,-1 4-41-16,0 0-18 15,0 5-46 1,10 3-36-16,0 5 60 15</inkml:trace>
  <inkml:trace contextRef="#ctx0" brushRef="#br0" timeOffset="382">575 349 104 0,'19'21'41'0,"-19"-21"-22"0,0 8-14 16,0-3 11-16,0-1 2 0,0-4 1 16,-5-4-4-16,1-1 1 15,-6-11 13-15,5-1 6 16,-9-13-18-16,5 9 6 0,-5-12 4 15,-1 8 0-15,6-9 4 16,0 9-11-16,4-5-4 16,0 5-7-16,10 0-4 15,0 4-2-15,9 4-3 16,-5-8 1-16,5 12 1 16,1 5-12-16,3 0-6 15,-3 3-53-15,3 5-22 16,-3 0-20-1</inkml:trace>
</inkml:ink>
</file>

<file path=ppt/ink/ink22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24.86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 30 176 0,'-6'-17'66'0,"6"17"-36"0,-4-8-20 16,4 8 20-16,0 0 2 15,0 0 5-15,0-5 2 16,0 5 1-16,0 0-22 16,0 0 3-16,0 0 2 0,0 0-3 15,0 17 0-15,0-4-7 16,4 16 0-16,2-3-8 0,-1 8-1 15,1-5-7-15,-2 9 0 16,2-4-41-16,-6 0-16 16,0-4-44-16,-6-9-19 15,2 0 18 1</inkml:trace>
</inkml:ink>
</file>

<file path=ppt/ink/ink22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25.00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 23 144 0,'-13'-21'55'0,"13"21"-30"0,6-4-51 0,-6 4-2 16,0 4-28-16,0 4-7 0</inkml:trace>
</inkml:ink>
</file>

<file path=ppt/ink/ink22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25.51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0 185 148 0,'9'4'55'0,"-9"-4"-30"0,19 26-23 0,-19-22 14 16,10 13-1-16,-1 0 0 15,5 9 8-15,-4-1 3 16,4 0-14-16,-5 0 4 0,1 5 2 16,-1-5-6-16,-4-4 1 15,0 4-4-15,0-12 0 16,-1-5-3-16,-4-12 1 15,0 4-6-15,-4-17-3 16,-1 0 1-16,0-12 2 16,0 4 0-16,1-9-1 15,-1 9-2-15,5-9 1 16,0 5 1-16,9-2 0 16,-4 6-3-16,9 8 0 15,-4 1 10-15,5 16 8 0,-1-9 1 16,0 22 0-16,0-5-6 15,1 13-2-15,-6-4-2 16,0 9-1-16,1-1-3 16,-1 17 1-16,-4-8-33 15,0 8-12-15,0-8-36 16,-1 8-14-16,1-17-4 16</inkml:trace>
  <inkml:trace contextRef="#ctx0" brushRef="#br0" timeOffset="466">426 68 256 0,'0'-26'96'0,"0"26"-52"0,5-29-23 0,-5 25 28 16,0 4-15-16,0-9-5 16,0 9-8-16,0 0-1 0,5 13-11 15,-1-5 3-15,16 22 4 0,-1-1-4 16,10 22 1-16,-6-9-6 15,10 16 1-15,-4-15-7 16,4-1-3-16,-5-4 1 16,5-8 0-16,-5-5 3 15,1-17 1-15,-5 1 3 16,0-35 3-16,-5 5-2 16,-5-25 1-16,0 8-3 15,-4-13 0-15,-1 9-6 16,1 0-1-16,-6 8-32 15,1 1-13-15,0 8-33 16,-1 8-15-16,1 4-9 16,0 13-43-16,0 0 44 15</inkml:trace>
</inkml:ink>
</file>

<file path=ppt/ink/ink2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53.21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213 77 168 0,'-12'-11'63'0,"12"11"-34"0,12-10-1 0,-12 10 27 16,0-5-6-16,0 5-1 15,-6-5-10-15,6 0-1 16,-12 0-21-16,7 5 4 0,-13-5 1 15,1 5 2-15,-6 5 3 16,6 0-8-16,-12 10 0 16,6-5-9-16,0 11-3 15,0-1-3-15,11-4-3 0,7-1 1 16,10 26-1-16,1-5-3 16,17 5 2-16,-5-6 1 15,16-14 0-15,-5-6 4 16,0-35 2-16,-6 4 13 15,0-4 7-15,0-16 2 16,-6 0 1-16,-6-5-12 16,-11 16-5-16,0 4-10 15,-5-4-1-15,5 4-39 16,-6 1-14-16,0 5-53 16,0-1-24-16,1 1-39 15</inkml:trace>
</inkml:ink>
</file>

<file path=ppt/ink/ink23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26.56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79 922 156 0,'19'-8'60'0,"-19"8"-32"0,14-17 0 0,-14 17 27 0,5-4-4 15,-1 0 0-15,-4-5-9 16,0 5-3-16,0-9-22 16,0 13 5-16,0-8 2 0,0 4-1 15,-9 0-2-15,4-1-7 16,-4 5-4-16,-1 0-3 16,-4 9 0-16,5 3-2 15,-10 1 2-15,5-5-2 16,-1 18 2-16,6-10-2 15,4 14 2-15,0-5-4 16,10 4-2-16,0 1 0 16,4-13-1-16,1 5 0 0,4-1 0 15,0-13 0-15,5-4 0 16,-5 0 0-16,5-12 2 16,-5 0-3-16,1-5-2 15,-1-8-1-15,0 3 0 16,-5 1 0-16,1 5 3 15,-1-1-2-15,1 5-1 16,-6 4 5-16,1 12 1 16,0-4 0-16,0 17-2 15,-1-8 1-15,6 4-1 16,-1 5-5-16,5 3-1 16,-4-4-24-16,-1 0-10 15,1-4-26-15,-1-1-10 0,1-3-31 31,-1 0-49-31,0-9 44 0</inkml:trace>
  <inkml:trace contextRef="#ctx0" brushRef="#br0" timeOffset="316">518 0 224 0,'0'-5'85'0,"0"5"-46"0,5 21-17 0,-5-16 26 16,5 20-14-16,-1-4-2 15,15 29 3-15,-5-7 2 16,10 37-19-16,-5-21-4 0,9 33 0 15,-4-7-6-15,0-1-2 16,-1-4-14-16,1 0-5 16,-5-8-23-16,0-1-9 15,-5-12-34-15,-5-8-12 16,1-9-27 0</inkml:trace>
</inkml:ink>
</file>

<file path=ppt/ink/ink23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27.25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0 312 0,'5'21'118'0,"-5"-21"-64"0,0 25-59 0,0-17 23 16,5 9-34-16,0 0-8 15,5 12-49-15,-6-4-20 16,7 5-11-16,-2-13-4 16</inkml:trace>
</inkml:ink>
</file>

<file path=ppt/ink/ink23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27.37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35 100 0,'0'-30'38'0,"0"30"-20"0,5-8-23 15,-5 8 6-15,6 4-43 16,0 0-17-16</inkml:trace>
</inkml:ink>
</file>

<file path=ppt/ink/ink23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27.98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152 575 252 0,'0'-17'93'0,"0"17"-50"0,0-29-15 0,0 29 30 16,-10-5-19-16,6 1-5 15,-6-4-9-15,1-1-4 16,-5 5-11-16,4-4-2 0,-4 16 2 16,0-4 3-16,0 13 2 15,0-4-4-15,-1 12 1 16,6-4-3-16,-1 8 2 15,6-3-6-15,4 3-3 16,0-8 1-16,9 4 0 0,-4-4-1 16,14 0 1-1,-5-4-4-15,14-4 0 0,-4-5-8 16,4-8-4-16,-4 0-15 16,0-21-8-16,-1 4-9 15,1-25-5-15,-5 9 3 16,0-30 4-16,-1 12 17 15,-3-24 11-15,-1 16 9 16,-5-17 6-16,1 13 10 16,-6-4 5-16,1 17 17 15,-5-5 9-15,0 9-1 0,-5 17-2 16,1-5-15-16,-6 34-4 16,6-8-7-16,-6 33-2 15,1 4 0-15,-1 30 1 16,5-13-5-16,5 25-4 15,0-8-8-15,10 13-1 16,-5-13-30-16,14 8-13 16,-5-12-29-16,0 0-13 15,-5-9-39 1</inkml:trace>
</inkml:ink>
</file>

<file path=ppt/ink/ink23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28.49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29 19 364 0,'-24'-5'134'0,"19"5"-72"0,5 0-44 0,0 0 34 16,15 0-23-16,-6 0-3 15,5-8-16-15,0 4-6 16,5 4-3-16,11 0-1 0,7 4 0 16,-3 4 0-16,-1 5 0 15,-10-5 0-15,6 18 0 16,-5-5 4-16,-5 4 2 16,0-4 9-16,-5 8 2 15,-4-4 9-15,-1 5 4 16,-4-5-3-16,-10 13-2 15,-4-5-11-15,-10 5-4 16,0-4-11-16,-9-1-1 16,3 1-42-16,1-1-16 0,1 1-53 15,4 8-21-15,0 0-44 16</inkml:trace>
</inkml:ink>
</file>

<file path=ppt/ink/ink23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28.61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6-1 276 0,'8'6'104'0,"-8"-6"-56"0,-8 4-45 16,8-4 23-16,-8 0-48 15,8 0-18-15,0 5-80 0,0 0-33 16</inkml:trace>
</inkml:ink>
</file>

<file path=ppt/ink/ink23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52.05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1767 202 148 0,'-4'-8'55'16,"-6"3"-30"-16,5-3-16 0,-4 0 16 0,4 3-8 16,-4-3-2-16,-1 0-6 15,1-5-1-15,-5 0-5 16,-5-3 3-16,-5 3 0 0,-9 0 2 15,-5 1 2-15,-4-1-3 16,-1 1 1-16,-4-1-5 16,5 0 0-16,-6 5-1 15,-4 0-2-15,-9 3 3 16,-5 5 0-16,-15 5-1 16,11 3-2-16,-1 5 1 0,5 3 1 15,-1 10-3-15,1 3 0 16,0-4 3-16,0 0 3 15,5 5-2-15,-1 3-2 16,-4 9 4-16,5-4 1 16,4 13 0-16,10-1-1 15,4 5-1-15,10-5 2 16,9-4-3-16,10 0-2 16,10-4-3-16,8 5-1 15,25-14 2-15,8 1 2 16,15-1 2-16,10-3 1 15,-1-1 2-15,1-4 1 16,4-4-3-16,19-4-3 0,9-4 0 16,6-1 1-16,-1-7 1 15,-5-5 3-15,1-5-5 16,9-3-3-16,-5 0 1 16,5-1 2-16,-10 1 0 15,-9-1-1-15,-14-3 3 16,-5-5 0-16,-4-8 1 15,-1 0 0-15,-14-5-2 16,-4-8 1-16,-10 9 0 16,-9-34 3-16,-10 4-5 15,-14 0-1-15,-10 5 2 16,-8 8 1-16,-11 4-4 16,-9 4-1-16,1 8-24 0,-1 1-7 15,-5 4-24-15,15 0-9 16,4 12-35-1</inkml:trace>
  <inkml:trace contextRef="#ctx0" brushRef="#br0" timeOffset="946">1819 1172 124 0,'-9'-17'46'0,"4"13"-24"0,-4-8-8 0,-1 7 15 15,-4-7-3-15,0-1-1 16,-5 1-5-16,0-1 0 15,-5 0-11-15,-13-3 6 0,-11-1 4 0,1 4-6 16,-5 1 0 0,0-1-5-16,0 5-3 0,-9-1 0 15,-5 1 1-15,-5 4-1 16,-19 4 2 0,0 4-2-16,5 8 0 0,-5 9-6 15,-9 9-1-15,-5 3 5 16,-4 5 3-16,8 8-3 15,11 5 0-15,8 16-1 16,15-8-2-16,10 0 5 16,-1 4 1-16,14 4 2 15,15 4 0-15,14 1-7 16,4-5 0-16,15-4-1 16,14-9 2-16,14 1-1 15,33-9-1-15,29-8 1 0,9-13 1 16,33-8-1-16,23-17 2 15,6-13 0-15,18-8 1 16,10-8-2-16,-15-9 1 16,-14-12-2-16,-4-1-1 15,-19 1 1-15,-15 4 1 16,-27 0-1-16,-20-5 2 16,-23 1 2-16,-20-9 2 15,-22-12-6-15,-20-1 0 16,-23 1-1-16,-10 4 2 15,-14 16-3-15,-5 9 0 16,-9 9-4-16,-5 3-1 16,0 9-35-16,-4 4-15 15,18 1-165 1</inkml:trace>
</inkml:ink>
</file>

<file path=ppt/ink/ink23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15.31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0 123 176 0,'0'-9'66'0,"0"9"-36"0,0 0-26 0,0 0 13 0,0 9-6 16,0-9 1-16,0 12-3 15,0 2 2-15,5 7-6 16,-1 0-3-16,6 4-1 0,-5-3-1 16,9 8 2-16,-5-5-21 15,1 0-7-15,-1-3-38 16,5-9-40-1,-4-1 28-15</inkml:trace>
  <inkml:trace contextRef="#ctx0" brushRef="#br0" timeOffset="245">246 0 132 0,'0'-4'49'0,"0"4"-26"0,4 33-23 0,-4-24 13 16,0 9-5-16,0-6 3 16,5 18-6-16,0-5-1 15,4 5-2-15,1-5-2 0,-1 9 1 16,1-4-39-1,-1 4-45-15,1-9 12 16</inkml:trace>
</inkml:ink>
</file>

<file path=ppt/ink/ink23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17.23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144 708 96 0,'5'-9'38'0,"-5"9"-20"0,0-4 1 0,0 4 16 16,0 0 7-16,0 0 4 16,-5-4 0-16,5 4-1 15,-5 0-25-15,0 0 2 0,-4 0-1 16,0 0-5-16,-6 4-1 15,1 0-7-15,-5 13 0 16,5-4-5-16,-5 20-2 16,5-3 4-16,5 16 1 15,-1-4 2-15,10 8 0 16,0-8 0-16,10 9 2 16,-1-4-3-16,10-1-2 0,-5-12-5 15,5-5 0-15,-5-4 2 16,5-12 1-16,-5-1 1 15,0-12 0-15,1 0-38 16,-1-25-14-16,-5 4-44 16,5-17-18-16,-4 1 4 15</inkml:trace>
  <inkml:trace contextRef="#ctx0" brushRef="#br0" timeOffset="285">205 25 184 0,'-9'-17'68'0,"9"17"-36"0,-5-8-11 0,0 8 25 15,5 0-15-15,0 0-5 16,0 4-2-16,0 0-1 16,0 17-12-16,0-4 7 0,5 34 2 15,0-9-2-15,0 34 0 16,-1-13-8-16,10 30-2 15,-4-18-4-15,4 30-1 16,-4-16 1-16,4 8 0 16,0-13-27-16,0-4-11 15,0-13-34-15,5-12-12 16,-5-8-18 0,0-14-30-16,-4-3 45 15</inkml:trace>
</inkml:ink>
</file>

<file path=ppt/ink/ink23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18.19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115 720 192 0,'10'-5'71'0,"-10"5"-38"0,-10-4-14 0,5 4 23 15,5 0-3-15,0 0-1 16,-4 0-8-16,-1 0-4 15,0 0-14-15,1 0-1 0,-6 4 0 16,1 1 0-16,-1 3 1 16,1 0-6-16,-1 9-2 15,1-4 2-15,-1 12 1 16,1-4 1-16,-1 4 2 16,6 0-7-16,4 5-2 15,0-4-1-15,4 3 0 16,-4-3 0-16,10-1 2 0,-1-4-1 15,6 0-1-15,-6-4-2 16,5-5 1-16,0 1 3 16,1-5 1-16,-6 1 1 15,0-22 2-15,1 5-1 16,-5-18 0-16,-1 5-6 16,1-8 1-16,0 4-5 15,0-5 1-15,-1 5 0 16,1-5-1-16,0 5 4 0,-5 8 0 15,0 4 1-15,4 13 0 16,1 0-5-16,0 17 1 16,0-4 4-16,-1 12 2 15,1 1-3-15,4 12 1 16,-4-5 0-16,5 5 2 16,-1-4-28-16,1-1-9 15,-1 1-32-15,0-9-12 16,1-4-20-1,-1-8-35-15,-4-5 47 16</inkml:trace>
  <inkml:trace contextRef="#ctx0" brushRef="#br0" timeOffset="345">399 9 248 0,'-19'-9'93'0,"19"9"-50"0,0 9-44 16,0-5 18-16,9 13-6 15,1-13 3-15,9 30 2 16,-5-9 2-16,14 38-10 0,-4-13 4 15,13 26 4-15,-8-12-6 0,4 24-3 16,-5-12-4-16,1 20 0 16,-6-16-2-16,1 4-1 15,-1-13-17-15,-4-2-6 16,0-11-22-16,-5-7-9 16,1-9-18-16,-6-9-5 15,1-3-7 1</inkml:trace>
  <inkml:trace contextRef="#ctx0" brushRef="#br0" timeOffset="589">663 1006 244 0,'-19'4'90'0,"19"-4"-48"0,-4-8-16 0,4 8 31 15,0 0-17-15,0 0-5 0,4-8-5 16,1-1-2-16,9-3-15 15,0 3-6-15,1-3 0 0,-1 3-2 16,0 1 0-16,0-1-12 16,5 5-3-16,-5 0-28 15,10 4-11-15,-5 0-23 16,4-4-7-16,-4 4-9 16,10-4-38-1,-6-1 34-15</inkml:trace>
</inkml:ink>
</file>

<file path=ppt/ink/ink2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51.23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1065 26 224 0,'-6'-10'85'0,"1"10"-46"0,5 0-13 0,0 0 29 16,0 0-18-16,0 0-6 16,0 0-12-16,5 5-4 15,1 5-9-15,0 5 9 0,5 21 5 16,1 31 1-16,-1-1 2 16,1-10-2-16,5 36-1 15,0-15-4-15,6 51-2 16,-5-21-2-16,10 36 2 15,24 62-3-15,-23-82 1 16,-6-21-9-16,0 26-4 0,0-21 4 16,0 11 5-16,-6-21-4 15,0 0 0-15,1-15-33 16,-7-11-13-16,1-9-32 16,-7-16-13-16,1-10-27 15,0-21-11-15,-6-5 15 16</inkml:trace>
  <inkml:trace contextRef="#ctx0" brushRef="#br0" timeOffset="435">115 588 228 0,'-80'-5'85'0,"80"5"-46"0,-29-10-8 0,23 10 32 16,6 0-29-16,0 0-8 0,17-5 4 16,1 0 1-16,22-26-15 15,46-25 8-15,46-5 4 0,29 15-11 16,-11-16-2-16,0 16-7 16,6 10-3-16,-1 6 0 15,-11 4-1-15,-23 1 0 16,-18 4 0-16,-11 1 2 15,-17 4 3-15,-12 1-39 16,-11 5-19-16,-6-6-58 16,0-4-22-16,-6-6-14 15</inkml:trace>
  <inkml:trace contextRef="#ctx0" brushRef="#br0" timeOffset="1456">2447 1509 156 0,'5'-16'60'0,"-5"16"-32"0,0-10-2 16,0 10 25-16,0 0-5 16,0 0 0-16,-5-5-6 15,5 0-1-15,-6 0-21 16,0 0 7-16,-11 0 3 0,5-1-9 16,-16 6-1-16,5 0-4 15,-24 6-1-15,13-1-7 0,-6 15-4 16,5 1-1-16,6 4-1 15,6-4 0-15,12 45 0 16,5-10-5-16,29 11 1 16,-6-11 2-16,24-10 1 15,-7-5 1-15,12-16 2 16,-6-4-1-16,1-21 2 16,-7 0 13-16,-5-31 7 15,-6 6-3-15,-6-11-1 16,1 5-9-16,-13-15-2 15,1 5-6-15,-6 0-2 16,0 6-11-16,-6 4-5 16,1 5-41-16,5 6-17 0,0-1-26 15,5 6-8-15,1 5-19 16</inkml:trace>
</inkml:ink>
</file>

<file path=ppt/ink/ink24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19.27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81 22 160 0,'10'-13'63'0,"-10"13"-34"0,4-8 8 0,-4 8 28 16,0 0 3-16,0 0 2 16,0 0-15-16,0 0-4 15,-4 0-29-15,-1 0 0 0,-4 0 0 16,4 0-8-16,-5 0-3 15,1 0-6-15,-1 4-2 16,1 0-3-16,0 4-1 16,-1 1 1-16,1 8 2 15,4-5-1-15,5 9-1 16,0-4-2-16,0 4-1 16,0 0 2-16,5-4 0 15,-1 0 1-15,6-1 0 16,-1-3 0-16,5-5 0 0,-4-3 0 15,4-10 2-15,0 1-3 16,0-13 0-16,-4 5-10 16,-1-13-5-16,1 4 1 15,-1 4 4-15,-4 0 4 16,0 0 4-16,-1 5 0 16,1 3 1-16,0 1 4 15,4 8 1-15,1 0-4 16,-1 21 1-16,1-4 4 15,-1 16 2-15,1-3-5 16,-1-1 0-16,0-4 1 16,1 9 1-16,-5-9-23 0,4 0-12 15,-4-4-38-15,4 0-18 16,-4-4-27 0,9 0-39-16,-4-5 57 15</inkml:trace>
</inkml:ink>
</file>

<file path=ppt/ink/ink24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19.52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88 39 440 0,'0'-10'165'0,"0"10"-90"0,0 0-81 0,0 0 30 0,0 0-18 16,0 0-3-16,0-5-55 15,0 1-23-15,0-2-85 16,0 1-36-16,0 0 83 16,0 1 40-16</inkml:trace>
</inkml:ink>
</file>

<file path=ppt/ink/ink24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20.05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99 560 220 0,'0'5'82'0,"0"-5"-44"0,5 50-27 16,-5-42 23-16,0 13 0 15,0-4 1-15,9 21 4 16,1-9 0-16,4 26-21 0,0-8 1 0,5 20-1 16,-5-8-8-16,10 0-3 15,-5-9-4-15,4 2 0 16,-4-10-31-16,0-4-13 16,0-5-32-16,-5-12-12 15,0-4-21 1,-4-21-29-16,-6 0 52 15</inkml:trace>
  <inkml:trace contextRef="#ctx0" brushRef="#br0" timeOffset="250">0 665 328 0,'-5'-8'123'0,"5"8"-66"0,5 0-33 0,-5 0 33 0,9-17-14 15,-4 9 0-15,4-17-15 16,1 4-6-16,9-9-12 16,0 5-4-16,14-13-2 0,-5 8-2 15,19 0 1-15,-9-3 0 16,9 8 3-16,-9-5-23 16,5 1-8-16,-10 4-30 15,0 4-10-15,-5 0-28 16,1 8-9-16,-6 0-35 15</inkml:trace>
  <inkml:trace contextRef="#ctx0" brushRef="#br0" timeOffset="524">279 860 324 0,'-5'8'121'0,"5"-8"-66"0,5 4-36 0,-5-4 34 15,9 0-11-15,-4 0 0 16,18-4-15-16,-4 0-7 16,14-5-11-16,-4 1-6 0,9-5-2 15,-5 5-4-15,0-5 0 16,-6 5-42-16,1 0-18 15,-4-2-36-15,4 2-14 16,-4 4-23-16</inkml:trace>
  <inkml:trace contextRef="#ctx0" brushRef="#br0" timeOffset="881">925 720 180 0,'9'-4'68'0,"-9"4"-36"0,0-9-4 16,0 9 25-16,0 0 1 0,0 0 5 15,-4 0-17-15,-1 0-8 16,-5 9-19-16,1-9 1 0,-5 8 4 16,4 5-5-16,-4 8 2 15,5-4-1-15,4 17-1 16,0-4-5-16,10 3-2 15,0-3-2-15,9-5-1 16,0-4-3-16,10-9 1 16,-5 1 9-16,4-13 7 15,-4 0-4-15,0-8 0 16,-5-1-9-16,-4-8-4 16,-1 5-26-16,1-5-9 15,-6 4-36-15,6 1-16 16,-1-1-19-16,1 5-8 15,-1-1-10 1</inkml:trace>
  <inkml:trace contextRef="#ctx0" brushRef="#br0" timeOffset="1215">1412 797 208 0,'9'-10'77'0,"-9"10"-42"0,0-8 3 16,0 8 32-16,-5 0-8 15,5 0 1-15,-4-4-15 16,-1-1-8-16,-5 5-22 16,6 0-5-16,-6 5 1 0,5-1-6 15,-4 14 0-15,0-6-2 16,9 13-1-16,0-4-3 0,0 9 1 16,0-5-2-16,9 0-1 15,-4 0 1-15,14-8-1 16,-5 0 0-16,5-9 2 15,-5-3 1-15,0-14 3 16,0 5 3-16,-4-13 2 16,-1 0-23-16,-4-4-9 15,0 0-36-15,-5 0-16 16,0 5-46-16,-5-1-17 16,5 4 8-1</inkml:trace>
  <inkml:trace contextRef="#ctx0" brushRef="#br0" timeOffset="1982">915 749 88 0,'5'-8'35'0,"-5"8"-18"0,0-4-11 0,0 4 11 15,0 0 2-15,0 0 3 16,0 0-1-16,0 0-1 15,10 0-8-15,-1 0-5 16,10 4-4-16,-5 0-3 0,5 0 1 16,-5 1-1-16,10 3 0 15,-5 0 2-15,0 5 1 16,0 1-1-16,-5-2 1 16,5 1-22-16,-10 4-9 15,1-1-44 1</inkml:trace>
  <inkml:trace contextRef="#ctx0" brushRef="#br0" timeOffset="2506">1718 46 260 0,'0'-13'99'0,"0"13"-54"0,0 0-39 0,0 0 20 0,0 5-10 15,0 3-1-15,4 0-7 16,1 5 0-16,5 8-5 16,-1-4-2-16,0 4 0 0,1-4-37 15,-1 9-15-15,1-5-43 16,-5 0-48-1,-1-4 46-15</inkml:trace>
  <inkml:trace contextRef="#ctx0" brushRef="#br0" timeOffset="2712">1935 0 200 0,'5'12'77'0,"-5"-12"-42"0,14 26-19 0,-14-18 22 16,5 5-22-16,-1-1-6 15,6 9-16-15,-5-4-6 16,4 8-69-16,0-4-31 16,1 10 32-16,-1-6 18 15</inkml:trace>
</inkml:ink>
</file>

<file path=ppt/ink/ink24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23.86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247 42 224 0,'-24'-4'85'0,"24"4"-46"0,-9-17-21 0,4 17 25 16,0-8-9-16,5 4-2 15,-9-1-7-15,4 1-2 16,-5 4-12-16,1 0 4 0,-5 9 5 16,0 3-5-16,-5 5 2 15,5 0-6-15,-15 12-1 16,6-4 0-16,4 13 4 0,0-8-6 16,9 7-2-16,1-7-6 15,9-1-2-15,0-4-4 16,5-4 1-16,-1-4 1 15,11-13 2-15,-1 1-1 16,9-22 1-16,-4 4 4 16,-5-8 1-16,1 4-6 15,-1 1 0-15,-5 3 1 16,1 0 3-16,-6 1-2 16,6 3 0-16,-5 5 3 15,4 8 3-15,-9-4 0 31,14 34-5-31,-4-5-2 16,-1 1-32-16,1-5-15 16,-1 4-44-16,-4-3-18 15,-1-1-16-15,1-4-5 16</inkml:trace>
  <inkml:trace contextRef="#ctx0" brushRef="#br0" timeOffset="390">393 118 148 0,'0'33'55'0,"0"-33"-30"0,5 34-10 0,-5-34 20 0,5 13-13 16,-5-1-2-16,4 9-1 15,1-4 2-15,0 4-11 16,-1 0 10-16,1-4 3 0,0 0-5 15,0-5-3-15,-5 1-4 16,0-13-2-16,0 0-5 16,4-17-3-16,1 0 0 15,0-12 1-15,-1 4-6 16,6-13-1-16,-5 4 2 16,4 1 1-16,-4 3-1 15,4 9 2-15,1 4 7 16,4 13 4-16,0 4 3 15,5 13 3-15,-5-5-9 0,5 13-2 16,-5-4-10-16,0 12-2 16,1-3-38-16,-1 7-15 15,-5-8-38 1,5 1-43-16,1-5 50 16</inkml:trace>
</inkml:ink>
</file>

<file path=ppt/ink/ink24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24.72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53 476 208 0,'5'-13'79'0,"-5"13"-42"0,-5-21-8 0,5 21 30 0,-5-4-15 16,0 0-5-16,1 12-14 15,-1-4-3-15,-5 9-13 16,6-5-3-16,-1 13-2 0,0-4 4 15,1 8 5-15,-1-3-3 16,5 4 2-16,0-5-5 16,5 8-2-16,-5-4-5 15,9-4-2-15,0-4 1 16,6-4 0-16,-6-5 1 16,10-8 0-16,-5 0-3 15,0-17 2-15,0 5-17 16,0-26-5-16,0 8 0 15,0-33 1-15,-5 8-3 16,-9-25 1-16,0 13 8 0,-4-13 5 16,-1 13 7-16,-4 3 4 15,4 9 21-15,-5 13 10 16,2 13-6-16,3 20-3 16,0 5-10-16,5 25-5 15,0-4-4-15,10 42 0 16,-6-13-4-16,15 14 0 15,-5-10-41-15,9 9-17 16,-4-9-54 0,5-3-54-16,-5-10 60 15</inkml:trace>
</inkml:ink>
</file>

<file path=ppt/ink/ink24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25.66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3 240 0,'0'-4'90'0,"0"4"-48"0,0 0-31 0,0 0 21 0,0 4-11 15,0 1 1-15,0 16-2 16,0-5 2-16,0 10-12 16,0-5-1-16,5 4 1 0,-5-4-4 15,5 4 2-15,-5-4-34 16,0 0-14-16,0-4-51 16,4-5-19-16,1-3 4 15</inkml:trace>
  <inkml:trace contextRef="#ctx0" brushRef="#br0" timeOffset="171">137 8 204 0,'5'21'77'0,"-5"-21"-42"0,9 58-34 0,-9-49 14 16,0 12-21-16,0-4-6 15,10 12-49-15,-1-12-23 16,5 8 15-16,1-4 10 16</inkml:trace>
</inkml:ink>
</file>

<file path=ppt/ink/ink24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26.92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149 689 232 0,'23'-17'88'0,"-23"17"-48"0,5-16-18 0,-5 16 28 16,0 0-6-16,0-9-1 16,-9 5-5-16,4 0 1 15,-9 4-21-15,4 0 1 0,-4 4-1 16,5 0-4-16,-5 9 0 16,-1-1-8-16,-4 14-2 15,5-5 0-15,0 16 2 16,0-7-1-16,5 8 2 15,-1-5-2-15,5 5 0 16,1-4-3-16,8-1 1 16,1 1-2-16,5-13-1 15,-6 0-2-15,10-4 1 16,1-1 3-16,8-7 1 16,-4-5-4-16,5-17-1 15,-5 5-19-15,4-21-9 16,-4 3-13-16,0-16-6 15,0 5-2-15,-5-22-1 16,0 8 11-16,-4-16 7 0,-6 8 13 16,-4-20 8-16,0 7 8 15,-4-12 3-15,-1 13 6 16,0-1 2-16,1 9 28 16,-6 5 13-16,1 7 2 15,-10 13 1-15,9-4-11 16,1 13-4-16,-1 4-15 15,6 21-7-15,4-1-6 16,0 39-2-16,0-9-1 16,9 38 0-16,-4-8-2 0,9 29 1 15,5-13-4-15,0 30-2 16,-5-25-23-16,5 16-10 16,-5-16-23-16,0-9-11 15,0-8-20-15,1-9-6 16,-6-8-12-1</inkml:trace>
</inkml:ink>
</file>

<file path=ppt/ink/ink24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27.54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49 714 188 0,'4'-13'71'0,"-4"13"-38"0,5-8 1 16,-5 8 29-16,0 0-12 16,0 0-3-16,0 0-1 15,0 0 0-15,0 0-25 16,0 0 0-16,-5 0 0 0,1 0-4 15,-1 0 0-15,0 0-4 16,0 8 1-16,1 1-10 16,-1 3-3-16,0 1 2 15,1 16 2-15,-1-4 0 16,0 1 1-16,0-5-9 0,5 0 0 16,0 0 2-1,0 0 2-15,0-5-3 0,5 1-1 16,0-4 1-16,4-1 0 15,-4 1 1-15,4-5 0 16,1-3 0-16,-1-10 2 16,1 1 1-16,-1-17 1 15,1 4-9-15,-1-8-4 16,1 4 0-16,-6-4 0 16,1 0 3-16,0 4 4 15,0 4 1-15,-1 4 3 16,1 1-1-16,0 8-1 15,-1-1 1-15,1 18-1 16,0-5 0-16,0 22 2 16,-1-5-3-16,6 9 0 0,-6-5 3 15,11 0 1-15,-1 1-21 16,0-9-10-16,-5 0-41 16,6 0-19-16,-6-4-28 15,5-9-13-15,-4 0 23 16</inkml:trace>
  <inkml:trace contextRef="#ctx0" brushRef="#br0" timeOffset="361">460 25 252 0,'0'-25'93'0,"0"25"-50"0,0 4-19 0,0-4 27 16,0 4-20-16,0 5-4 16,4-1-4-16,1 0 0 15,5 18-12-15,-1-5 7 0,5 33 4 16,-4-16 2-16,4 33 3 15,0-12-6-15,0 21-1 16,0-13-11-16,5 21-3 0,-5-16-11 16,5 3-4-1,-4-16-22-15,-1-4-10 0,0-9-29 16,-5-8-13-16,-4-5-16 16,0-12-3-16,-1 0-2 15</inkml:trace>
  <inkml:trace contextRef="#ctx0" brushRef="#br0" timeOffset="595">568 836 316 0,'-4'-9'121'0,"4"9"-66"0,4 0-36 0,-4 0 34 16,0 0-5-16,0 0 2 15,5-8-13-15,0-1-3 16,4 5-19-16,1 0-5 0,4-4-2 15,0 3-4-15,5 1-1 16,0 0-30-16,0 0-12 16,0 0-33-16,9 4-12 15,0 0-20-15,1 0-7 16,-6 0-11 0</inkml:trace>
</inkml:ink>
</file>

<file path=ppt/ink/ink24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28.65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72 71 140 0,'14'-13'52'0,"-14"13"-28"0,15-12 7 0,-15 12 26 0,0-5-2 16,0 5 3-16,0-8-16 15,0 4-5-15,0 0-21 16,0-1 8-16,0 1 5 0,0 0-4 15,-5 0 0-15,0 0-8 16,-4-1 0-16,-1 5-1 16,1 5-1-16,-1-1-3 15,1 4-2-15,-1 1-2 16,1 7 0-16,0-7-4 16,-1 8-3-16,5-1 2 0,5 5 0 15,0-4-1-15,5 8-2 16,0-4-2-16,4 0 1 15,1-4-1-15,-1-4 0 16,1-1 0-16,4-7 0 16,-5-1-3-16,1-17 1 15,-1 5-5-15,1-5 1 16,-1 1-3-16,0-5 0 16,-4 4 1-16,0 5 4 15,0-1 3-15,-1 5 2 16,1 0 5-16,0 8 5 15,0 0-1-15,4 17 1 16,-4-4-3-16,4 4-1 16,1-4-3-16,-1 4-2 15,1 0-13-15,-1-4-4 16,-4 0-55-16,4-1-25 0,1-3-49 16,-1 4-37-1,0-5 83-15</inkml:trace>
</inkml:ink>
</file>

<file path=ppt/ink/ink24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29.83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95 223 156 0,'-9'-9'60'0,"9"9"-32"0,0 0-4 0,0 0 22 15,0 4-8-15,0 5-2 16,4 24-3-16,1-12 1 16,4 34-18-16,1-9-5 0,4 21 0 0,-4-12-5 15,4 21-1-15,0-9-22 16,0-4-11-16,0-9-39 15,-4-3-17-15,-1-9-22 16</inkml:trace>
  <inkml:trace contextRef="#ctx0" brushRef="#br0" timeOffset="533">24 160 312 0,'-19'-42'118'0,"19"42"-64"0,-4-34-32 0,-1 30 33 16,10-9-18-16,-1 5-4 16,10-1-15-16,1-3-6 15,-1-5-7-15,0 4 3 0,10 9 4 16,-1 0-6-16,10 4-1 16,-4 0-1-16,13 13 0 15,-9-5-2-15,5 13 1 16,-5-4 2-16,-5 12 2 15,-4-4-1-15,-10 5 1 16,-4-5-6-16,-15 9-1 16,0-9 4-16,-4 8 5 15,-1-12-5-15,-4 9-2 16,5-5-4-16,-1 0-1 16,1-4 2-16,-1-4 2 15,1-4-7-15,4-1-3 0,5 1 2 16,5-1 2-16,0 1 0 15,32 8 4-15,-8-13 0 16,23 9 1-16,-10-4 0 16,6 12 2-16,-11-4 1 15,1 4 1-15,-5 0 2 16,-4 1 3-16,-6-5 9 16,-9 4 3-16,1-4-8 15,-11 4-3-15,1-4-4 16,-19 4-1-16,0-4-12 15,-19 0-5-15,4 0-25 0,-13 4-11 16,4-4-33-16,5 0-13 16,4-4-21-16,6 4-6 15,4-4 9 1</inkml:trace>
</inkml:ink>
</file>

<file path=ppt/ink/ink2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16.60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72 160 0,'0'-21'63'0,"0"21"-34"0,0-25-5 0,0 25 24 0,0-10-9 16,0 4-2-16,0 1-4 16,0 0-1-16,12 15-17 15,-1 1 9-15,1 35 5 0,-1 0 5 16,1 41 4-16,-1-16-10 15,7 47-4-15,-7-21-8 16,6 31-2-16,-5-21-11 16,5 26-1-16,-5-15-2 15,5 4 2-15,-6-19-6 16,1-1 1-16,-1-10-37 16,-5-15-15-16,0-11-43 15,0-5-16-15,-1-9-21 16</inkml:trace>
  <inkml:trace contextRef="#ctx0" brushRef="#br0" timeOffset="645">512 1483 144 0,'6'-21'55'0,"-6"21"-30"0,6-20-1 16,-6 20 22-16,0-10 5 16,0 0 7-16,0-1-6 15,0 1-2-15,-6-5-27 16,6 5 10-16,-6-1 7 0,1 1-8 16,-1 0-1-16,0 5-7 15,0 0-3-15,1-6-7 0,-7 11-4 16,1 0-1-16,-7 21 1 15,1-11-3-15,0 16-2 16,0-6-5-16,-1 16-2 16,1-5 1-16,6 9 2 15,-1-4 0-15,12 10-1 16,0-5 3-16,12 0 0 16,-1-5-6-16,6-5-2 15,-5-6 2-15,5-15 3 16,0 1 3-16,1-27 3 15,-1 6 3-15,0-26 2 16,-5 6-1-16,-1-11-1 16,-5 5 1-16,0-5 4 15,-1 5-4-15,-5 5 0 16,0 6-6-16,0-1-3 0,0 6-16 16,0-1-7-16,0 6-47 15,0 5-17-15,0 0-42 16,0 5-15-16,0-1-2 15</inkml:trace>
</inkml:ink>
</file>

<file path=ppt/ink/ink25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31.02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150 47 192 0,'5'-13'74'0,"-5"13"-40"0,-5-12-2 16,5 12 27-16,0-4-12 0,0-1-4 15,-5 1-12-15,5 4-5 16,-4 0-14-16,-1 0 10 0,-9-8 5 16,4 8-10-16,-9 0-2 15,5 0-9-15,0 12-2 16,0-3-2-16,0 3-2 16,4 1 1-16,1 8-1 15,-1-4 0-15,6 4 0 16,-1 0 0-16,10 4 0 15,-1-4-3-15,15 0 0 16,-5-4-1-16,10-5 3 16,-5 1-11-16,4-13-4 15,-4 0-1-15,0-13 2 16,-5 1-4-16,1-9-3 16,-1 4 5-16,0-4 3 0,-5 4 3 15,1 0 2 1,-1 5 3-16,-4 8 4 0,0 4 5 15,0 8 3-15,-1 0-2 16,6 18-1-16,-1-5-1 16,1 4 1-16,-1 4-20 15,0 1-6-15,1-5-26 16,-1 4-11-16,1-4-23 16,-5-4-37-1,-1 0 38-15</inkml:trace>
</inkml:ink>
</file>

<file path=ppt/ink/ink25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31.40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28 297 160 0,'10'16'63'0,"-10"-16"-34"0,5 39-25 0,-5-30 13 15,0-5-2-15,0 0 4 16,-5-17-7-16,0 5 1 16,0-9-8-16,1-1 15 0,-1-7 8 15,0 4 12-15,1-8 6 0,-1 3-17 16,0-4-4-16,0 5-4 15,10-5 1-15,-5 9-6 16,10-5 1-16,-1 5-6 16,10 8 1-16,-5 0-7 15,10 5-1-15,-6-1-15 16,5 5-6-16,-4-4-62 16,0 4-25-16,-5 4-40 15</inkml:trace>
</inkml:ink>
</file>

<file path=ppt/ink/ink25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32.26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 42 188 0,'0'-25'71'0,"0"25"-38"0,0-17-1 15,0 17 30-15,-4 0-23 16,4 0-7-16,0 8-6 15,0-8 0-15,0 13-14 16,0 0-5-16,0 8 0 0,0-4-6 16,4 9-1-16,-4-5-33 0,5-5-13 15,-5-3-41 1,5 0-17-16,-1-1 4 16</inkml:trace>
  <inkml:trace contextRef="#ctx0" brushRef="#br0" timeOffset="13764">200 72 72 0,'5'5'27'0,"-5"-5"-14"0,0 0 0 0,0 0 14 0,0 0-4 16,0 0-1-16,0 0-6 15,0 0 0-15,0 4 0 16,0 0-1-16,0 4-7 15,0 1 4-15,-5 3 3 0,5-3-1 16,0 3 0-16,0 1-6 16,0 0-3-16,0-1-5 15,-5-3 0-15,5 4 0 16,0 4 2-16,0-4-19 16,-4-1-8-16,4 1-62 15</inkml:trace>
</inkml:ink>
</file>

<file path=ppt/ink/ink25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28.82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59 316 0,'0'8'118'0,"0"-8"-64"0,0 0-54 0,0 0 23 15,0 0-26-15,0 0-9 16,4-4-81-16,1 0-34 15,-5 0 16-15,0 0 13 16</inkml:trace>
  <inkml:trace contextRef="#ctx0" brushRef="#br0" timeOffset="18573">75 59 80 0,'9'-13'30'0,"-9"13"-16"0,0-12-3 0,0 12 12 15,0-4-1-15,0 4 1 16,0-5-10-16,0 1-3 16,-5 0-2-16,1 0 0 15,4 4-4-15,0 0 2 0,0 0 0 16,0 0 2-16,0 0 0 0,0 0-2 16,0 4-1-16,0 0-6 15,0 5-1-15,0-1 5 16,0 0 3-16,0 1-8 15,4-1 0-15,1-4 4 16,0 1 6-16,1-1 0 16,-2-4 1-16,1 0-1 15,0-4 2-15,0 4-5 16,0-9-1-16,-5 1 0 16,0-5 0-16,0 5-2 15,0-1 1-15,0 1 2 0,-5 0 4 16,0 3-2-16,0 1 1 15,0 4-3-15,1 4 2 16,-2 1-6-16,6 3-1 16,0 0-2-16,0 1 0 15,0-1 2-15,0 1 2 16,0-1-1-16,6 0 2 16,-6-3-2-16,0-1 2 15,0 0 4-15,0-4 4 16,0 0-4-16,0-4-2 15,0 0-2-15,0-1 0 16,0 5 2-16,0 0 4 16,0 0-4-16,-6 0-1 15,1 0-2-15,0 0-2 16,1 0-43-16,-2 5-21 0,1-1-52 16</inkml:trace>
</inkml:ink>
</file>

<file path=ppt/ink/ink25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9:21.60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 83 208 0,'-5'-17'77'0,"5"13"-42"0,0-4-26 0,5 4 22 15,0 4-13-15,0 0-2 16,-1-9-3-16,6 5 1 15,-1-4-7-15,1-5 0 0,4 5 3 16,0 3-4-16,5 5-1 16,0 0-2-16,4 0-3 15,-4 5 1-15,0 3 1 16,0 0-1-16,-5 1-1 16,0-1 5-16,-4 1 1 15,-5 3 2-15,-1 1 2 16,-4 8-3-16,0 4-2 15,-4 0 0-15,-1 0-1 16,-5 1-5-16,1 7 1 16,0 5 0-16,-1 8 2 0,1 5 5 15,-1 3 6-15,1 1-3 16,-1-5 0-16,-4-4-2 16,9-4 0-16,5 0-4 15,-4 0-1-15,-1-4-1 16,0 0-2-16,0-4 1 15,1-5 1-15,-1-8-3 16,5 0 0-16,0-4-63 16,5 12-124-1</inkml:trace>
</inkml:ink>
</file>

<file path=ppt/ink/ink25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9:21.75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17 0 252 0,'-11'0'96'0,"4"0"-52"0,7 0-56 0,0 0 13 15,0 0-68-15,7 4-25 16,-3 1 6-16,3 10 6 16</inkml:trace>
</inkml:ink>
</file>

<file path=ppt/ink/ink25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8:46.268"/>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156 128 64 0,'-23'-26'27'0,"23"26"-14"0,-17-20 9 0,11 20 15 16,1-11 9-16,-1 6 5 15,0-5-11-15,0 0-4 16,-5 0-1-16,5-1 3 16,-6 1-21-16,7 5 8 0,-1 0 3 15,0 0-4-15,0 5-2 0,1 0-15 16,-7 10-4-16,6 0-4 15,1 16-3-15,-1-6 3 16,6 21 0 0,0-10 1-16,6 25 0 0,-1-10 0 15,7 15 2-15,-1-15-1 16,7 46-1-16,-1-15-2 16,0 10 1-16,-5-10 1 15,5 5 0-15,-5-11-3 16,5 6 2-16,0-16 1 15,6 0 0-15,-6-9-3 16,6-6 0-16,0-11 2 0,0-4 2 16,0-5 2-16,0-11 1 15,0-5-2-15,18-25-2 16,-7 5 1-16,1-21 1 16,-1 5-1-16,1-4 2 15,-7 4-4-15,-5-10 0 16,0 6 1-16,-5 9 2 15,-1 6 3-15,-6-6 2 16,1 6 1-16,-1 5 2 16,1 5-5-16,-1 10-1 15,1 0-2-15,5 15-2 16,0-4-2-16,6 14-1 16,0-4 2-16,0 10 0 15,0-5-4-15,6-1 1 0,-6 1 0 16,12-11 2-16,-6 1-1 15,5-16-1-15,1 0 7 16,5-31 3-16,-6 6 3 16,1-46 5-16,-6 9-2 15,-6-19 1-15,0 9-3 16,-23-20-1-16,0 11-1 16,-6-11 0-16,0 10-4 15,-5 5-3-15,5 11-5 16,-6 0-2-16,7 9-33 15,-1 12-13-15,0 4-65 16,0 0-27-16</inkml:trace>
</inkml:ink>
</file>

<file path=ppt/ink/ink25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8:47.570"/>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52 53 132 0,'-17'0'52'0,"17"0"-28"0,-17-11-4 16,11 11 21-16,0-5-5 0,1 0 2 15,5-5-9-15,0 5-1 16,0 0-15-16,0 0 19 16,0-1 10-16,0 1-11 0,0 5-5 15,0 0-13-15,0 5-6 16,0 1-2-16,5 9 1 15,1-5-3-15,11 26 0 16,-5-5-1-16,5 20 1 16,0-5 4-16,1 15 4 15,-1-5-6-15,0 21-3 16,-5-16 1-16,5 6 0 16,-5-16-1-16,5 21 1 15,-6-11 2-15,1 10 2 16,-1-9-3-16,1 14-1 15,-1-14-1-15,1-1-2 16,-6-10 3-16,-1-5 2 16,1-5 2-16,0-5 1 0,0-5 0 15,-1-11 0-15,-5-5 2 16,0-9 1-16,0-1-8 16,-5-21-1-16,-1 1-4 15,0-21 0-15,0 6 0 16,6-22 0-16,0 12 0 15,0-1 0-15,0 5 2 16,0 5 0-16,0 0 0 16,6 6 0-16,0 4-5 15,0 1-1-15,-1 5-2 0,7 4 2 16,-1 1 2-16,7 5 2 16,-1 5 1-16,6 10 1 15,0 1 0-15,11-1 2 16,-5 0-1-16,17 41-1 15,-11-5 1-15,5 10 1 16,-6-10-12-16,1 16-6 16,-6-6-29-16,-1-5-13 15,-5-5-41-15,0-5-15 16,-5-5-5 0</inkml:trace>
  <inkml:trace contextRef="#ctx0" brushRef="#br0" timeOffset="902">1145 830 116 0,'6'0'44'0,"-6"0"-24"0,0 0 9 0,0 0 23 16,0 0 2-16,0 0 3 16,0 0-12-16,0 0-5 0,-6 0-22 15,6 0-5-15,-5 0 1 0,-1 0-4 16,0 5 2-16,0-5-3 16,-5 5 2-16,5 0-4 15,-5 0 1-15,5 0-3 16,-6-5 2-16,7 0-9 15,-1 5 0-15,0 0-2 16,0 52 2-16,1-11-1 16,5-5 1-16,0-6-3 15,0-14 1-15,0-6 0 16,0 1-1-16,0-6 4 0,5 0 0 16,1 0-2-16,0 0 2 15,0 1-1-15,-1-6 0 16,1 0 4-16,6-10 3 15,-1 0-2-15,1 20-2 16,-1-5 0-16,1-35-1 16,-1 4-3-16,-5-20 2 15,0 6 3-15,-1 4 3 16,1 5-2-16,0 6-2 16,0 4 0-16,-6 1 1 15,0 0-3-15,0 5 0 16,0-1-1-16,5 6-2 15,1 0 0-15,0 20 0 16,0-4 3-16,5 24 0 16,-5-4 1-16,11 20 2 0,-5-10-1 15,5 0-1-15,0-5-26 16,6 5-12-16,-6-11-32 16,1 6-13-16,-1-5-27 15</inkml:trace>
  <inkml:trace contextRef="#ctx0" brushRef="#br0" timeOffset="1420">1657 93 132 0,'-6'-35'52'0,"6"35"-28"0,0-16-4 0,0 16 21 0,0 0-22 16,0 0-8-16,6 0 10 16,0 0 8-16,5 5-15 15,1-5 8-15,5 46 5 0,-5-5-6 16,5 36-2-16,0-16-7 15,6 26-2-15,-5-15-4 16,5 30-1-16,-6-20-3 16,6 5-2-16,-6-16-15 15,6 16-7-15,-6-15-29 16,1-6-10-16,-7-9-23 16,1-11-34-1,-7-5 39-15</inkml:trace>
  <inkml:trace contextRef="#ctx0" brushRef="#br0" timeOffset="1629">1813 809 256 0,'-6'0'96'0,"6"0"-52"0,-6 16-43 0,6-11 21 16,0-5-19-16,0 0-5 15,0 5 0-15,0 0 2 16,6 0 1-16,0 0-1 0,11 0 1 16,0 0 3-16,6-10 2 15,0 5-38-15,17 0-15 0,-5 0-63 16</inkml:trace>
</inkml:ink>
</file>

<file path=ppt/ink/ink25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8:50.153"/>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116 771 200 0,'-11'-21'77'0,"11"21"-42"0,-6-5-19 15,6 5 24-15,0 5-19 16,0 0-6-16,6 11-1 16,-6-1 1-16,11 10-8 15,-5-4-2-15,5 10 1 0,1-6-1 0,0 26 0 16,0-5-50-1,-1 5-19-15,-5-10-50 16</inkml:trace>
  <inkml:trace contextRef="#ctx0" brushRef="#br0" timeOffset="118">24 443 124 0,'-23'-15'49'0,"23"15"-26"0,0-20-40 0,0 20 3 16,6 0-36-16,-6 0-13 16</inkml:trace>
  <inkml:trace contextRef="#ctx0" brushRef="#br0" timeOffset="693">659 924 76 0,'-6'10'30'0,"6"-10"-16"0,11 0-3 0,-11 0 10 16,6 10-7-16,0 1-3 15,5 9 0-15,-5-5 0 16,0 6 10-16,0-6 4 16,-1-5 17-16,1 1 9 15,-6-27-27-15,0 1-4 0,-6-6-5 16,1 1 3-16,-13-26 3 15,7 10-5-15,-24-25 1 16,7 10-1-16,-13-26 2 16,7 11-1-16,-6-16 1 15,5 15 0-15,5 6-2 16,2 10-6-16,10-5-4 16,1 10-1-16,6-6 1 15,5 6-3-15,23 0 0 0,-5 11-3 16,16 4-1-16,-5 5 1 15,24 11 0-15,-12 0 4 16,5 10 2-16,-5-1-7 16,5 12-1-16,-6-1-31 15,1 5-13-15,-6 0-25 16,6 0-8-16,-6 1-20 16,0 19-34-1,-6-14 46-15</inkml:trace>
  <inkml:trace contextRef="#ctx0" brushRef="#br0" timeOffset="1010">567 750 236 0,'-12'5'90'0,"12"-5"-48"0,6-5-40 0,-6 5 19 16,11-5 2-16,1 0 6 15,17-5-14-15,-6 5-6 0,5-6-5 16,-5 6-1-16,12 0 2 0,-5 0-20 15,4 0-7-15,-5 0-64 16,11 0-70 0,-5-1 41-16</inkml:trace>
</inkml:ink>
</file>

<file path=ppt/ink/ink25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8:53.293"/>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322 118 108 0,'6'-20'41'0,"-6"20"-22"0,0-31 6 0,0 26 20 16,6-5 6-16,-1 0 7 15,1 4 5-15,0 1 3 16,-6 0-35-16,0 0 9 0,-6 0 1 16,0 0-6-16,-5 0-3 15,-1 0-16-15,-5 5-5 16,6 0-7-16,-12 10-1 15,0 0-1-15,-6 11-2 16,6-1 5-16,-6 11 4 0,6-6-1 16,6 1 1-16,0-6-3 15,-1 1-1-15,7-1-10 16,-1 6-2-16,7-6 4 16,5 11 1-16,0-6-1 15,11 1 0-15,1-6 4 16,16 6 1-16,-5-6 0 15,18 16-2-15,-7-10 1 16,6 10 1-16,-5-6 10 16,-1 6 4-16,-5-5 8 15,-12-1 2-15,-5-4-2 0,-24 5-1 16,1-1-10-16,-18 1-3 16,0-5-6-16,-11 4-1 15,6-4-3-15,-12-6-1 16,5 1-21-16,1-1-8 15,6-5-45-15,10 1-18 16,1-6-43-16,18 0-14 16,-1 1 9-1</inkml:trace>
</inkml:ink>
</file>

<file path=ppt/ink/ink2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18.30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149 67 188 0,'0'-10'71'0,"0"10"-38"0,6-5-19 0,-6 5 20 16,0 0 5-16,0 0 3 16,0-5 4-16,0-1 1 15,0 1-25-15,0-1 9 0,0 1 6 16,0 0-3-16,-6 0 3 15,1 0-10-15,-1 0-4 16,0 0-9-16,-5 5-4 16,-1 0-5-16,0 10-2 15,1-5-1-15,-1 16 1 16,1-5 0-16,-6 15 1 16,5-6 0-16,1 7 0 15,-1-7-2-15,6 11 1 0,1-4-2 16,5 4 2-16,0-6-2 15,5 2-1-15,1-6-2 16,6-6 1-16,-1-4 1 16,6-5 2-16,-5-1-1 15,5-10-1-15,0 0 1 16,7-10-1-16,-7 4 0 16,0-10 0-16,0 1 2 15,1-16 3-15,-8 6-4 16,2-7-1-16,-1 6 0 15,1-4 0-15,-7 3-3 0,1 1 2 16,0 6 1-16,0 0 2 16,-1 3-1-16,1 7 2 15,-6 0-4-15,6 20 0 16,-6-5 3-16,6 27 1 16,-1-7 3-16,1 16 1 15,0-4-3-15,0 9-3 16,-1-4-3-16,7-1 1 15,-6-4-8-15,5-7-2 16,1 2-47-16,-1-12-19 16,-5 1-49-16,5-16-19 15,-5-5 1 1</inkml:trace>
</inkml:ink>
</file>

<file path=ppt/ink/ink26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8:53.963"/>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15 164 140 0,'0'0'52'0,"0"0"-28"0,0 0-17 0,0 0 13 16,0 0-6-16,0 0 2 15,0 0 6-15,0 0 6 16,6 0-15-16,-6 0 4 0,5 0 3 15,1 0-5-15,6 0 2 16,-7 0-6-16,7 0 1 16,-1 0-7-16,7 0-3 15,-7 0-4-15,1-5 1 16,-1 0 3-16,1 0 1 16,-1 0 5-16,-5-6 3 15,0 1-2-15,-1 0 0 16,1 0-3-16,-6-6-1 15,0 6-3-15,0-10 1 16,0 4 2-16,-11-4 2 16,-1 5-3-16,-5 10-3 0,5-1 0 15,-5 17-1-15,0-6 2 16,0 15 1-16,5-4 1 16,1 14 0-16,-1-4-2 15,1 10 1-15,-1-6-2 16,6 6 2-16,0-5-2 15,12-1-1-15,0-4 1 16,11 0-1-16,-5-1 0 16,11-10 2-16,0 1-1 15,17-6-1-15,-5-5-21 0,11 0-9 16,-12 0-42 0,6-5-17-16,-5 0-24 15</inkml:trace>
</inkml:ink>
</file>

<file path=ppt/ink/ink26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8:54.496"/>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47 239 112 0,'6'5'44'0,"-6"-5"-24"0,12 20-17 15,-12-14 12-15,0 4 4 16,0 0 5-16,5 0 1 16,1 0 2-16,-6 6-15 15,0-1 11-15,0-5 6 0,0-5-2 16,-6-10 1-16,1 0-11 16,-7-10-3-16,6 5 3 0,-5-16 1 15,-1 6-5-15,1-11 0 16,-1 0-6-16,12 1 1 15,0 4 4-15,0-5 2 16,0 6-5-16,6 4-1 16,0 1-2-16,11 5-1 15,-5-1-3-15,5 1-2 16,-6 5 1-16,7 10 1 16,-1 0-32-16,6 0-14 15,-6 0-58-15,6 10-24 16,-5 5 17-1</inkml:trace>
</inkml:ink>
</file>

<file path=ppt/ink/ink26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8:55.045"/>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18 113 200 0,'-17'-26'74'0,"17"26"-40"0,0-25 4 0,0 25 34 16,0-11-22-16,0 6-7 15,6-5-11-15,-6 0-3 16,6 5-16-16,-6 0 5 0,5 5 3 16,1 0 4-16,6 15 2 15,-1-5-6-15,6 26-2 16,1 0-7-16,10 15-2 15,-5-5-6-15,12 15-3 16,-6-10 2-16,-1 6 0 16,-5-11 1-16,0-11 0 15,-5-4 4-15,-1-21 3 0,-6 1 0 16,1-42 1-16,-1 5-4 16,-5-25-3-16,0 10 0 15,0-20-1-15,-1 10-2 16,1-5 1-16,0 10-26 15,0 5-12-15,-1 0-44 16,1 15-19-16,0 6-24 16,0 10-9-16,-1-1 5 15</inkml:trace>
</inkml:ink>
</file>

<file path=ppt/ink/ink26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8:55.594"/>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0 89 96 0,'12'0'38'0,"-12"0"-20"0,5 0 3 0,-5 0 19 15,0 0-4-15,0 0 2 16,18 5-7-16,-1 0-1 15,6 0-17-15,-6 0 5 0,6 0 3 16,0 0-7-16,6 0-3 16,-6 0-6-16,6 1-2 15,-6-1 1-15,0-5 2 0,0 0-1 16,-6-5 2-16,0-1 0 16,-5-9 1-16,-1 5-4 15,-5-5-3-15,0-2 2 16,-6 2 2-16,0-1 2 15,-12 1 3-15,6 5-3 16,-5 0-2-16,-1 5-2 16,-5 5 0-16,0 0 4 15,0 10 6-15,-1 0-3 16,1 21 2-16,6-5 6 16,-1 5 3-16,6-5-13 15,6 14-4-15,0-4-3 0,18 6-1 16,-7-6 2-16,12 0 1 15,-6-6-4-15,12-3 1 16,-6-2 0-16,6-9 2 16,-6-1-32-16,0-15-12 15,0 0-54-15,0-10-23 16,-6 5-4 0</inkml:trace>
</inkml:ink>
</file>

<file path=ppt/ink/ink26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8:56.009"/>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0 337 124 0,'12'26'49'0,"-12"-26"-26"0,6 42-18 15,-6-33 13-15,0-4 1 16,0 0 3-16,0 0 10 16,0 0 7-16,0-15-21 15,0 5-1-15,0-9 0 0,0-3 6 0,-6-3 3 16,0 4 4-16,0-9 4 15,6 4-10-15,0-9-2 16,0 4 4-16,0-4 6 16,0 4-2-16,12 1 2 15,-6 4-9-15,11 0-4 16,-6 6-9-16,25 0-4 16,-7-1-3-16,5 7 0 15,-5-2-13-15,5-4-6 16,2 4-71-16,-2-9-32 15,-5 5-49 1</inkml:trace>
</inkml:ink>
</file>

<file path=ppt/ink/ink26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9:11.679"/>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35 202 148 0,'-11'0'55'0,"11"0"-30"0,-12 5 4 0,6-5 23 15,0 0-20-15,6 0-5 16,0 0-16-16,0 0-5 16,0 5-4-16,0 0 7 0,12 0 4 15,0 0 5-15,5 1 3 16,-6-1-7-16,12 0-3 16,-5 0-4-16,10-5 0 15,-5 0 0-15,12-5 1 16,-6 0-2-16,5 0-1 15,-5-1 1-15,0-4 3 16,-6 0-4-16,5-5-1 0,-5-1 2 16,-5 1 1-16,-1 0 1 15,-6-1 0-15,-5-4 7 16,-6-1 4-16,0 6-7 16,-6-5-4-16,1 4-3 15,-13 1-1-15,7 0 4 16,-12 10 3-16,0-1-9 15,-12 17-2-15,12-1-4 16,-5 10 3-16,5 1 0 16,-6 9 3-16,6-4 8 15,6 15 3-15,-1-10-4 16,7 4-3-16,-1-4-3 0,7-5-3 16,5-1 3-16,5-4 0 15,1-6-1-15,6 0 1 16,-1 1-2-16,24-1-1 15,-7-5-26-15,13 0-10 16,-7 1-35-16,24-1-13 16,-12 0-17-16,5 0-5 15,-5 1 3 1</inkml:trace>
</inkml:ink>
</file>

<file path=ppt/ink/ink26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9:13.647"/>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0 108 212 0,'6'-5'82'0,"-6"5"-44"0,5-5-42 0,-5 5 15 0,0 0-2 16,0 0 5-16,12 0 5 15,-6 0 3-15,11 0-11 16,0 0-2-16,6 5 1 0,-6 0-6 15,6-5 0-15,0 0 2 16,1 0 1-16,-1 0 1 16,0-5 0-16,-5 5 0 15,-1-10 0-15,0-1 2 16,-5 0 1-16,-1 1-5 16,-5-5-2-16,0 4 2 15,-6 1 3-15,0 0-2 16,-12 0-2-16,1 5 0 0,-12 5-1 15,5 0 0-15,-16 10 2 16,5-5 3-16,-1 15 5 16,2 1-4-16,5 11 0 15,5-7 2-15,7 16 3 16,5-5-6-16,18 11-3 16,-7-6-3-16,18 0-3 15,-5-6 1-15,10-3-1 16,-4-6-31-16,11-6-14 15,-6-5-32-15,5-15-15 16,-5 0-43 0</inkml:trace>
</inkml:ink>
</file>

<file path=ppt/ink/ink26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9:14.167"/>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105 25 256 0,'6'-10'96'0,"-6"10"-52"0,5-10-14 0,-5 10 31 16,0 0-3-16,0 0 3 16,0-5-19-16,0 5-5 15,-5 0-22-15,-1 0 0 0,-6 0 1 16,7 0-10-16,-13 10-6 15,7 0-3-15,-6 16-1 16,-1-6 0-16,7 11 3 16,-1-5-2-16,12 9-1 15,0-4 0-15,6 5 0 16,0-6 5-16,5-4 1 16,1-6 0-16,5 1 1 15,0-6 0-15,6-10 3 16,-5 0-27-16,-1-10-13 0,0 5-52 15,6-5-22-15,-6 0-51 16</inkml:trace>
</inkml:ink>
</file>

<file path=ppt/ink/ink26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9:15.301"/>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116 57 260 0,'0'-36'99'0,"0"36"-54"0,0-21-6 0,0 21 35 16,-6 5-12-16,6 1-1 15,-6-1-24-15,6-5-8 16,-5 10-17-16,-1-5-8 0,-6 10-2 16,1-4-2-16,-6 4 2 15,5-5 1-15,1 5 1 16,-1 1-7-16,1 4-2 15,5-4-3-15,6 4 0 16,0 1 2-16,6-1 4 16,-1 0-1-16,13 11 1 15,-7-5 2-15,6 4 2 16,1-4-3-16,-1 10 0 16,0-6 14-16,-5 11 8 0,-1-5 1 15,-11 5 1-15,0-5-6 16,-6 10-2-16,1-5-25 15,-13-6-10-15,7-4-54 16,-12 5-25-16,6-5-80 16,-12-1-50-1,6-4 110-15</inkml:trace>
</inkml:ink>
</file>

<file path=ppt/ink/ink26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9:14.592"/>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35 20 264 0,'0'-21'99'0,"0"21"-54"0,0 0-35 0,0 0 25 15,0 5-17-15,0 11-4 16,0 9 2-16,0 16 1 16,0 21-8-16,6 19 10 0,-6-9 7 0,0-11-1 15,6 16 0-15,-1-11-5 16,1 17-2-16,0-11-10 15,1 15-3-15,-2-16-5 16,1 1-1-16,0-16-34 16,0-10-15-16,-1-5-25 15,-5-10-8-15,0-6-35 16,0-15-35 0,0 1 60-16</inkml:trace>
  <inkml:trace contextRef="#ctx0" brushRef="#br0" timeOffset="221">1 895 280 0,'-6'0'107'0,"6"0"-58"0,0 0-26 0,0 0 31 16,0 0-2-16,0 0 2 16,11-5-11-16,1 5-3 15,11-5-23-15,-6 0-4 0,13 5-1 16,-7 0-7-16,23 0-1 15,-5 0-20-15,0 0-9 16,-7 0-31-16,1 0-15 16,-6 0-37-16,-6 0-15 15,-5 0-7 1</inkml:trace>
</inkml:ink>
</file>

<file path=ppt/ink/ink2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19.02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142 946 200 0,'6'-21'77'0,"-6"21"-42"0,12 0-17 0,-12 0 23 16,0-5 3-16,0 0 5 15,5 0 7-15,-5 0 2 16,0 0-31-16,0 0 9 0,0-6 2 16,0 1-3-16,-11 5 0 15,-1 0-12-15,-5 0-3 0,6 0-10 16,-7 10-2-16,1 0-2 15,-6 10-1-15,6-5-1 16,-1 16 0-16,7-6 0 16,5 16 0-16,0-5-5 15,12 10 1-15,0-5-2 16,11-1 0-16,0-4 0 16,6-5 0-16,-5-6 4 15,5-10 1-15,-6-5 3 16,0-25 1-16,1 5-3 15,-1-42-1-15,-6 11-1 16,1-30 1-16,-6 9-2 16,-1-20 2-16,1 16-2 0,0-16-1 15,-6 15 1-15,0-4 1 16,0 9-1-16,0-4-1 16,0 9 1-16,-6-4-1 15,6 9-14-15,0 11-3 16,0 6-53-16,-6 4-21 15,1 5-84 1,-1 0-71-16,6 6 95 16</inkml:trace>
</inkml:ink>
</file>

<file path=ppt/ink/ink27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9:12.735"/>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151 210 244 0,'0'5'93'0,"0"-5"-50"0,-6 35-35 15,6-29 24-15,0 14 0 16,0 0 3-16,6 26-11 16,0-5-4-16,0 21-11 15,-1-11-4-15,7 5 1 0,-6-10-10 16,5 0-2-16,-5-5-43 16,0-5-20-16,-1-6-42 15,8-19-40-15,-7-1 56 16</inkml:trace>
  <inkml:trace contextRef="#ctx0" brushRef="#br0" timeOffset="286">6 102 220 0,'-5'-20'85'0,"5"20"-46"0,5-51-30 0,-5 45 22 15,6-4-13-15,-6 5 0 16,23 0-8-16,-6 0-2 15,25 5-4-15,-8 0 2 0,12 10 3 16,-6 0 1-16,7 6 2 16,-6-6 2-16,-7 10 2 15,-4-4 13-15,-7-1 8 16,0 0 12-16,-12 11 4 0,1-6-20 16,-18 1-6-16,0-1-37 15,-11 1-13-15,6-6-53 16,-7 0-23-16,1 1-66 15,5-6-34 1,0-5 98-16</inkml:trace>
</inkml:ink>
</file>

<file path=ppt/ink/ink27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9:12.109"/>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526 5 196 0,'6'-5'74'0,"-6"5"-40"0,0-5 2 16,0 5 30-16,0 5-2 0,0-5-1 16,-6 5-16-16,6 0-6 15,-11 10-23-15,-1-4-2 0,-12 9-2 16,7-5 4-16,-19 26 1 15,8-10-6-15,-8 15-3 16,2-10-5-16,-2 15-2 16,6-10-3-16,-4 10-1 15,4-10-12-15,1 0-7 16,5-5-29-16,7-6-13 16,0-4-30-16,-1-6-10 15,6-4-33 1</inkml:trace>
  <inkml:trace contextRef="#ctx0" brushRef="#br0" timeOffset="253">0 138 284 0,'0'-10'107'0,"0"10"-58"0,0 0-46 15,0 0 21-15,0 0-14 16,0 0-1-16,11 10 15 15,-5 0 6-15,11 16-15 16,1-6 5-16,17 16 1 0,0-5-9 16,12 4-4-16,-6-4-3 15,6 5 1-15,-6-5-1 16,0-1 0-16,-6-4-41 16,0-6-17-16,1 1-34 15,-2-11-13-15,-4 0-26 16</inkml:trace>
</inkml:ink>
</file>

<file path=ppt/ink/ink27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0:05.153"/>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6285 1123 64 0,'0'-5'27'0,"-6"-5"-14"0,0 5-7 15,0 5 11-15,1-5-9 16,-7-6-2-16,-5 1 0 16,-6 0 1-16,-12-6-1 15,-11-4-1-15,-5 0 1 16,-7-1 3-16,-5-4-2 15,-18-1 1-15,-11 0 1 16,-17-4 2-16,-12-6-3 16,-11 5 0-16,0 6-1 0,-24 4 1 15,-16-4-4-15,-6 4 4 16,5 16 2-16,-11 0-8 0,-12 5 0 16,7 5 0-16,10 21 1 15,-17 10-6-15,0 4-2 16,12 12 2-16,11 9 3 15,7 5-1-15,-7-4 0 16,1-1-1-16,5 11 0 16,11 9 2-16,7 26 0 15,-6 10-3-15,11 6 0 16,0-16 2-16,23 1 0 0,12 20 3 16,11 15 1-16,18-5-6 15,16 0 0-15,13-10 1 16,16-6 3-16,12 32 0 15,23-6 2-15,23 31-2 16,17-31 2-16,35-5 0 16,34 1 1-16,12-1 0 15,23-5 2-15,46-5-1 16,17-6 2-16,6-25 0 16,28 0 1-16,18-15-2 15,17 10 1-15,41 5-2 16,-7-4 2-16,48-6-2 15,-19-16 2-15,29 11-2 16,-11-20 2-16,34-11 0 16,-17-15 3-16,40 0-3 0,-23-11 1 15,17-4-3-15,7-6 2 16,10 1 0-16,24-6 3 16,-12-15-1-16,23 0 0 15,-11-5-3-15,5 0-1 16,-17 0-1-16,-5-11 0 15,0 11 0-15,-12-5 0 16,11 5-2-16,-22-5-2 16,5 0 3-16,-6-6 0 15,12-9-1-15,-11-11 1 16,10 0 0-16,-33-10 1 0,5-10-5 16,-17-6-1-16,-6-9 7 15,-17-1 6-15,-18 6-1 16,12-6 2-16,-22 6-3 15,-1 10 0-15,-18-16-5 16,-4-5-1-16,11-15 1 16,-29-20 0-16,-6 11-2 15,0-7-2-15,-17 11 1 16,-23 5 1-16,23 0 1 16,-23-26 1-16,-6-15 0 15,-18 16 2-15,1 4 1 16,-23 11 1-16,-6 5 0 15,-23 0 0-15,-17-5-4 16,-12-6-1-16,-17 1 1 16,-17 5 2-16,-17 4-3 0,-24 12-2 15,-22 4 2-15,-30-5 0 16,-22-10-6-16,-35-11-2 16,-22-9-1-16,-30 4 2 15,-23 16-1-15,-39 0 4 16,-13 10-2-16,-16 6 1 15,-47-16 2-15,-5-5 0 16,-23-6-3-16,-18 11 2 16,-23 16-1-16,-16-6 0 15,-13 15 2-15,-28 11 2 16,0 10-3-16,-18-11 0 16,-11 11-1-16,-6-5 0 0,-5-6 2 15,-12 6 0-15,0 0 0 16,0 5 2-16,0-5-1 15,18 5-1-15,-24 10 1 16,23 20-1-16,-22 1 0 16,11 9 0-16,-6 1 0 15,11 15 2-15,-5 0-3 16,6 21-2-16,5-6 2 16,17 6 2-16,-11-5 0 15,23 4-1-15,-17-10-2 16,23 11 1-16,-12-6-8 15,24 11-4-15,-30 0 13 16,24 5 7-16,-35-6-3 16,29 11-2-16,-29 5 1 15,29-15 0-15,-29 0-4 16,23-1 1-16,-17 1 0 0,17 10 2 16,-11 10-1-16,5 0-1 15,0 21-2-15,6 20-1 16,28 10 2-16,1-5 0 15,23-15 1-15,-6 5 0 16,24 5 0-16,27 19 0 16,1 17 0-16,29 0 2 15,29-11-6-15,28-9 1 16,23 4 1-16,23 11 1 16,23 15-6-16,29 5 0 15,29-20-2-15,28-5 3 0,30 4 2 16,28 16-1-16,23 11 1 15,17-11 3-15,29-11-2 16,40-9 1-16,35-6 4 16,23-4 3-16,40 15-7 15,17-1 0-15,24 1 0 16,45-1 1-16,-11-35 1 16,46-11 0-16,-12-9 0 15,46-1 0-15,1-4 0 16,23-11 0-16,0 5 0 15,22 0 0-15,35 0 0 16,-12-10 2-16,24 0-1 16,11 0 2-16,-12-10-2 15,12 0 2-15,6 0-2 16,5-16 2-16,18 1-2 0,-12-1-1 16,6-15 1-16,11 6-1 15,-17-1 0-15,7-15 2 16,16 5-1-16,-22-5-1 15,-1-16 1-15,6 6 1 16,-24-11 1-16,-4-10 1 16,-13 1-5-16,-5-27 1 15,-6 16 2-15,-17-10 1 16,0 0 3-16,-29-1 1 16,18 1 1-16,-35 0 0 15,-1-10-2-15,-32-21 1 0,-19-5 2 16,-23-21 2-16,-23 7-1 15,-23 3-1-15,-6 11-5 16,-45 0-1-16,-64 26 1 16,29-62 0-16,-24 0-2 15,-16 11-2-15,-23 4 1 16,-24 11-1-16,-11-5 0 16,-29-6 2-16,-11-15-1 15,-29 6 2-15,-29 4-7 16,-28 6 1-16,-35 9-4 15,-29-9 2-15,-23-11 1 16,-51-10 2-16,-24 0-1 16,-22 11-1-16,-41 4 3 15,-17 21 0-15,-35 1-4 16,-11-22 1-16,-35-5 2 0,-11 1 1 16,-24 14 1-16,-5 6 0 15,-46 15 0-15,-17 16 0 16,-23-1 0-16,-23 0 0 15,-29 6 0-15,-6-6 0 16,-28 1-3-16,-6 9 2 16,-12 6 1-16,23 0 0 15,-11 10-3-15,-6 15 2 16,23 11 3-16,5 4 1 16,1 11-4-16,-6 16 1 15,35 9 0-15,-18 6 2 0,6 20-1 16,17 10 2-16,1 0-7 15,5 16 1-15,23-11 1 16,0 0 1-16,40 11-2 16,1 5 0-16,39 20 4 15,-11 20 1-15,46 6-3 16,23-5-1-16,17-11 1 16,41 11 0-16,5 25-2 15,24 14 2-15,28 2-4 16,40-16-1-16,29 15-4 15,18 26 1-15,22-5 0 16,24-20 1-16,28-6 2 16,29 26 2-16,34 10-1 15,36-25 4-15,22-16 0 16,23 1 1-16,28 9-3 16,47 16 0-16,23-10-1 0,23-27 3 15,40-10 0-15,29-9 3 16,22 10-1-16,30 0-1 15,28-6 1-15,18-14-1 16,40-6 0-16,12-25 0 16,34-11 2-16,6-5 1 15,28-9-4-15,47 9 1 16,-7-15 0-16,12-15 2 16,24-6 1-16,45 1 1 15,-6-16-5-15,6-5 1 16,18-15 2-16,11-5 1 15,12-1-1-15,-12 1 1 0,-11-6-2 16,5-4-1-16,-6 4 1 16,1 6 1-16,-47-11 1 15,-11 6 1-15,-11-11-2 16,-53-20-2-16,-5-20 1 16,-52-27 1-16,-23-9-1 15,-34-10-1-15,-35 14 5 16,-28-14 1-16,-46-6-18 15,-41-15-6-15,-29 15-43 16,-23 12-17-16,-28 19-53 16</inkml:trace>
</inkml:ink>
</file>

<file path=ppt/ink/ink27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26.72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49 0 268 0,'-5'15'101'0,"5"-15"-54"0,16 0-2 0,-16 0 41 15,0 5-33-15,0 0-14 16,0 10-7-16,0-1-1 15,0 26-17-15,0-11 5 0,-5 25 4 16,-1-10-12-16,1 25-4 16,-1-11-6-16,1 1-2 15,-1-5-17-15,1 0-5 0,5-10-46 16,-6-5-20-16,1-5-40 16,-1-9-17-16,1-1 26 15</inkml:trace>
  <inkml:trace contextRef="#ctx0" brushRef="#br0" timeOffset="547">49 74 300 0,'0'-20'112'0,"0"20"-60"0,11-14-25 0,-11 14 34 16,0 0-8-16,0 0-1 16,6 0-14-16,-1 0-6 15,1 0-18-15,-1 0 7 0,1 5 2 16,-1-5 0-16,1 9-2 16,-1 1-5-16,1 5-2 15,-1 0-2-15,6 4 2 16,-5 1-1-16,10-1 0 15,-5-4-7-15,6 10-2 16,0-6-4-16,-1 1-1 16,1-6 1-16,-1 1 2 0,1 0-1 15,-1-15-1-15,-5 0 1 16,6-10 1 0,-6 0-3-16,5-9 0 0,1-1-4 15,-1-9 1-15,1 4 2 16,0-4 3-16,-1 4-2 15,1 1-2-15,-1 4 2 16,-5 5 0-16,0 1 1 16,0 14 2-16,0 0 1 15,6 29 1-15,-1-4 0 16,1 19 2-16,-6-5-5 16,5 20-3-16,-5-10 3 0,6 10 3 15,-6-6-19-15,0-4-7 16,0-4-46-16,-5-6-19 15,-6-5-72-15,0 5-31 16,0-9 32 0</inkml:trace>
</inkml:ink>
</file>

<file path=ppt/ink/ink27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24.85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11 246 336 0,'-5'-45'126'0,"5"30"-68"0,0 5-30 0,-6 5 35 16,6 0-20-16,0-4-5 16,0 9-11-16,0 0-5 15,6 4-12-15,-6 6 7 0,5 15 3 16,1 14 1-16,-1 1 2 16,1-6-7-16,-1 15 1 15,1-4-6-15,-1 23-1 16,1-9-6-16,5 29-1 15,-6-9-1-15,6 15 1 0,0-16-2 16,-5 15 2-16,-1-14-2 16,6 4-1-16,0-15 1 15,0-3 1-15,-5-11-23 16,-1-10-8-16,1 0-57 16,-1-14-21-16,1-6-44 15,-1-19-18-15,1 0 31 16</inkml:trace>
  <inkml:trace contextRef="#ctx0" brushRef="#br0" timeOffset="405">419 34 244 0,'5'-20'90'0,"-5"16"-48"0,6-6-5 0,-6 10 36 16,0 0-18-16,0 0-4 16,0 5-19-16,0 4-5 15,5 6-16-15,1 15 9 0,0 19 6 16,-1 9-5-16,1 6 0 15,-1-14-1-15,1 24 2 0,-1-11-8 16,1 25-3-16,-1-14-4 16,1 19-2-1,-1-14-3-15,1 10 1 0,-1-16-2 16,1 1-1-16,-1-11-26 16,1 1-10-16,-1-10-28 15,1-10-13-15,-1-4-29 16,1-10-11-16,-1-6-16 15,6-4-16 1,0-6 72-16</inkml:trace>
  <inkml:trace contextRef="#ctx0" brushRef="#br0" timeOffset="736">176 898 216 0,'-38'10'82'0,"38"-10"-44"0,-22-10 4 0,16 10 37 16,1 0-10-16,-1 0-1 15,1 0-21-15,5 0-6 16,5-4-24-16,-5 4 10 0,17-5 5 15,-6 5-3-15,16-10-2 0,-5 5-15 16,17-5-5-16,-11 5-3 16,5-5 0-16,0 1-31 15,5 4-12-15,-5 0-48 16,0 0-20-16,-5 5-41 16,5 0-57-1,-5 0 71-15</inkml:trace>
  <inkml:trace contextRef="#ctx0" brushRef="#br0" timeOffset="1156">1025 643 248 0,'0'-20'93'0,"0"20"-50"0,6-10 0 0,-6 10 38 16,0 0-18-16,0 0-4 15,0 0-21-15,0 0-9 16,0 5-16-16,0 0 11 0,0 15 6 15,0-1 0-15,0 20 0 16,0-3-9-16,0 23 0 16,0-10-10-16,0 9-4 0,0-4-7 15,5 5 0-15,-5-10 0 16,6 0 2-16,-6-5-23 16,5-5-8-16,-5-3-35 15,6-12-13-15,-6 1-33 16,5-11-11-16,1-4-10 15,-1-10-32 1,1 0 63-16</inkml:trace>
  <inkml:trace contextRef="#ctx0" brushRef="#br0" timeOffset="1442">673 687 324 0,'-23'-10'121'0,"23"10"-66"0,0-5-22 0,0 5 36 16,6 0-10-16,-6 0 0 15,11-10-9-15,0 5-4 16,22-4-25-16,-5-1-2 0,10 0 2 16,-5 0-8-16,11 0-2 15,-5 1-6-15,16-1-4 16,-5 0 2-16,16 0 0 15,-11 5-12-15,0-5-7 16,-11 6-42-16,0-1-17 16,-5 0-57-16,-12 0-23 0,1 0-15 15</inkml:trace>
</inkml:ink>
</file>

<file path=ppt/ink/ink27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27.92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0 103 264 0,'11'-25'99'0,"-5"11"-54"0,5-16 5 0,-6 25 42 16,1-4-21-16,0-1-8 15,-1 5-17-15,6 0-6 16,-5 5-23-16,-1 5 7 0,6 10 4 16,-5 4-2-16,-1 6-1 15,1-1-9-15,-6 15-3 16,0-9-3-16,0 24 1 15,0 18-6-15,0-3-3 16,0-10 3-16,0 9 1 16,0-9 2-16,0 5 0 15,0-10-2-15,16-5-1 16,1-6-3-16,10-4-2 16,-5-5 1-16,17-5 1 0,-6-4-1 15,11-5-1-15,-11-6-6 16,11 1-4-16,-11-5-41 15,6-5-16-15,-6 0-111 16,0-15-50-16,-5 0 44 16</inkml:trace>
</inkml:ink>
</file>

<file path=ppt/ink/ink27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29.03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0 149 244 0,'11'0'90'0,"-11"0"-48"0,11 0-23 16,-11 0 29-16,11 0-4 15,-5 0 1-15,5 0-9 0,0 0-5 16,5 0-17-1,1 0-2-15,0 0-1 0,-1 0-2 0,6-4 2 16,-5 4-6-16,5-10-1 16,-6 0 0-16,1-5 0 15,-6 0 0-15,0-5 0 16,-6 5 0-16,-5 1 2 16,0-1-3-16,-5 0 0 15,-1 5 1-15,-5 5 0 16,0 1-5-16,-5 13-1 15,5 1 1-15,-6 15 0 16,6-6 7-16,0 16 4 16,0-5 3-16,6 14 5 15,-1-5-8-15,6 0-3 16,0-4-2-16,11 0 1 16,0-6-3-16,11-4 0 15,-5-5-1-15,16-11-2 0,0 1-15 16,11-10-7-16,-5 0-36 15,-1-5-14-15,-5 5-40 16,0-10-17-16,0 1-8 16</inkml:trace>
</inkml:ink>
</file>

<file path=ppt/ink/ink27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29.39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49 328 0,'17'-44'123'0,"-17"44"-66"0,11-5-44 0,-11 5 28 16,0 10-1-16,0 10 3 16,0 9-8-16,0 0-2 15,5 30-18-15,1-10 2 0,-1 44 1 16,1-14 3-16,-1 33 4 16,1-14-9-16,-1 20-4 15,1-20-7-15,-1 10-4 16,1-15-20-16,-1 0-10 15,1-15-47-15,-1-9-21 0,1-10-44 16,-1-20-17-16</inkml:trace>
</inkml:ink>
</file>

<file path=ppt/ink/ink27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30.08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0 161 204 0,'0'0'77'0,"0"0"-42"0,11 0-1 0,-11 0 31 16,0 0-9-16,0 0 0 0,6 0-17 15,-1 0-4-15,6 4-20 16,-5-4 4-16,10 5 2 0,-5-5-3 15,6 5 0-15,-1-5-10 16,6 0-3-16,-5 0-1 16,5 0 0-16,-6 0-2 15,1-5 1-15,-1 0 0 16,7-4 1-16,-7-1-2 16,-5-5 1-16,0 0-2 15,-5-4 2-15,-1 4 0 16,-5-5 3-16,0 5-3 15,-5 0 0-15,-1 0-1 16,-5 6-2-16,0 4 1 0,-17 5-1 16,12 0-3-16,-6 14 0 15,5 1 8-15,-5 10 4 16,6 0 2-16,-1 9 3 16,1-4-1-16,16 14 0 15,0-9-5-15,11 4 0 16,-6-4-5-16,17 4 0 15,-5-9-1-15,5-5-2 16,0-6-6-16,0-9-4 16,6 0-32-16,-6-10-15 15,-6 0-39-15,6-5-16 16,-5 0-49 0,5 0-30-16,-6 0 94 15</inkml:trace>
</inkml:ink>
</file>

<file path=ppt/ink/ink27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30.86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28 220 0,'6'-10'85'0,"-6"10"-46"0,0 0-13 0,0 0 29 16,0 5-18-16,0 0-6 16,0 5-5-16,0 0-2 15,5 9-13-15,-5-4 11 0,6 9 7 16,-1-4-2-16,1 9 1 15,-1-4-6-15,12-1-4 16,-6-4-6-16,0 5-2 16,0-6-4-16,-6-9-1 15,1 0-3-15,0-5 1 16,-1 0 0-16,1-15 1 16,-1 0-9-16,6-10-2 15,-5 6-1-15,5-16 2 16,0 6-1-16,0-6 2 0,-6 6 1 15,6-6-1-15,0 6-1 16,0-1-1 0,0 6 1-16,0 4 2 0,0 0-1 15,0 11 4-15,-5-1 0 16,5 10 1-16,0-5 2 16,0 14 1-16,0-4 7 15,0 10 4-15,-6-6-3 16,7 11 1-16,-1-1-3 15,0 1 2-15,0-1-4 16,-6-4-2-16,1 0-2 16,-1-6-3-16,1 1 3 0,-1-10 2 15,1 0-7-15,-1-15 0 16,1 0-5-16,5-9 0 16,-6 4-1-16,6-10 2 15,0 1 2-15,0-6-1 16,0 6 1-16,0 4 3 15,0 1 0-15,0 9 1 16,-5 0 2-16,5 15 1 16,0 0 10-16,0 19 6 15,0-4-10-15,0 19-5 16,0-4-2-16,6 9-2 16,-6-5-38-16,0 5-16 15,0-10-53-15,-6 1-19 16,1-6-29-1</inkml:trace>
</inkml:ink>
</file>

<file path=ppt/ink/ink2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21.72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31 284 0,'0'-31'107'0,"0"31"-58"0,0-10-46 0,0 10 23 16,0 5-17-16,0-5-5 15,0 10 13-15,0 1 8 16,6 14-13-16,0-4 7 0,-1 19 2 16,1-4-5-16,0 31-1 15,0-16-5-15,-1 27-1 16,1-12 1-16,0 21 4 15,0-10-6-15,-1 15-2 16,1-16-3-16,0 7 0 16,0-16-2-16,-1 9-1 15,1-9 1-15,-6 4 1 0,0-9 1 16,0-6 1-16,0-10-5 16,0-5 1-16,0-11 4 15,0-3 5-15,0-1-5 16,0-16 0-16,0 0-2 15,0-15-2-15,0 0-4 16,0-21 0-16,0 6 2 16,0-12 3-16,0 7-2 15,6-6-2-15,0 0 2 0,5 1 0 16,1-1-4-16,-1 5 1 16,1 6 0-16,5 5 2 15,0-1 1-15,0 11 3 16,1 0 1-16,6 15 1 15,-7 0-2-15,12 16 1 16,-6-6-2-16,0 26 2 16,0-10-2-16,-6 20 2 15,0-3-18-15,-5 3-4 16,-1 0-46-16,1-10-20 16,-7-5-49-1,7-5-49-15,-1-6 69 16</inkml:trace>
</inkml:ink>
</file>

<file path=ppt/ink/ink28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32.90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29 204 0,'5'-24'77'0,"-5"24"-42"0,0-5-12 0,0 14 24 15,0 1-13-15,0 0-2 16,6 19-2-16,-1-4 4 0,6 24-19 16,-5-5 5-16,10 39 3 0,1-14-1 15,-6 24-1-15,5-15 2 16,6 25 0-16,-10-19-10 16,-1 9-5-16,0-10-5 15,0 5 0-15,0-9-20 16,0-6-8-16,-6-9-36 15,1-10-16-15,-1-5-28 16,-5-15-9-16,0-5 4 16</inkml:trace>
  <inkml:trace contextRef="#ctx0" brushRef="#br0" timeOffset="265">22 1102 296 0,'-6'0'110'0,"6"0"-60"0,11 0-19 0,-11 0 35 15,6 0-9-15,-1 0 1 16,12 0-12-16,-1 0-4 16,6 0-24-16,6 0-4 0,0 0-2 15,-6 0-7-15,5 5-3 16,-5-5-8-16,0 0-1 15,0 0-46-15,-11 0-19 16,11 0-67-16,-5-5-27 16,-6 0 22-1</inkml:trace>
  <inkml:trace contextRef="#ctx0" brushRef="#br0" timeOffset="947">744 867 212 0,'16'-29'82'0,"-16"29"-44"0,6 0-14 15,-6 0 27-15,-6 0-6 16,6 0-2-16,-11 4-11 16,6 1-3-16,-12 5-16 15,6 0 1-15,-27 5 2 0,16-1 1 16,-6 6-1-16,6-5-6 16,0 4-4-16,5-4-1 15,6 9-1-15,0-4 4 0,17 14 3 16,-1-4 2-16,23 4 3 15,0-5 4-15,5 6 4 16,-11-6 5-16,5 5 5 16,-10-4-4-16,-17 14 0 15,0-5-17-15,-33 5-6 16,11-5-17-16,-6 1-9 16,-5-6-81-16,-6 0-36 15,6-4-73 1</inkml:trace>
</inkml:ink>
</file>

<file path=ppt/ink/ink28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31.94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0 196 192 0,'0'0'74'0,"0"0"-40"0,0 5-7 0,0-5 27 16,5 0-11-16,1 0-2 15,10 0-8-15,-5 0-3 16,11 0-17-16,-11 0 1 0,17 0 2 15,-6 0-2-15,0-5 2 16,0 0-7-16,1-5-3 0,-6 5-1 16,5-9-1-16,-6 4 0 15,1-5 2-15,-12 0-3 16,12 1 0-16,-12-1 1 16,1 0 0-16,-1 1 0 15,-5-6 0-15,0 5-2 16,-5 1-2-16,-1 4 1 15,-10 5-1-15,10 5-5 16,-10 5-1-16,-1 0 3 16,-5 14 3-16,6-4 7 15,-2 14 6-15,2-4-1 16,5 14 1-16,0-5-3 0,11 6 1 16,0-6-4-16,16 5-2 15,-5-5-2-15,12 1-3 16,-6-6 3-16,5-4 0 15,-6-6-4-15,6-9-1 16,-5 0-21-16,5-5-10 16,-5 0-43-16,5-10-18 15,-6 0-55 1,1-5-38-16,-1 5 86 16</inkml:trace>
  <inkml:trace contextRef="#ctx0" brushRef="#br0" timeOffset="570">586 93 244 0,'6'0'90'0,"-6"0"-48"0,5 10-29 0,-5-5 22 16,0 4-3-16,0 1 3 16,17 10-6-16,-1-5-1 15,1 9-15-15,-12 1 8 0,6 4 5 16,6-5-8-16,-6 1-2 15,5-5-1-15,-10-1 1 16,-1-4-7-16,1-5-1 16,-1-1-2-16,-5-9 1 15,0 0-6-15,0-14-1 16,0-1 0-16,0-9 2 16,0 4-3-16,6-14 0 15,-1 4-1-15,1-4 0 16,-1 5 0-16,1 4 0 15,-1 5 0-15,7 6-2 16,-1-1 5-16,5 15 1 16,1 0 0-16,5 15-2 0,-6-5 5 15,13 9 4-15,-7-4-3 16,0 9-1-16,0-4-2 16,-6 4-3-16,1 1-19 15,-6-1-10-15,0-4-51 16,0 0-24-16,-5-6-44 15,5 1-34 1,0 0 85-16</inkml:trace>
</inkml:ink>
</file>

<file path=ppt/ink/ink28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39.29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0 196 140 0,'6'20'52'0,"-6"-20"-28"0,5-15-4 16,-5 15 19-16,0 0 3 15,0 0 4-15,6-5-8 16,-6 0-3-16,5 5-19 15,1 0-1-15,-1 0-1 0,1 0-3 16,5 0 1-16,0 0-5 16,0 0-2-16,0 0-5 15,6-5 0-15,-6 5 2 16,11-5 1-16,-11 0 1 16,0-9 2-16,0 4-1 0,0-10 2 15,-6 6-4-15,1-11 0 16,-1 6-1-16,-10-1 1 15,5 0 0-15,-11 6 1 16,0-1 0-16,-6 10 0 16,6 0-2-16,-11 15-2 15,6 0 12-15,-1 19 4 16,6-4 0-16,0 29 1 16,0-10-1-16,5 10 3 15,6-10-9-15,6 0-3 16,-1-5-2-16,18-10-1 15,-1-4-2-15,27-10 1 16,-10-6-20-16,16-14-8 16,-6 5-71-16,1-14-30 15,-6-1-28 1</inkml:trace>
</inkml:ink>
</file>

<file path=ppt/ink/ink28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38.02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193 191 200 0,'-38'-54'77'0,"38"24"-42"0,0 6 1 16,0 19 30-16,0 0-18 15,5 5-7-15,1 5-18 16,-1 20-5-16,1-1-10 16,-1 1 10-16,1 33 8 0,-1-9-1 15,6 54 0-15,-5-14-11 0,5 34-6 16,0-20-5 0,0 39-3-16,0-24 3 0,0 9 0 15,0-19-21 1,0-4-10-16,0-16-28 0,-5-10-12 15,-1-9-39-15,1-15-15 16,-1-10 14 0</inkml:trace>
  <inkml:trace contextRef="#ctx0" brushRef="#br0" timeOffset="246">22 1212 272 0,'-16'-11'104'0,"16"11"-56"0,-6-5-23 0,6 5 31 0,0 0-6 16,0 0 3-16,11-5-4 16,0 0 0-16,17-9-27 15,-6 4-8-15,17 0-3 0,-6 0-5 16,16 0-1-16,-5 6 0 16,6-1-1-16,-11 0-27 15,-1 0-9-15,-5 0-33 16,0 0-11-16,-5 0-24 15,-1-14-10-15,-3 4-20 16</inkml:trace>
  <inkml:trace contextRef="#ctx0" brushRef="#br0" timeOffset="751">663 196 196 0,'0'-79'74'0,"-6"55"-40"0,6-15 2 0,0 29 30 16,0-5-2-16,0 0-1 16,0 1-18-16,0 4-5 15,0 5-21 1,0 20-11-16,0 9 1 0,6 10 1 16,-1 15-5-16,-5-9-1 15,0-6 0-15,6 30 2 16,-6-10 1-16,5 39 3 15,1-14 4-15,-6 19 1 16,0-15-4-16,5 15 1 16,-5-9-9-16,6-11-2 15,-6-9 1-15,0-11 3 0,0-4 0 16,0-15 2-16,0-4-2 16,0-11 0-16,0-3-12 15,0-21-3-15,0 0 0 16,5-21 1-16,1 2 1 15,5-11 0-15,0 6 2 16,6-1 2-16,-6 1-3 16,5 9 2-16,-5 0-2 15,11 15 2-15,-5 0 3 16,5 15 3-16,-6-5 2 16,1 24 1-16,-1-5 0 0,1 16 0 15,-6-10-16-15,0 19-6 16,0-10-46-16,0 10-19 15,0-10-45 1,0-5-61-16,0-10 61 16</inkml:trace>
</inkml:ink>
</file>

<file path=ppt/ink/ink28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40.04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129 321 236 0,'-6'15'88'0,"6"-15"-48"0,0 68-27 0,0-58 22 16,0 24-12-16,0-4-3 16,6 33-7-16,-1-9-1 15,6 29-7-15,-5-14-3 0,5 14 1 16,-6-9-2-16,1 4 2 15,-1-14-33-15,1 0-14 16,0-10-58 0,-1-15-48-16,1-5 52 15</inkml:trace>
  <inkml:trace contextRef="#ctx0" brushRef="#br0" timeOffset="332">13 242 236 0,'-22'-49'88'0,"22"49"-48"0,11-49-12 16,-11 45 32-16,6-16-18 15,-1 0-4-15,6-4-11 16,0 4-5-16,11-4-12 16,-5 4-2-16,16 10 2 0,-6 5-2 15,29 15 1-15,-7-5-1 16,23 15 0-16,-12-1-4 15,7 16-1-15,-12-6 10 0,-6 15 6 16,-10-10 1-16,-17 15 0 16,0-9 1-1,-28-6-1-15,1-5-9 0,-34 1-2 16,6-6-5-16,-16-4-3 16,5-1-31-16,-1 1-13 15,7-5-33-15,5 4-13 16,5-4-27-16,6 5-10 15,6-1 8 1</inkml:trace>
</inkml:ink>
</file>

<file path=ppt/ink/ink28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41.11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154 63 176 0,'6'-29'68'0,"-6"29"-36"0,0-5-2 0,0 5 28 16,0 0-3-16,0 0 3 16,-6-5-13-16,1 0-6 15,-1 5-21-15,1 0-2 0,-6 0-2 16,0 0-3-16,0 5 1 15,0 0-3-15,0 5 2 16,0 0-2-16,0 4 2 16,0-4 0-16,0 5 3 15,0-1-5-15,0 6-3 16,5 0-3-16,1 4-3 16,-1-4-2-16,6 4 1 15,0-4 1-15,6-1 2 16,-1-4-1-16,1 0-1 0,-1 0 3 15,6-5 0-15,0 0-1 16,6-10 1-16,-6 0 2 16,5-15 4-16,1 6-6 15,-1-12-4-15,1 1-7 16,5-4 0-16,-6 4 4 16,1 1 2-16,-11 4 2 15,10 0 0-15,-5 5-3 16,0 6 0-16,-5-1-1 15,-1 14 0-15,1 1 3 0,5 15 0 16,0-1 1-16,5 6 0 16,-5-6 0-16,11 2 0 15,-5-2-31-15,5 1-14 16,0-6-32-16,0-4-12 16,0-5-32-1,0-10-43-15,-5 0 60 16</inkml:trace>
  <inkml:trace contextRef="#ctx0" brushRef="#br0" timeOffset="742">861 39 160 0,'11'-15'63'0,"-11"15"-34"0,6-5 3 16,-6 5 27-16,0 0-1 15,0 0 3-15,0 0-10 16,0 0-4-16,0-5-26 15,0 0 1-15,0 0 1 0,0 1-3 0,-6 4 0 16,1 0-7-16,-7 0 0 16,1 0-8-16,0 9-1 15,0 1-4-15,0 5-1 16,0 0 1-16,-5-1 0 16,10-4-3-16,6 5 2 15,0-1-1-15,6 1 0 16,5 0 4-16,5 4 1 15,-5-4-1-15,6 0 1 16,-1-5 0-16,12-1 3 16,-6-4-1-16,0-10 2 15,-5 0 0-15,-1-9 3 16,-5 4-5-16,-5-5-3 16,-1 1 3-16,-10-6 4 15,5 5-1-15,-6 1 3 0,1-1-2 16,-6 0 2-16,5 5-4 15,1 6-2-15,-1-1-7 16,6 14-1-16,0 1-4 16,11 5 0-16,0 0 4 15,6 19 1-15,10-5 4 16,12 20 1-16,-12-10 5 16,7 21 3-16,-7-11-4 15,1 20 1-15,-12-15 1 16,1 5 2-16,-6-10 1 15,-22 4 0-15,-6-4-2 0,-21 5 1 16,-1-5-6-16,-22 0-3 16,-5-4-4-16,0-5-1 15,5-6-20-15,-10 0-10 16,10 1-27-16,-5-6-12 16,4-5-33-16,13 1-11 15,-1-5-48 1</inkml:trace>
</inkml:ink>
</file>

<file path=ppt/ink/ink28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42.59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0 230 224 0,'0'-10'85'0,"0"10"-46"0,0-5-15 0,0 5 27 15,0 0-20-15,0 0-7 16,6 0-8-16,-1 0-1 16,6 0-8-16,-5 0 5 0,10 5 1 15,-5 0-2-15,6 0-1 16,-6 0-2-16,17-5 2 16,-5 0-3-16,10 0 1 15,-6 0-3-15,6-5 2 16,-5 0-2-16,-6-5 0 15,6 0-3-15,-6-9-2 0,0 4 3 16,-6-10 2 0,-5 6 0-16,-5-10 0 0,0 4-1 15,-12 1 2-15,0 4 3 16,-21 5 2-16,5 1-3 16,-17 28 0-16,17-4 4 15,-11 19 2-15,5 1-1 16,1 14 2-16,5-5 1 15,11 5-1-15,0-5 1 16,16 5 3-16,1-9-7 16,27-1 1-16,-6-5-6 15,28-4-2-15,-5-5-16 0,5-11-7 16,-4 1-64-16,-2-15-26 16,-5 0-93-1</inkml:trace>
</inkml:ink>
</file>

<file path=ppt/ink/ink28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36.94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10232 738 176 0,'0'-14'68'0,"0"9"-36"0,0-5 0 0,0 5 27 16,0-5-14-16,-6 0-3 0,1 1-10 15,-6-1-2-15,0 5-17 16,-6 0 1-16,-5 10 2 0,-6 5 1 16,1 4-1-16,5 11-4 15,0 4 0-15,0 15-7 16,5 15-1-16,6 10-2 15,6-15 1-15,5-10-2 16,5 5 2-16,1-10-2 16,21-10 2-16,-5-4-2 15,33-15-1-15,-11-5 14 16,12-35 5-16,15-33 8 0,-16 9 6 16,-16 5-3-16,-17 5 2 15,-11-1-18-15,-5 16-6 16,-1 5-5-16,-10-6 0 15,-1 6-20-15,6 4-8 16,0 5-36-16,0 10-16 16,0 1-19-16,0 8-8 15,0 1-16 1,11 0-34-16,11 10 56 16</inkml:trace>
  <inkml:trace contextRef="#ctx0" brushRef="#br0" timeOffset="390">10733 787 132 0,'11'-24'52'0,"-11"29"-28"0,0 5-8 16,0-1 34-1,0 11-10-15,0 14 0 16,0-4-1-16,0 14-22 15,0-10 10-15,0 15 6 0,0-10-13 16,0 0-3-16,0-9-9 16,0-6 0-16,0 1-1 0,0-25 1 15,0 0-4-15,6-20-1 16,-1 6-1-16,1-26 1 16,5-18-4-16,0 9-2 15,0 4 2-15,-6 21 0 16,1 4 1-16,-1 6 0 15,12-1 6-15,-1 20 6 16,1 19 0-16,0 20 1 16,-1 5-5-16,1-4-3 15,-6-11-33-15,22 5-16 16,-6-5-60-16,6 6-23 16,-5-6 11-1</inkml:trace>
  <inkml:trace contextRef="#ctx0" brushRef="#br0" timeOffset="36602">8857 57 96 0,'0'-6'35'0,"0"0"-18"0,-6 12 6 0,6-6 18 15,0 0 1-15,-7-6 1 16,0 6-8-16,0-6-4 16,0 6-17-16,-6-6 4 0,-1 6 3 15,1-6 0-15,-1 6-1 16,-6-6-2-16,-1 0 1 16,-6 6-4-16,-7 0 1 15,-6 0-3-15,-15 0 2 16,-6-6 3-16,-7 0 1 15,1 0-4-15,-1 6-1 0,-1 0-4 16,1 0 1-16,0 0-11 16,7 6-2-16,7 0 1 15,-7 6 2-15,-14-6 0 16,-13 6 2-16,-21-6-2 16,1 6-1-16,-1 0 1 15,-13 0-1-15,21 7 0 16,-15 5 0-16,-26-6 0 15,-8 0 0-15,8-6 2 16,6 18 1-16,7 0-4 16,1-6-1-16,-8-6 1 15,-7 0 0-15,1 1 1 16,-1-1 2-16,8 6-1 0,13 6 2 16,-7 6-4-16,-21 0 0 15,-12 0-1-15,6 7 0 16,6-1 2-16,21 6 2 15,7 0-3-15,-7 1 0 16,-6-1 1-16,-14 0 0 16,6 0-3-16,1 7 2 15,13-1 1-15,-7 6 0 16,-13-12-5-16,-14 1-1 16,20-7 0-16,8 0 4 15,6 0-1-15,13 7 1 16,-7-1 2-16,1 0 0 15,-7 0-3-15,-6 13 0 16,-1-1-1-16,0 12 3 16,14 1 0-16,7 5 1 0,-7-6-3 15,0-5 2-15,-14 5-1 16,14-12 0-16,7 1 0 16,6 5 0-16,7 0 4 15,14 1 3-15,7-1-4 16,-1 0-3-16,8-5 1 15,13-13 2-15,13-18-33 16,7 0-16-16,7-6-39 16,14-12-16-16,20-6-13 15</inkml:trace>
  <inkml:trace contextRef="#ctx0" brushRef="#br0" timeOffset="37097">721 1806 96 0,'7'-30'35'0,"-7"12"-18"16,7-6 13-16,-7 18 23 0,0 0-13 16,0 0-5-16,0 6-20 15,0 0-10-15,0 12-3 16,-7 6 2-16,-14 18 5 0,-6 12-3 15,-7 7 2-15,-6 17-1 16,-8 0 1-16,-13 13-4 16,-20 5-1-16,-7 13 8 15,-7 5 4-15,13 1-5 16,8-13-3-16,26-11-4 16,21-7 0-16,27-12-4 0,20-11 0 15,28-7 1-15,20-6 2 16,-1-12-1-16,15-6-1 15,13-6-19-15,41-5-10 16,13-1-51 0,14-12-54-16,-14-25 39 15</inkml:trace>
  <inkml:trace contextRef="#ctx0" brushRef="#br0" timeOffset="39289">9163 1426 128 0,'-14'-12'49'0,"0"6"-26"0,14 0-9 15,-13 6 15-15</inkml:trace>
  <inkml:trace contextRef="#ctx0" brushRef="#br0" timeOffset="40025">9088 1396 291 0,'-20'-6'31'16,"-1"6"-16"-16,1-6-3 0,0 6 1 15,-8 0-1-15,1 0 1 16,-7 0-3-16,0 0 1 16,-6 6-2-16,-1 0 2 15,0 0-2-15,-13 0 2 16,-7 0-2-16,-14 0 0 15,-6-6-1-15,0 6 0 16,-1 0 0-16,-7 0 0 16,1 0-7-16,6 6 0 15,8 0 1-15,-8 0 1 16,-6 1-1-16,-14-1 1 16,-6 0-4-16,-1 0 0 15,-13 0 1-15,14 12 2 0,-1 6-3 16,0 0 0-16,-19 0 1 15,5 7 0-15,1-1 0 16,0 0 0-16,7 6 0 16,6 0 0-16,-6 13 0 15,-14 5 2-15,-34-12-3 16,7 0 0-16,-7 7 1 16,1 5 2-16,-8 0-1 15,-6-5 2-15,6-7-4 16,21 12-2-16,13 0 2 15,21 7 2-15,13-1-2 16,-7 6 0-16,-13 1-1 0,-13-1 0 16,6-6 0-16,0-5 0 15,7-1 4-15,13 0 1 16,14 1-1-16,14-1-2 16,-1-6 1-16,8 1-1 15,-8-1 0-15,-6 12 0 16,0 1-3-16,0 5 0 15,0 0 2-15,5 1 0 16,2-1 3-16,6-6 1 16,1-5-4-16,6-1 1 15,0 0 0-15,-14 1 2 16,1-1-1-16,-14 0-1 16,0 12 1-16,0 7-1 15,0 5 0-15,7-5 2 0,6-7-3 16,15 6-2-16,-8-11 2 15,7-7 2-15,-6 6 0 16,-1-11-1-16,7-7-4 16,7 0 0-16,14-6 0 15,6-11-1-15,7-7-47 16,14-6-22-16,20-6-25 16,13-6-29-1,14-6 48-15</inkml:trace>
  <inkml:trace contextRef="#ctx0" brushRef="#br0" timeOffset="40505">1277 4387 96 0,'0'-48'35'0,"0"42"-18"0,0 0 4 0,0 6 17 0,0 0-16 15,0 0-5-15,0 0-10 16,-6 12-5-16,-8 12-1 16,-6 12 3-16,-14 18 2 0,-14 13 9 15,-13 17 2-15,-13 1 3 16,-1 5 0-16,-6 19-5 16,6-1-1-16,14 7-6 15,13-1 0-15,14-11-7 16,21-13-1-16,13-17 0 15,20-13 2-15,34-6 1 16,41-18 1-16,21-11-2 16,-1-13 1-16,7-12-4 15,14 0-2-15,13-6-53 0,0 0-25 16,-20 0-12 0</inkml:trace>
  <inkml:trace contextRef="#ctx0" brushRef="#br0" timeOffset="42173">9868 2059 124 0,'0'-12'49'0,"-7"12"-26"0,1 0-5 15,6 0 20-15,-14 0-12 16,0 0-3-16,1 6-9 15,-7-6-1-15,-1 6-8 16,1 0 1-16,-7 13 1 0,0-7-1 16,-1 6 1-16,-6 0 0 15,-6 0 3-15,-14 0-1 16,-14 0 0-16,-14 0-1 0,1 6 2 16,-7 6-1-1,-1 1 0-15,1 5-1 0,7 6 0 16,-7 6-4-16,-7 0-3 15,-7 1 0-15,-7-1 1 16,1 6-1-16,6 6-1 16,-1 1 1-16,2 11-1 15,6-6 0-15,-14-5 2 16,-27-1-3-16,-13 6 0 16,0 7 1-16,0-7 0 15,26 13 0-15,1-1 2 16,-7 6 1-16,-6-5 3 15,-8-1-5-15,8 7-1 0,-1-7-2 16,14 0-2 0,-7 1 3-16,-14-1 2 15,-6 1 2-15,7 11 1 0,6 6-5 16,14 1-1-16,13-1 1 16,8 7 0-16,-15-13-2 15,-13-5 2-15,-13 5 1 16,6 13 2-16,7 5-1 15,7 7 2-15,14 0-4 16,-8-1-2-16,-6-5 2 16,-7-13 2-16,0-5 0 15,14-7-1-15,7 6 1 16,-1-5-1-16,14 17 0 0,-7 7 0 16,-13 12 0-16,-7 5 0 15,-14-11 0-15,7-7 0 16,-21 25 0-16,28-12 2 15,20-1-3-15,14-5 0 16,0-7 1-16,-1-5 0 16,8-13 0-16,0-5 0 15,6-19 0-15,14-12 0 16,0-5 0-16,13-7 0 16,15-6-22-16,12-12-10 15,35-12-103 1,13-6 27-1</inkml:trace>
  <inkml:trace contextRef="#ctx0" brushRef="#br0" timeOffset="42683">2125 6914 96 0,'0'-18'38'0,"0"12"-20"0,14-12 10 0,-14 12 19 16,7 0-18-16,0 6-8 16,-1 0-13-16,1 0-6 15,-7 0-1-15,0 0 14 0,-13 18 10 16,-8 12-4-16,-13 18 0 16,-13 12-6-16,-8 25-1 15,-12 11-4-15,-1 13-1 16,0-7 1-16,7-5 4 15,7-1-4-15,6-5 2 16,7-1-9-16,14 1-4 16,7-13 2-16,13-6 1 15,21-11-3-15,13-13 1 0,34-24 2 16,41-18 1-16,13-24 1 16,14-6 2-16,13-6-3 15,28-6-2-15,6-1-51 16,1 1-24-16,-27 6-46 15</inkml:trace>
</inkml:ink>
</file>

<file path=ppt/ink/ink28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1:25.53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3 506 52 0,'-7'-6'19'0,"1"6"-10"0,6 0 0 0,0 0 11 15,0 0-2-15,0 0 1 16,0 0-4-16,0 0-1 15,0 0 3-15,6 0 3 16,1 0-8-16,7 0-2 16,6 0 0-16,14-6 4 15,7 6-8-15,13-6-1 0,7 6 1 16,7-6 1-16,7 6 1 0,-8-6 0 16,1 0 0-16,14 0-4 15,-1 6-3-15,14-6 2 16,14 6 0-16,13 0 3 15,0-6 3-15,-14 6-2 16,-6-6-2-16,0 0 4 16,-7 0 4-16,-7 0-5 15,14 6 0-15,-14-6-4 16,0 6-3-16,0-6 2 16,-6 6 0-16,-8-6 3 15,-6 0 3-15,-13 0-2 16,-8 0 1-16,-6 0-5 0,-7 0 0 15,0 0 1-15,-1 0 2 16,1-6-3-16,7 5 0 16,0-5 1-16,0 6 2 15,-8 0-5-15,1 0-3 16,-6 0 1-16,-1 6 2 16,-7-6 0-16,0 6 2 15,1-6 0-15,-1 6 3 16,-6-6-3-16,-1 6-2 15,-6 0 0-15,0 0 1 16,0 0-63-16,6-6-28 16,1 6-24-1</inkml:trace>
  <inkml:trace contextRef="#ctx0" brushRef="#br0" timeOffset="616">2622 6 124 0,'-14'-6'46'0,"8"6"-24"0,-1 0-2 0,7 0 19 16,0 0-8-16,0 0-1 15,0 0-22-15,0 0-6 16,0 0-3-16,0 6-2 0,7 0 1 16,6 0 2-16,7 6 2 15,8 0 1-15,-1 0 1 16,7 0-2-16,13 6-2 0,-6 0-4 16,0 0 0-16,-1 0 4 15,-6 7 2-15,0-1 0 16,0 0 1-1,-14-6-4-15,1 0-2 0,-1 0 2 16,-6 6 0-16,-8 0 1 16,1 6 0-16,-14 1 13 15,1 5 6-15,-8 0-5 16,-6 0-1-16,-1 6-5 16,-13-5-3-16,1 5 0 15,-8 0-1-15,-7-6-2 16,-6-6-2-16,0 0 3 15,6 1 0-15,1-1-30 0,-1 0-14 16,8-6-63 0</inkml:trace>
</inkml:ink>
</file>

<file path=ppt/ink/ink28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2:00.79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3190 263 4 0,'-14'-37'5'0,"-13"7"-2"0,-13-12-4 0,26 30 4 16,-6 0-2-16,-7 0 2 15,-14-6-2-15,-7 0-1 16,-13 0 5-16,-13 0 4 15,-21 5-3-15,-35-5-1 0,1 6-2 16,0 6-3 0,-7 12 3-16,-13 0 2 0,-27 6-4 15,6 0-1 1,7 1 0-16,7 11 0 0,-7 12 2 16,-6 0 1-16,-2 6 3 15,22 6 1-15,13 7-3 16,14 11-3-16,14 0 0 15,6 13-1-15,14-1 0 16,20 1 0-16,14 5 2 16,20 6 3-16,13 20-7 15,21 5 0-15,21-7 0 16,13 7 3-16,13-19 0 16,34-5 2-16,21-7-4 15,20-6-2-15,7-17 2 0,7-7 2 16,27-6 0-16,28-12 2 15,-1-11-2-15,0-13-1 16,13-12 3-16,14-12 2 16,0-13 0-16,-13-5 2 15,33-36-2-15,-5-12 2 16,-22-25 0-16,-20-18 3 16,-34 1-3-16,-27 17 1 15,-41 7-3-15,-27 17 0 16,-20 13-1-16,-27-13 0 15,-28 6-2-15,-33 1-2 16,-35-6-8-16,-26 5-3 0,-14 7-16 16,-1 0-6-16,1 17 0 15,-13 7 0-15</inkml:trace>
</inkml:ink>
</file>

<file path=ppt/ink/ink2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20.31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70 126 168 0,'-6'-66'63'0,"6"66"-34"0,-12-31 12 0,6 26 31 15,6-5-10-15,0 5-3 16,0 0-17-16,0-1-4 15,0 12-21-15,0-1-1 0,0 25-2 16,0-4 4-16,0 30 1 16,0-5-2-16,6 46 0 15,1-20-3-15,-2 36 1 16,1-16-4-16,6 25-1 16,5-14-4-16,-6 25 1 15,1-21-4-15,-1 11-2 16,-5-21 2-16,6 5 0 0,-7-20-26 15,8 0-11 1,-7-15-23-16,5-16-9 0,-5-5-23 16,5-15-6-16,-5-5 2 15,0-16-39 1,0 0 31-16</inkml:trace>
  <inkml:trace contextRef="#ctx0" brushRef="#br0" timeOffset="570">12 1312 292 0,'-12'-5'110'0,"12"5"-60"0,0 0-41 16,0 0 27-16,0 5-2 15,0-5 1-15,6 5 1 16,0-5 0-16,5 6-19 16,1-1 5-16,5-10 5 0,1-1-11 15,17 1-3-15,-12 0-6 0,11 0 0 16,-4 0-4-16,10 5-2 16,-5 0 0-16,0-5 1 15,-6 5-36-15,0-5-15 16,-5 5-54-16,-1-5-23 15,0 5-28 1</inkml:trace>
</inkml:ink>
</file>

<file path=ppt/ink/ink29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1:34.97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0 367 40 0,'47'6'16'0,"-20"0"-8"0,21-12-1 0,-28 0 7 15,7 0-5-15,7-6-3 16,7 0-1-16,6 0-1 0,14 6-2 15,7 6 1-15,20 0 0 16,14 0 3-16,7 0 1 16,-1-6 1-16,-6 0-2 15,0 0 1-15,-1 0-2 16,8 6 0 0,6 0-3-16,-6 0 1 0,-1 0 0 15,-6 0 1-15,-7-6 4 16,-7 0 3-16,-13 0-4 15,-7 0-2-15,-7 0 0 16,0 0 1-16,-7-1-3 16,1 1 0-16,-8 0-1 15,-6 0-2-15,-1 0 1 0,-6 0-4 16,0 6 7-16,-7 0 2 16,-6 0-28-1,-1 0-51-15,-6 0-2 16</inkml:trace>
  <inkml:trace contextRef="#ctx0" brushRef="#br0" timeOffset="540">2225 5 64 0,'-14'-6'27'0,"7"6"-14"0,7 0 2 16,0 0 13-16,0 0-13 0,0 0-3 16,0 0-10-16,7 0-2 15,7 6 0-15,13 0 0 16,7 0 0-16,0 6 2 15,20 0-1-15,0 7 2 16,1-1-4-16,-8 0 0 16,-6 6 1-16,-7 0 0 15,-7 0 0-15,-7 0 0 16,-6 12 2-16,-14 7 1 16,-7 5-1-16,-13 6-2 15,-8 0 1-15,-5-5 1 16,-1-1-1-16,-7 0 2 15,0-6-11-15,-6 7-2 16,-1 5-41-16,8-6-17 0</inkml:trace>
</inkml:ink>
</file>

<file path=ppt/ink/ink29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1:37.84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0 331 72 0,'7'0'30'0,"13"0"-16"0,0 0-10 15,-6 0 8-15,6 0-3 0,7 0 0 16,7-6-1-16,7 0 0 15,13 0-2-15,7 6 1 16,21 0-6-16,13 0-3 16,13 0 7-16,7 0 6 15,2 0 1-15,-2-6 3 16,0 6-8-16,14 0-2 16,14 0-3-16,-7 0-2 15,-1-6 3-15,-19 0 0 0,-8 0 1 16,-6 0-2-16,-14 0 1 15,-13 6 2-15,-13-6 4 16,-1 6-2-16,-14 0 1 16,-6 0-5-1,-7 0-2-15,0-6 0 16,-7 6-1-16,-7 0 2 16,1 0-3-16,-8 0 0 15,1 0-41-15</inkml:trace>
  <inkml:trace contextRef="#ctx0" brushRef="#br0" timeOffset="585">2207 30 68 0,'-7'-30'27'0,"7"30"-14"0,0 0-2 0,0 0 12 0,0 0-8 15,0 0-3-15,7 0-7 16,6 0-4-16,8 12 2 16,-1 0 0-16,27 6-4 15,8 0 1-15,6 6 2 16,7-6 1-16,-1 6-4 16,-6-6 1-16,-6 0 0 15,-8 6 0-15,1 1 0 16,-14-1 2-16,-21 6 5 15,-13 0 4-15,-13 19-6 16,-21 6-1-16,-14-7-2 0,-6 0-2 16,-7 0 1-16,7 0-1 15,-1-5 2-15,8-1-50 16</inkml:trace>
</inkml:ink>
</file>

<file path=ppt/ink/ink29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1:42.15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3146 247 12 0,'7'-6'5'0,"-7"6"-2"0,0-6 3 0,0 6 4 0,-7-12 6 15,0 0 2-15,-6-6 2 16,-1 6 0-16,-20-12-3 16,7 6 0-16,-14-6-9 15,7 6-3-15,-20 0-3 16,6 0-2-16,-33 5-2 16,13 1-1-16,-47 0 2 15,20 0 2-15,-27 6-2 16,20 0 0-16,-34 6 1 15,21 0 2-15,-41 6-1 16,20 0-1-16,-20 12-2 16,27-6 1-16,-33 25 1 15,26-7 0-15,-20 18 0 16,20-6 0-16,-6 25-3 16,20-13 0-16,6 18 2 0,14-12 2 15,7 7-2-15,21-13 0 16,6 18 1-16,14-17 0 15,13 11-3-15,7-12 2 16,21 25 3-16,-1-13 3 16,34 19 0-16,1-13 2 15,60 12-6-15,-13-11-1 16,54-7 2-16,-13-12 1 16,81 1-1-16,-28-13-2 15,83-6 5-15,-42 0 4 16,75-12-3-16,-47-6 2 0,74-6-3 15,-47 0 2-15,54-18 7 16,-47 6 5-16,-1-30 13 16,-40 6 7-16,-20-24-21 15,-35 6 8-15,-26-31 4 0,-28 13-14 16,-54-18-4-16,-13 11-7 16,-89-17-4-16,7 12-7 15,-61-13-1-15,14 13-2 16,-69-7 3-16,28 13-27 15,-27 12-13-15,20 5-29 16,-20 19-35 0,20 6 37-16</inkml:trace>
</inkml:ink>
</file>

<file path=ppt/ink/ink29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1:43.46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3067 182 72 0,'0'-24'27'0,"0"24"-14"0,-20 0-9 16,13 0 10-16,0 0-8 0,1 0-3 15,-8 0-2-15,7 0 1 16,-6 0-1-16,-1 0-1 15,-13-19 14-15,7 1 5 16,-28 0-3-16,8 0 1 16,-49-6-6-16,15 6-1 15,-42 0-4-15,15 0-1 16,-28 12-3-16,13 0-4 16,-46 12 1-16,19-6-1 0,-20 24 0 15,21 0 2-15,-41 6 2 16,19 0-3-16,-19 12 0 15,27-5 1-15,-7 35 0 16,27-12-3-16,-6 31 0 0,26-13-1 16,8 19 3-16,13-19 0 15,27 13 1-15,14-13 0 16,33 24 0-16,1-17 0 16,54 17 2-16,-7-17 3 15,82 5 2-15,-14-11 5 16,81-1 3-16,-27-12-4 15,89-5 1-15,-35-13-5 16,90-12-2-16,-42-6 0 16,88-12-1-16,-47 0 0 15,74-18 2-15,-54 0-3 16,61-24-2-16,-61 6 15 16,8-36 6-16,-55 12 9 15,-21-19 6-15,-34 13-3 16,-33-12 0-16,-28 6-17 0,-61-31-5 15,-13 13-6-15,-75-37 1 16,0 13-6-16,-95-7-1 16,13 19-2-16,-107-1 0 15,26 13-27-15,-95 12-13 16,34 6-22-16,-69 11-9 16,49 7-35-1</inkml:trace>
</inkml:ink>
</file>

<file path=ppt/ink/ink29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37.13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 2032 184 0,'-9'13'68'0,"9"-13"-36"0,-5 4-9 16,5-4 24-16,0 0-4 15,0 0 1-15,0 0-4 16,0 0-3-16,5-17-20 15,-1 0 10-15,15-20 3 0,-5 3-4 16,10-33-3-16,-5 12-13 16,14-29-4-16,-5 13-2 15,5-30 2-15,-4 9-3 0,4-13-2 16,-5 17 2-16,5-22 0 16,-4 18 3-16,-1-21 3 15,-4 16-4-15,-1-12-1 16,1 16 0-16,-1-3 2 15,-4 12 1-15,0 0 1 16,-5 12 0-16,1 9 0 16,-6 9-2-16,1 3 1 15,-1 14-2-15,-4-5 2 16,-1 12-6-16,1 9-1 16,0 0 2-16,0 13 3 15,-1 4 0-15,6 25 2 16,-1-5-4-16,5 47 0 15,1-12 1-15,3 45 0 16,1-12-2-16,5 42-2 16,-5-12-2-16,14 16-1 0,-5-17 2 15,5 13 0-15,0-21 3 16,1 9 1-16,-6-18-1 16,0 1-2-16,1-13 1 15,-1-4-1-15,-4-9-18 16,-6-8-8-16,1-8-17 15,-4-9-8-15,-1-8-11 16,-5-5-3-16,1-8-3 16,-1-4 2-16,-4-4 4 15,-5-4 3-15,0-5-11 16,0-8-28-16,0 0 32 16</inkml:trace>
  <inkml:trace contextRef="#ctx0" brushRef="#br0" timeOffset="345">574 1406 248 0,'-28'5'93'0,"28"-5"-50"0,-10 4 3 0,6-4 37 0,4 4-22 16,0-4-10-16,0 4-15 15,0-4-3-15,9 0-19 16,-4 0 7-16,4 0 3 0,1 0-8 16,8-4-2-16,-3 0-4 15,8-9-1-15,-4 5-3 16,10-5 1-16,-6 1-11 15,10-1-4-15,-4 0-38 16,4 1-17-16,0-1-39 16,5 5-13-16,-5 0-47 15</inkml:trace>
  <inkml:trace contextRef="#ctx0" brushRef="#br0" timeOffset="784">1396 1281 272 0,'-5'0'104'0,"5"0"-56"0,0 21-32 16,0-17 27-16,5 17-17 15,0-5-2-15,9 31-3 16,-5-10 1-16,15 31-12 16,-5-10-6-16,9 18 0 0,-4-13-3 15,4 0-1-15,-4-8-21 16,0 8-9-16,-6-9-31 16,1 1-12-16,-4-9-23 15,-1-12-45-15,-5-5 41 16</inkml:trace>
  <inkml:trace contextRef="#ctx0" brushRef="#br0" timeOffset="1111">1401 1356 228 0,'-14'-46'88'0,"14"46"-48"0,-10-46-12 0,6 42 32 16,4-17-29-16,0 4-9 15,0-8-14-15,0 4-6 16,9-5-1-16,-4 5 1 0,14 5 1 16,-5-1-4-16,19 8 1 0,-5 1 6 15,5 8 4-15,-4 0-3 16,4 8 1-16,-5-3 4 16,-4 7 4-16,-1 1 3 15,-9 8 3-15,1-4-3 16,-11 8-2-16,-4-4-7 15,-9 8-2-15,4-4-9 16,-9 5-4-16,5-5-39 16,-6-4-16-16,1-4-34 15,5 4-11-15,-1-5-21 16</inkml:trace>
</inkml:ink>
</file>

<file path=ppt/ink/ink29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38.59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0 174 244 0,'-5'8'93'0,"5"-8"-50"16,5 42-33-16,-5-33 25 0,5 16-15 16,0 0-3-16,4 25-8 15,1-4-4-15,4 22-2 16,0-5-3-16,5 0 1 0,0-9-26 15,4 1-8-15,-4-9-27 16,0-8-12-16,0-5-26 16</inkml:trace>
  <inkml:trace contextRef="#ctx0" brushRef="#br0" timeOffset="298">52 304 184 0,'-14'-50'71'0,"14"50"-38"0,-5-47 1 0,1 43 29 15,4-21-15-15,0 4-2 16,4-4-12-16,1 4-1 16,0-4-19-16,-1 4-1 0,6 0-2 15,-1 4-4-15,6 4-2 16,-6 1 6-16,15 12 3 16,-5 0-1-16,4 12 2 15,-4-3-2-15,-5 7 2 16,0 1-2-16,-4 4 2 15,-5 0-4-15,-10 4 1 16,0 1-3-16,-9-1 0 16,4-4-19-16,-4 4-5 15,0-4-39-15,0 0-16 16,0 0-27-16,4 8-12 0,1-4-27 16</inkml:trace>
</inkml:ink>
</file>

<file path=ppt/ink/ink29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39.16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37 408 0,'5'-5'154'0,"-5"5"-84"0,14-4-68 0,-14 4 28 15,10 0-20-15,0 0-3 16,9-5-38-16,-4 0-17 16,13 0-77-16,-3 1-32 15,3-1 27-15,-3 1 16 16</inkml:trace>
</inkml:ink>
</file>

<file path=ppt/ink/ink29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51.87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221 227 220 0,'0'-26'85'0,"0"26"-46"0,19-8-6 16,-19 8 31-16,5-25-13 16,0 4-5-16,-5-9-7 15,0 5 0-15,-5 4-21 16,0 4 5-16,-9 1 1 0,5-1-8 15,-10 4-2-15,5 5-8 0,-10 16-2 16,5-4-2-16,-4 34-2 16,-1-4-2-16,0 16 1 15,5-8 3-15,5 13 1 16,0-9 5-16,5 4 5 16,-1-3-5-16,10 15 0 15,0-7-4-15,14-17-1 16,-4-5-1-16,13-12-2 15,-4-4 1-15,19-17 1 16,-10 0-17-16,6 9-4 16,-6-1-40-16,5-12-16 15,-5 0-36-15,5-1-16 16,-4 1-6 0</inkml:trace>
</inkml:ink>
</file>

<file path=ppt/ink/ink29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52.49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0 193 168 0,'0'0'66'0,"0"0"-36"0,5 9-2 0,-5-5 25 16,0 0-12-16,0-4-1 16,5 0-8-16,-1 0-2 15,6 4-17-15,-6-4 3 0,11 0 2 16,-6 0-6-16,6 0-2 15,-1 0-3-15,1-4 0 16,-1 0-4-16,5 0-2 16,-5 0 2-16,0-5 0 15,1 1-1-15,-5-9-2 16,-6 0 3-16,-4-4 2 16,0 5-2-16,-4-5-2 15,-1 4 2-15,-6-4 0 0,2 0-1 16,-5 8-2-16,4 5 1 15,-9 4-1-15,5-1 0 16,0 10 2-16,0-1-3 16,-1 13 0-16,1-1 5 15,4 10 5-15,1-1 4 16,4 0 2-16,5-4-2 16,5 8 0-16,-1-4-7 15,6 5-2-15,-1-5-2 16,11-12 1-16,-6-5 0 15,19-4 1-15,-4 0-9 0,5-4-4 16,-6 0-28-16,10 0-12 16,-10 0-36-16,6-4-14 15,-5 0-40 1</inkml:trace>
</inkml:ink>
</file>

<file path=ppt/ink/ink29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52.97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36 216 0,'0'4'82'15,"0"-4"-44"-15,0-4-31 0,0 4 18 0,0 8-7 16,0 1 2-16,0 7 9 16,0-3 3-16,0 8-16 15,0 1 4-15,0-1 3 0,0-3-8 16,0-2-1-16,0 1-6 16,0-3-3-16,0-7-5 15,0-3 0-15,0 1 2 16,0-17 1-16,0-1-6 15,5-9 0-15,-1 6 3 16,1-15 2-16,0 5-3 0,0-3-1 16,-1 4 1-16,1 4 0 15,0 3 3-15,4 9 1 16,1 1 10-16,4 12 3 16,0 0-3-16,0 13 0 15,0-3-6-15,5 10-2 16,0 2-5-16,5 5 0 15,-5-6-27-15,0 1-11 16,0-5-39-16,-1 5-15 16,-3-6-43-1</inkml:trace>
</inkml:ink>
</file>

<file path=ppt/ink/ink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01.42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14 169 260 0,'0'-10'99'0,"0"10"-54"0,-6 0-24 0,6 0 28 16,0 0-11-16,0 0 0 15,0 5-10-15,0 0-5 16,-6 10-13-16,6 1 2 0,0 9 4 16,0-3-6-16,12 8-1 15,-1-4-1-15,12 10 0 16,0-6 2-16,13 1 4 15,-7-5-6-15,0-11 0 16,-1 0 9-16,1-15 4 16,0 0-3-16,1-20 2 15,-7 5 0-15,-6-21 0 16,0 5-7-16,-5-15 0 16,-7 10-4-16,1 1 2 15,-6 3-4-15,0-4 1 16,0 5-5-16,0 6-2 0,0 4-18 15,0 1-9-15,0 5-46 16,0-1-18-16,0 6-47 16,0-5-18-16,0-1 6 15</inkml:trace>
</inkml:ink>
</file>

<file path=ppt/ink/ink3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22.46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1 157 228 0,'-6'-5'88'0,"6"5"-48"0,0 0-38 0,0 0 19 16,0 0-9-16,0 0-2 15,0 0 8-15,0 0 3 16,6 0-11-16,-1 0 10 0,1 5 3 16,0 0-5-16,4 0-3 15,2 0-8-15,-1-5-5 0,1 0-1 16,5 0 1-16,-6 0 1 16,0-5 3-16,1 0-1 15,-1-11 2-15,-5 6-4 16,0-10 0-16,-1 4 1 15,-5-4 0-15,0 6 2 16,-5-7 3-16,5 6 0 16,-12 5 2-16,6-1-6 15,-5 6-3-15,-1 0 1 16,-4 10 0-16,5 0 5 16,-1 11 5-16,1-1 2 0,-1 21 3 15,2-6-4-15,4 10 2 16,0-4-7-16,6 10-3 15,0-6-3-15,12 11-3 16,-2-15-2-16,7-5 1 16,1-2-4-16,4-8 1 15,-5-6-29-15,17-10-11 16,-6 0-48-16,12-10-18 16,-6 0-38-1</inkml:trace>
</inkml:ink>
</file>

<file path=ppt/ink/ink30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53.33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0 316 0,'-5'-9'121'0,"5"9"-66"0,5 13-51 0,-5-9 24 16,0 21-14-16,0-4-3 16,10 22 9-16,-6-5 4 15,6 26-12-15,-1-14 9 0,10 52 2 16,-5-17-9-16,5 17-3 16,-1-17-7-16,6 8-3 15,-5-12-14-15,4-4-4 16,-4-14-33-16,0-8-15 15,0-8-28-15,-5-21-10 16,0-5-17 0</inkml:trace>
  <inkml:trace contextRef="#ctx0" brushRef="#br0" timeOffset="246">76 857 312 0,'-10'0'115'0,"10"0"-62"0,-4-4-18 16,4 4 38-16,0 4-13 16,0 0 0-16,4-4-17 15,1 0-4-15,9 0-22 16,-1 0-1-16,11 0-2 0,-5 0-7 16,14-4-2-16,-5 0-19 15,5 4-7-15,-4 0-43 16,-2 0-19-16,-3 0-47 15,-1 0-18-15,-4 0 2 16</inkml:trace>
</inkml:ink>
</file>

<file path=ppt/ink/ink30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54.04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0 132 148 0,'0'17'57'0,"0"-17"-30"0,9 38-14 0,-9-30 17 0,5 9-9 16,0 0-1-16,4-1-1 15,-3 1 0-15,3-4-10 16,-4-1 10-16,0-3 4 0,-5-1 4 16,-5-12 3-16,5 4-7 15,-5-17-4-15,1 0 4 16,-1-8 5-16,-1 4 0 16,6-8 1-16,0 4 3 15,6 8 3-15,-1 0-4 16,-1-16-1-16,1 3-11 15,0 13-1-15,0 5-13 16,4-5-3-16,-4 0 0 16,4 13 3-16,1 0-9 15,5 12-2-15,-6-4-19 0,5 5-7 16,-4-1-36-16,5 5-16 16,-5-1-31-16,-1 5-11 15,0-4 2 1</inkml:trace>
</inkml:ink>
</file>

<file path=ppt/ink/ink30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54.26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0 328 0,'15'5'123'0,"-15"-5"-66"0,14 30-55 0,-14-22 23 0,9 14-22 15,-4-5-3-15,4 9-63 16,1-4-25-16,-1 4-42 16,1-4-17-16</inkml:trace>
</inkml:ink>
</file>

<file path=ppt/ink/ink30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54.40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34 212 0,'-6'-25'82'0,"6"25"-44"0,6-9-44 0,-6 9 12 16,4 5-44-16,-4-5-16 16,6 8-26-16,0 0-11 15</inkml:trace>
</inkml:ink>
</file>

<file path=ppt/ink/ink30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54.74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72 21 224 0,'4'-9'85'0,"-4"9"-46"0,-4-12-17 0,4 12 28 0,-5 0-13 16,0 0-1-16,1 0-6 15,-1 0-1-15,-5 8-16 16,1 0 10-16,-1 13 4 0,1-3 5 16,0 7 4-16,4-4-9 15,5 9-4-15,0-4-11 0,14 3-3 16,-5-3-3-1,20-1-1-15,-6-3-6 16,10-10-1-16,-3 1-37 16,3-5-14-16,-5 1-59 15,5-9-24-15,-4 0-16 16</inkml:trace>
</inkml:ink>
</file>

<file path=ppt/ink/ink30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56.45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419 60 156 0,'-33'-42'57'0,"33"42"-30"0,-66-12-7 0,56 12 19 15,-9 0-15-15,5 0-5 16,-14 21-10-16,4 0-1 15,-5 33-5-15,5-16 7 0,-9 59 3 16,5-9 5-16,-5 51 1 16,4-21 12-16,6 46 5 15,-1-21-13-15,24 21-5 16,0-30-9-16,9 17-4 16,-4-16-2-16,14-8 0 15,0-22-11-15,9-9-4 16,-4-16-25-16,23-13-9 15,-4-8-11-15,5-17-5 16,-6-4-43 0</inkml:trace>
</inkml:ink>
</file>

<file path=ppt/ink/ink30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04.53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387 63 160 0,'0'-12'60'0,"0"12"-32"0,-5-9-15 0,-4 9 19 16,4-4-3-16,5 0 1 16,-5-4-2-16,1 3 0 15,-11-3-15-15,6 4-1 0,-10 0-1 16,5-1-4-16,-5 5-2 15,0 0 0-15,0 9-1 16,0-5-2-16,0 9 1 16,1-1-2-16,3 18 2 15,1-5 0-15,5 4 3 16,-1-4-3-16,10 5 0 16,0-1-1-16,10 1 1 15,-1-5-2-15,10-4-1 16,0-4 3-16,9-9 2 0,-4 0 2 15,9-12 1-15,-5 0 0 16,5-13 2-16,-4 5-5 16,4-14-1-16,-10 5-2 15,-4-8 1-15,-4 0-2 16,-6-1 2-16,-4 5 11 16,-5 4 8-16,0 4-5 15,-5 0 1-15,5 5-7 16,-5 3 1-16,1 1-9 15,-6 8-2-15,5 0-3 0,1 17 0 16,-1-5 0-16,10 18 0 16,-1-5-3-16,11 21 1 15,-1-4 2-15,9 17 1 16,-4-13 5-16,5 17 2 16,-5-8-5-16,0 16-2 15,-5-12 4-15,-5 4 3 16,1-8 1-16,-10 3 1 15,0-7-2-15,-29-1-1 16,6-8-3-16,-39-4-2 16,10-4-2-16,-14-1-1 15,5-4-18-15,-15 18-7 16,15-10-27-16,-1 5-12 16,10-4-31-16,15 0-11 15,4-9-2 1</inkml:trace>
</inkml:ink>
</file>

<file path=ppt/ink/ink30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05.14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184 166 168 0,'10'-13'66'0,"-10"13"-36"0,5-17-7 0,-5 17 26 16,0-12-7-16,0 3 0 0,0-3-7 15,0-1-1-15,-5-4-19 16,-1 5 2-16,-3-5 3 0,-1 4-7 15,-9 1 0-15,4-1-1 16,-13 9 2-16,3 0-12 16,1 25-3-16,5-5 2 15,-1 22 1-15,6 0-3 16,14 8-1-16,0-3 1 16,20-1 2-16,-1-4 0 15,10-9-1-15,-5-3-2 16,10-22 1-16,-5 0 12 15,-5-17 7-15,-5 1-5 16,-4-13 0-16,-6 4-5 16,2-9-3-16,-7 5-9 0,1 0-3 15,-5 3-45-15,0 5-20 16,0 0-40-16,5 17-18 16,-1 0 19-1</inkml:trace>
</inkml:ink>
</file>

<file path=ppt/ink/ink30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05.72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184 64 220 0,'10'-25'82'0,"-10"25"-44"0,4-13-11 16,-4 13 27-16,0-4-4 0,0 0 3 16,-4 0-15-16,-1-1-5 15,-4 1-19-15,-1 0-4 0,-4 4-3 16,0 0-1-16,-10 8 1 16,1 1-2-16,-1 16 0 15,-1-4-1-15,6 21 2 16,0-8-1-16,15 12 0 15,-1-7-6-15,19 3-1 16,0-5 1-16,15-7 0 16,-5-5 1-16,9-17 2 15,-4 1 5-15,4-18 6 16,-4 1-1-16,-10-13 3 16,0 4-4-16,-10-8-1 15,1 4-6-15,-5 0-1 16,-1 4-17-16,-4 0-7 0,0 5-39 15,0 3-14-15,0 1-38 16,0 3-15-16,0 5 2 16</inkml:trace>
</inkml:ink>
</file>

<file path=ppt/ink/ink30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06.30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194 567 264 0,'5'-21'99'0,"-5"21"-54"0,-5-29-33 0,5 29 24 16,-5-5-4-16,1 1 1 16,-11 0-1-16,6 0 2 15,-10 0-18-15,5 4 0 0,-10 4 0 16,5-4-2-16,0 12 0 0,1 1-8 15,3 12-2 1,1-8-2-16,5 12 1 0,-1-3 0 16,15 7 1-16,0-3 0 15,14 3 0-15,-5-8 0 16,9 1 0-16,-4-5-5 16,10-5 1-16,-6-3 2 15,-4-13 3-15,0 0 0 16,-5-17 0-16,1 5-6 15,-6-18 1-15,0 5-16 16,-4-34-6-16,0 9-3 16,-5-17 1-16,0 4 8 15,0-5 7-15,0 10 4 0,0-5 3 16,0 8 1-16,-5-4 1 16,5 9-14-16,-5 8-5 15,1 4-39-15,-1 4-17 16,0 5-63-1</inkml:trace>
</inkml:ink>
</file>

<file path=ppt/ink/ink3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23.78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40 35 280 0,'-40'-25'107'0,"40"25"-58"0,0-10-29 0,0 10 32 0,6 5-30 15,0-5-11-15,5 10-11 16,-5 0-1-16,5 5 1 15,1 1-18-15,-1 9-8 0,1-4-55 16,-1 9-22-16,-5-4-11 16</inkml:trace>
</inkml:ink>
</file>

<file path=ppt/ink/ink31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07.34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18 66 260 0,'-19'0'99'0,"19"0"-54"0,0 0-35 0,0 0 23 0,0 0-20 16,0 0-7-16,0 0-4 15,0 0 0-15,5-4-1 16,2-1-1-16,0 0 3 0,-2 1-9 15,-5-4-3-15,0-2-55 16,0-7-25-16,0 4-18 16</inkml:trace>
</inkml:ink>
</file>

<file path=ppt/ink/ink31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07.77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 59 124 0,'0'-47'49'0,"0"47"-26"0,0-12-7 16,0 12 16-16,-4 0-11 15,4 0-4-15,0 0-4 16,0 0 1-16,0 12-7 15,0 5 2-15,4 17 4 0,1-1 2 16,0 18 0-16,0-9-5 16,-1 17-2-16,1-9-4 15,4 17-1-15,-4-12-3 0,5 8-1 16,-6-13-34 0,6 5-15-16,-5-9-47 15</inkml:trace>
</inkml:ink>
</file>

<file path=ppt/ink/ink31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08.29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0 176 0,'-5'0'66'0,"5"0"-36"0,19 12-33 0,-19-7 13 16,9 24 2-16,-4-4 4 15,19 21 7-15,-5 2 3 16,20 19-13-16,-6-8 5 0,9 20 3 16,-9-6-3-16,1 19 2 15,-5-16-11-15,-10 17-3 16,-1-17-2-16,-13 12 0 16,0-12-38-16,-19 0-14 15,0-9-71 1</inkml:trace>
</inkml:ink>
</file>

<file path=ppt/ink/ink31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13.07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15 387 184 0,'-5'-21'68'0,"1"12"-36"0,4-3-13 0,-5 7 23 16,5 5-8-16,0-4 0 16,0 4-6-16,0 4-3 15,5 13-13-15,-1 13 10 0,1 3 5 16,-5-8 3-16,10 26 4 15,-6-9-7-15,11 29-4 16,-6-12-7-16,5 33-2 16,0-16-4-16,1 16 1 15,-6-12-4-15,5 8-2 0,-4-12-2 16,-1 0 0-16,0-9-2 16,1-4 2-16,-5-9-24 15,-1-7-8-15,1-10-41 16,0-7-15-16,-5-5-33 15,5-17-11-15,-1 1 23 16</inkml:trace>
  <inkml:trace contextRef="#ctx0" brushRef="#br0" timeOffset="388">426 67 212 0,'5'-25'79'0,"-5"25"-42"0,5-33-21 0,-5 28 24 15,0 1-12-15,0 4-1 16,4 9 1-16,1 7 3 15,5 14-17-15,-1 16 10 0,5 13 3 16,10 33-1-16,-1-16 2 0,-8-17-10 16,4 37 0-16,-5-16-9 15,5 29-3-15,-5-16-3 16,5 7-3-16,-5-16 1 16,0 5 1-16,0-14-10 15,0-3-4-15,1-14-19 16,-1-3-7-16,-5-5-22 15,1-12-8-15,-1-4-9 16,-4-13-5-16,0-4-21 16</inkml:trace>
  <inkml:trace contextRef="#ctx0" brushRef="#br0" timeOffset="688">327 1029 224 0,'-24'0'85'0,"24"0"-46"0,-14-12-2 0,9 12 34 16,1 0-17-16,-1 0-4 16,5 0-16-16,0 0-6 15,5 0-16-15,-1 0 14 0,11-13 8 16,-1 5-10-16,14-5-3 15,-4 0-10-15,18-3-5 16,-4 3-6-16,5-4-2 16,-1 5-21-16,-4-1-8 15,-5 0-44-15,0 5-18 0,-5 0-36 32,1 3-56-32,-6 1 58 0</inkml:trace>
  <inkml:trace contextRef="#ctx0" brushRef="#br0" timeOffset="1052">1140 651 232 0,'0'-8'88'0,"0"8"-48"0,0 0-14 0,0 0 29 16,0 8-18-16,0-4-6 15,0 9-3-15,0 0 1 16,4 20-15-16,1-3 12 0,5 24 4 16,-6-8-9-16,10 26-2 15,1-13-7-15,-6 16 0 16,1-12-7-16,-1 9-1 15,0-14-4-15,1 1-1 16,-1-4-26-16,1-13-11 16,-1-4-30-16,-4-9-10 15,0-4-15-15,-1-12-5 16,1-5-11-16</inkml:trace>
  <inkml:trace contextRef="#ctx0" brushRef="#br0" timeOffset="1371">781 777 256 0,'-43'4'96'0,"43"-4"-52"0,-19 0-5 0,14 0 37 16,5 0-28-16,0 0-11 15,10-4 3-15,-5 4 5 16,23-8-23-16,-4-1 8 0,13-7 1 16,-4 3-10-16,29-8-4 15,32-13-10-15,6 5-3 16,-6 4-2-16,-14 4-2 16,-13 4-8-16,-15 0-3 15,-5 5-32-15,-9 3-14 16,-5 5-50-16,-5 0-19 15,-4 4-35 1</inkml:trace>
  <inkml:trace contextRef="#ctx0" brushRef="#br0" timeOffset="1731">1763 676 244 0,'5'-25'90'0,"-5"25"-48"0,0 0-5 0,0 0 36 15,0 9-34-15,0-5-12 16,0 17-3-16,0-4 3 16,0 25-14-16,0-5 0 0,0 26-2 15,0-8-2-15,0 16 0 16,0-12-10-16,-5 8-1 16,5-12-35-16,-4 0-16 15,-1-9-30-15,0-8-13 16,5-5-34-1</inkml:trace>
  <inkml:trace contextRef="#ctx0" brushRef="#br0" timeOffset="2206">1773 702 212 0,'0'-13'82'0,"0"13"-44"0,5-17-9 15,-5 17 28-15,0-8-18 16,0 4-5-16,0 4-3 16,0 0 0-16,9 4-16 15,0 0 9-15,6 9 5 0,-1-1-4 16,5 9-2-16,-5 0-5 16,9 4-1-16,-4-4-9 15,10 0-3-15,-6 0-3 16,6-4 1-16,-6-4-2 0,6-5-1 15,-6 1 1-15,1-14 1 16,0 1-1-16,-1-17-1 16,-4 4-10-16,5-16-4 15,18-22 0-15,-9 5 1 16,-4 4 8-16,-6 8 2 16,-4 8-2-16,0 9 1 0,-5 9 0 15,0 16-1 1,-4 13 8-16,-5 8 3 15,-1-4 1-15,1 21 1 16,0-4-2-16,-1 16-1 16,1-7-3-16,0 16-2 15,0-9-17-15,-5 9-9 16,0-12-39-16,0 3-16 16,0-8-48-16,0 1-50 15,0-10 67-15</inkml:trace>
</inkml:ink>
</file>

<file path=ppt/ink/ink31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15.80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 58 244 0,'-5'-21'93'0,"5"13"-50"0,0-5-6 0,0 9 34 16,0 0-24-16,0 0-9 15,5 0-9-15,-1 4-2 16,1 0-15-16,0 8 4 0,-1 9 4 16,1 8 2-16,0 4 4 15,0-3-5-15,-5 16-1 16,0-8-9-16,0 21-2 16,0-9-5-16,0 25-1 15,0-12-3-15,0 17-1 0,0-12 5 16,4 3 2-16,-4-8 0 15,5-5 1-15,0-7-6 16,9-5-1-16,0-4 4 16,24-4 2-16,-5-9 0 15,14-8 1-15,-9-4-4 16,5-1-2-16,-6-3-33 16,-4-1-16-16,-4 0-82 15,-6-3-33-15,-4-1-11 16</inkml:trace>
</inkml:ink>
</file>

<file path=ppt/ink/ink31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16.51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19 0 212 0,'-19'4'82'0,"19"-4"-44"0,14 9-20 0,-14-5 25 0,14 0-11 16,-4 0-1-16,18 1-18 16,-4-1-6-16,9-4-4 15,-5 0-5-15,10-9 1 0,-5 5-61 16,14 4-25-16,-4 0-28 16</inkml:trace>
</inkml:ink>
</file>

<file path=ppt/ink/ink31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17.02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119 84 156 0,'15'-12'60'0,"-15"12"-32"0,28-21 9 0,-28 21 28 0,5-9-12 15,-1 5-4-15,1-4-13 16,-5-1-3-16,0 1-18 16,0 0 11-16,-9 3 4 0,-1 1-2 15,-9 13 0-15,5-5-2 16,-9 17 1-16,4-4-4 16,0 20-2-16,0-3 0 15,5 11 1-15,-1-7-6 16,6 8-1-16,4-8-7 15,5 4-3-15,0-8-5 16,10-2-2-16,-1-7-2 16,5-4 3-16,1 0-18 0,8-8-4 15,1 0-40-15,4-9-14 16,-4 0-46-16,4-8-20 16,-4 0 4-1</inkml:trace>
</inkml:ink>
</file>

<file path=ppt/ink/ink31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17.52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0 230 212 0,'5'-4'79'0,"-5"4"-42"0,5 4-10 0,-5-4 29 15,0 0-14-15,0 0-3 16,4 0-15-16,1 0-2 0,9 0-13 15,-4 0 1-15,5 0 1 0,-1 0-2 16,0 0 0-16,0 0-5 16,1-4-3-16,-1 0 2 15,15-8 0-15,-10 4 1 16,0-13 2-16,-5 4-1 16,0-4 2-16,0 4-6 15,-14-8-1-15,0 4 4 0,-9 0 2 16,4 4-2-1,-9 0-3-15,5 5 0 16,-10 3-1-16,5 1-3 16,-11 12 2-16,6-4 7 0,0 21 4 15,5 0 6-15,0 9 2 16,0-5 2-16,3 13 0 16,2-5 0-16,4 5 0 15,0-5-7-15,5 0-3 16,0-8-8-16,10 1-3 15,-6-5 0-15,12-5 0 16,-2 1-8-16,5-4-4 16,-5-1-26-16,14 1-10 15,2-5-37-15,3-3-13 16,-5-1-29 0,11-13-45-16,-6 5 63 15</inkml:trace>
</inkml:ink>
</file>

<file path=ppt/ink/ink31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17.92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5 244 0,'0'-9'93'0,"0"9"-50"0,0 0-28 15,0 0 24-15,0 13-12 16,0-5-1-16,0 12 2 15,0-3 3-15,0 8-17 16,0-5 5-16,0 14 4 0,0-6-14 16,0-2-7-16,0-5 2 0,0-6 2 15,0-2-3-15,0-17 0 16,0 0-1-16,5-16 1 16,0 3-2-16,-1-13-1 15,1 6-2-15,0-9-1 16,0 4 2-16,4 4 0 15,1 4 3-15,4 5 3 16,-5 4 13-16,10 20 6 16,-5-4 3-16,5 16 1 15,1-3-11-15,4 12-5 16,-5-4-7-16,-1 4-4 16,-3-5-33-16,-1 1-14 15,-5-4-52-15,1-1-20 16,-1-3-44-1</inkml:trace>
</inkml:ink>
</file>

<file path=ppt/ink/ink31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18.38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119 0 340 0,'0'-4'129'0,"0"8"-70"0,0 4-51 0,-5 5 27 16,5 8-11-16,0 17 0 15,0 12-2-15,5 23 1 16,-5-15-13-16,0-7 5 0,5 24 5 16,0-12 0-16,-1 21 3 15,1-11-13-15,0 7-3 16,0-13-7-16,-1 4-1 15,1-12-19-15,-5-4-9 0,0-8-16 16,0-9-7-16,0-5-14 16,0-3-6-16,0-5-16 15,-5-13-5-15,5 1-7 16,-4-17-10 0,4 4 54-16</inkml:trace>
  <inkml:trace contextRef="#ctx0" brushRef="#br0" timeOffset="235">20 867 280 0,'-9'4'104'0,"9"-4"-56"0,-5-8-5 0,0 8 40 15,5 4-30-15,0 0-9 16,0 1-1-16,0-1 4 16,19 4-25-16,-5 1 1 0,19-5-1 15,-4 0-10-15,18-8-4 16,-5 4-3-16,10-4-1 15,-8-1-11-15,3-3-3 16,-4 0-41-16,-6-5-19 16,-4 0-94-16,1-3-40 15,-6 3 58 1</inkml:trace>
</inkml:ink>
</file>

<file path=ppt/ink/ink3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24.35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0 264 196 0,'0'10'74'0,"0"-10"-40"16,6 56-35-16,-6-45 15 0,6 9 1 15,-1-5 5-15,1 6 7 16,0-1 6-16,0 1-18 16,-6-6 7-16,0-5 5 0,0 1-4 15,0-22 1-15,0 6-13 16,-6-26-7-16,6 6 0 16,-6-16-1-16,0 5 12 15,6-5 7-15,0 6 6 16,0-11 3-16,0 10-8 15,0 0-1-15,0 5 0 0,6 1 1 16,0 4-12-16,5 6-4 16,1 4-5-16,5 11 1 15,-5 0-7-15,5 15-1 16,-6-5-42-16,7 11-19 16,-1-6-46-16,12 10-17 15,-6 1-13 1</inkml:trace>
</inkml:ink>
</file>

<file path=ppt/ink/ink32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19.51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14 270 156 0,'-4'-4'57'0,"4"4"-30"0,0 12-21 0,0-7 17 15,0 7-12-15,0-3-3 16,4 7 8 0,1 1 4-16,0 4-10 0,0 0 10 0,-5-4 3 15,0 0 4-15,0-9 1 16,0-4-11-16,-5-8-3 15,5 0-6-15,-5-17-3 16,0 4 4-16,1-21 2 16,-1 9 5-16,0-9 2 15,5 5 10-15,0-1 5 16,0 5-6-16,0-1-2 16,0 5-10-16,5 0-4 15,0 4-6-15,9 4-4 16,-5 0 0-16,10 5 1 15,-5-1-1-15,10 5-1 16,-5 3 1-16,4 1-1 16,-4 4-11-16,5 4-3 0,-5-4-26 15,0 9-9-15,-5-1-30 16,0 5-13-16,0-5-41 16</inkml:trace>
</inkml:ink>
</file>

<file path=ppt/ink/ink32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19.74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14 232 0,'5'-13'88'0,"-5"13"-48"0,10 0-23 0,-10 0 25 16,4 9-13-16,-4-5-5 15,5 17-11-15,0-4-6 16,4 20-4-16,-4-3-11 0,4 16-3 16,-4-8-56-16,5 0-25 15,-6-8-19 1</inkml:trace>
</inkml:ink>
</file>

<file path=ppt/ink/ink32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19.89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 67 236 0,'-10'-29'90'0,"10"29"-48"0,0-25-42 0,0 21 18 0,0-1-28 15,0 5-7-15,0 9-32 16,0-1-11-16,5 9-24 16,-5-4-10-16</inkml:trace>
</inkml:ink>
</file>

<file path=ppt/ink/ink32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20.23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111 25 168 0,'19'-21'66'0,"-19"21"-36"0,9-4 2 0,-9 4 27 16,0 0-5-16,0 0 0 15,-5 0-8-15,1 0-2 16,-6 0-24-16,5 0 2 0,-13 12 1 16,3-3 3-16,-8 16 4 15,4-3-5-15,0 11-1 16,5-3-9-16,9 3-4 16,0-2-4-16,20 2 0 15,-1-7-2-15,14 0 0 16,-4-5-1-16,13-4 0 15,-3-5-5-15,0-8 1 16,-6-4-33-16,0 0-15 16,-4 0-71-16,0-4-28 0,-6 0-12 31</inkml:trace>
</inkml:ink>
</file>

<file path=ppt/ink/ink32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21.07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518 153 180 0,'0'-42'68'0,"0"42"-36"0,0-42-9 0,0 38 24 15,-4-13-9-15,4 4 0 16,-10 1-10-16,5-1-3 16,-14 5-14-16,5 4-4 0,-24 12-1 15,4 0-1-15,-22 30 0 16,8-4 1-16,-14 37 3 15,10-12 11-15,5 46 7 16,3-16-5-16,11 33-1 16,5-17-8-16,14 13-3 15,0-18-8-15,23-3-1 0,-4-12-3 16,33-9 0 0,-10-13 4-16,25-17 1 0,-11-8-10 15,1-13-5-15,-5-4-32 16,0-4-11-16,-4-5-29 15,-6-8-13-15,-4 1-22 16</inkml:trace>
</inkml:ink>
</file>

<file path=ppt/ink/ink32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22.11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28 84 212 0,'5'-51'79'0,"-5"51"-42"0,5-29-19 0,-5 25 23 16,0 4-8-16,0 0 0 15,0 12-3-15,0-3 1 16,0 29-17-16,0-5 10 0,0 26 3 16,0-9-3-16,0 22 0 15,0-9-7-15,0 21-2 16,0-13-9-16,-5 13-2 15,0-7-4-15,-4-6-3 16,4-8-42-16,1-4-20 16,-1-13-31-16,0-4-13 15,5-8-16 1</inkml:trace>
  <inkml:trace contextRef="#ctx0" brushRef="#br0" timeOffset="419">127 1013 124 0,'14'-17'46'0,"-14"17"-24"0,14-42 7 15,-14 38 23-15,5-4 0 16,-5-1 2-16,3-3-11 16,2 3-3-16,-5-3-23 15,0 3 7-15,0 1 4 0,0-1-7 16,-5 5 1-16,2 0-9 15,-7 8-3-15,1-4-1 0,-1 21-1 16,1 0-2 0,-1 13 1-16,1-5-2 0,4 17 2 15,1-8 0 1,4 13 3-16,0-9-7 0,9-5-4 16,0-3 0-16,10-17 2 15,-4 0 2-15,2-26 3 16,-2 5-1-16,-1-21 2 15,0 0-4-15,-9-5 0 16,-1 5 1-16,-4-17 2 16,0 8-14-16,0 1-7 15,0 3-28-15,0 5-10 16,0 4-25-16,-4 9-11 16,4 3-14-1,0 9-39-15,0 0 47 16</inkml:trace>
  <inkml:trace contextRef="#ctx0" brushRef="#br0" timeOffset="1531">108 837 156 0,'0'-9'57'0,"0"9"-30"0,0-4-7 16,0 4 21-16,0 0 0 15,0 0 2-15,0 0-3 16,0 0-3-16,0 0-20 16,0 0 5-16,-5 8 5 0,5 1-4 0,0 3-1 15,0-3-8-15,0 12-4 16,0 0 3-16,0 0 2 16,0-4-2-16,0 4 0 15,0 0-3-15,0 4 1 16,0-4-2-16,0 4 0 15,0-4-5-15,0 0-3 16,0-4 2-16,0 0 0 16,0-5-1-16,-5 1-2 15,5-1 1-15,-4 1 1 16,4 0-1-16,0 3-1 16,0-3 3-16,-5 4 0 15,5-5-4-15,0-3-1 16,0-1 1-16,0 1 0 0,0-5 3 15,0 0 1-15,0 0-1 16,0-4-2-16,0 0 1 16,-5-8-1-16,5-1 0 15,0-3 0-15,0-1 0 16,0-8 0-16,0 4-3 16,-5-8 0-16,5 4 2 15,-4-4 0-15,4 4 3 16,0-8 1-16,0 3-1 15,0-3-2-15,0 4 1 16,0-5-1-16,0 5-3 16,0 0 0-16,0 4 2 15,0-4 0-15,0 4 1 0,0 4 0 16,0 0 0-16,0 0 2 16,0 5-3-16,0 3 0 15,0 5 1-15,0 4 0 16,0 0 0-16,0 4 0 15,0 1 0-15,0 7 0 16,0-3 0-16,0 7 0 16,0-3-18-16,0 0-5 15,0-5-44-15,0 0-17 16,0 1-55 0,4-9-49-16,1 0 76 15</inkml:trace>
</inkml:ink>
</file>

<file path=ppt/ink/ink32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24.60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95 84 212 0,'9'-9'79'0,"-9"9"-42"0,9-12-28 0,-9 12 19 0,0-5-8 15,0 1 1-15,5 0 3 16,-5 0 2-16,5 0-13 16,0-1 14-16,-5 1 9 0,0 0-6 15,0 0 0-15,0 0-8 16,-5-5-4-16,0 5-6 15,0 0 0-15,1 0-7 16,-6 4-3-16,6 0-1 16,-6 4 1-16,1 0 1 15,-6 4 1-15,6 1 2 16,-5 8 3-16,4-5 0 0,1 13 2 16,0-4-6-16,4 10-1 15,0-6-2-15,5 0 1 16,0-3-2-16,5-1-1 15,0 0 1-15,4-4 1 16,0 0-1-16,6-9-1 16,-6 1 1-16,5-5-1 15,-4 1 2-15,4-10 1 16,-5 1 1-16,5-13 2 16,-4 4-5-16,-1-8-1 15,1 4 2-15,-1-4 1 16,-4 4-4-16,0-4 1 15,-1 4 2-15,1 4 3 16,0 5-4-16,0-5-1 0,-1 5-2 16,-4 8-2-16,0 0 3 15,0 12 0-15,0-3 3 16,0 12 1-16,0-4-1 16,5 8-2-16,-5-3-2 15,5 7 1-15,-1-4-1 16,1 5 0-16,0-4-5 15,0-5-3-15,-1-4-43 16,1 0-17-16,0-5-40 16,4-3-16-16,-4-5-9 15</inkml:trace>
</inkml:ink>
</file>

<file path=ppt/ink/ink32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25.26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179 625 200 0,'5'-16'77'0,"-5"16"-42"0,10-17-10 16,-10 17 25-16,0-4-8 15,0-1-2-15,0 1-5 16,0 0-2-16,-5-4-18 16,0 3 9-16,-4 1 3 0,-1 0-6 15,-4 4-1-15,0 0-10 16,-5 8-2-16,0 1-2 0,-4 12 1 16,4-4 2-16,0 8 5 15,5-4-2-15,-1 4 1 16,6-4-7-16,9 8-4 15,0-3-1-15,5-1 1 16,-1-4-1-16,11 0-1 16,-1-4 3-16,9-13 0 15,-4 0 1-15,5-21 0 16,-5 5 0-16,4-22 0 16,1 5 0-16,-5-26 0 15,5 9-5-15,-10-17 1 16,0 8-5-16,-5-16 1 15,-4 8 2-15,-5-4 1 16,0 12-2-16,0 0 0 16,0 5-14-16,-5 8-6 15,1 0-35-15,-1 13-12 0,0 3-48 16,0 5-17-16,1 5 9 16</inkml:trace>
</inkml:ink>
</file>

<file path=ppt/ink/ink32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25.61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5 109 356 0,'-5'-4'132'0,"5"4"-72"0,0-4-39 0,0 4 33 16,0-4-34-16,0 0-12 15,0-5-6-15,0 1-3 16,0-5 1-16,0 5-16 0,0-5-6 16,0 1-55-16,0-5-25 0,0 4-44 15</inkml:trace>
</inkml:ink>
</file>

<file path=ppt/ink/ink32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25.99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38 13 184 0,'4'-9'68'0,"-4"9"-36"0,0-4-24 0,0 4 16 15,0 0-6-15,0 0 0 16,0 4 3-16,0 1 3 16,0 3-12-16,0 0 6 0,-4 18 3 15,-2-5-3-15,1 21 2 16,5-9-9-16,-6 18-4 15,1-9-4-15,0 8 0 16,-1-8-42-16,1 8-16 16,5-8-49-1,0 0-46-15,0-8 55 0</inkml:trace>
</inkml:ink>
</file>

<file path=ppt/ink/ink3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22.92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268 0 272 0,'0'-16'104'0,"0"16"-56"0,0 0-36 0,0 0 26 15,0 5-5-15,0 0 1 16,-6 11 5-16,0-6 2 16,-5 21-21-16,5-6 17 0,-5 37 7 15,-2-11-4-15,-4 46 2 16,0-15-13-16,-1 35-3 16,1-20-13-16,-1 21-5 15,6-16-8-15,1 11 0 16,-1-16-9-16,1 0-4 15,5-15-24-15,-5-6-9 16,-1-14-27-16,0-6-9 16,0-10-29-16,-5-10-12 15,5-5-16 1</inkml:trace>
  <inkml:trace contextRef="#ctx0" brushRef="#br0" timeOffset="407">76 219 208 0,'6'-51'77'0,"-6"51"-42"0,-6-10-1 0,6 10 29 16,0 0-10-16,0 0-4 15,0 0-1-15,0 0-1 16,0 5-25-16,0-5 7 0,0 5 4 15,0 0-6-15,0 6-3 16,0-1-14-16,0 5-6 16,0 0-6-16,6 6-1 15,0-1-49-15,-1-4-20 16,1-1-43-16,0-5-16 0,0 0-9 16</inkml:trace>
</inkml:ink>
</file>

<file path=ppt/ink/ink33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26.52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0 276 0,'0'-16'104'0,"0"16"-56"0,5 0-49 0,-5 0 18 0,10 12-4 16,0 1 3-16,4 20 8 16,1-3 5-16,10 29-15 15,-5-9 12-15,9 38 4 0,-4-12 2 16,-1 20 1-16,1-12-7 15,-5 21-4-15,-5-15-6 16,-10 10-2-16,0-16-4 16,-15 5-1-16,0-14-8 15,-10 1-2-15,6-13-47 16,-21-4-17-16,5-9-63 16,-10-4-23-16,6-8 11 15</inkml:trace>
</inkml:ink>
</file>

<file path=ppt/ink/ink33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37.13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 2032 184 0,'-9'13'68'0,"9"-13"-36"0,-5 4-9 16,5-4 24-16,0 0-4 15,0 0 1-15,0 0-4 16,0 0-3-16,5-17-20 15,-1 0 10-15,15-20 3 0,-5 3-4 16,10-33-3-16,-5 12-13 16,14-29-4-16,-5 13-2 15,5-30 2-15,-4 9-3 0,4-13-2 16,-5 17 2-16,5-22 0 16,-4 18 3-16,-1-21 3 15,-4 16-4-15,-1-12-1 16,1 16 0-16,-1-3 2 15,-4 12 1-15,0 0 1 16,-5 12 0-16,1 9 0 16,-6 9-2-16,1 3 1 15,-1 14-2-15,-4-5 2 16,-1 12-6-16,1 9-1 16,0 0 2-16,0 13 3 15,-1 4 0-15,6 25 2 16,-1-5-4-16,5 47 0 15,1-12 1-15,3 45 0 16,1-12-2-16,5 42-2 16,-5-12-2-16,14 16-1 0,-5-17 2 15,5 13 0-15,0-21 3 16,1 9 1-16,-6-18-1 16,0 1-2-16,1-13 1 15,-1-4-1-15,-4-9-18 16,-6-8-8-16,1-8-17 15,-4-9-8-15,-1-8-11 16,-5-5-3-16,1-8-3 16,-1-4 2-16,-4-4 4 15,-5-4 3-15,0-5-11 16,0-8-28-16,0 0 32 16</inkml:trace>
  <inkml:trace contextRef="#ctx0" brushRef="#br0" timeOffset="345">574 1406 248 0,'-28'5'93'0,"28"-5"-50"0,-10 4 3 0,6-4 37 0,4 4-22 16,0-4-10-16,0 4-15 15,0-4-3-15,9 0-19 16,-4 0 7-16,4 0 3 0,1 0-8 16,8-4-2-16,-3 0-4 15,8-9-1-15,-4 5-3 16,10-5 1-16,-6 1-11 15,10-1-4-15,-4 0-38 16,4 1-17-16,0-1-39 16,5 5-13-16,-5 0-47 15</inkml:trace>
  <inkml:trace contextRef="#ctx0" brushRef="#br0" timeOffset="784">1396 1281 272 0,'-5'0'104'0,"5"0"-56"0,0 21-32 16,0-17 27-16,5 17-17 15,0-5-2-15,9 31-3 16,-5-10 1-16,15 31-12 16,-5-10-6-16,9 18 0 0,-4-13-3 15,4 0-1-15,-4-8-21 16,0 8-9-16,-6-9-31 16,1 1-12-16,-4-9-23 15,-1-12-45-15,-5-5 41 16</inkml:trace>
  <inkml:trace contextRef="#ctx0" brushRef="#br0" timeOffset="1111">1401 1356 228 0,'-14'-46'88'0,"14"46"-48"0,-10-46-12 0,6 42 32 16,4-17-29-16,0 4-9 15,0-8-14-15,0 4-6 16,9-5-1-16,-4 5 1 0,14 5 1 16,-5-1-4-16,19 8 1 0,-5 1 6 15,5 8 4-15,-4 0-3 16,4 8 1-16,-5-3 4 16,-4 7 4-16,-1 1 3 15,-9 8 3-15,1-4-3 16,-11 8-2-16,-4-4-7 15,-9 8-2-15,4-4-9 16,-9 5-4-16,5-5-39 16,-6-4-16-16,1-4-34 15,5 4-11-15,-1-5-21 16</inkml:trace>
</inkml:ink>
</file>

<file path=ppt/ink/ink33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38.59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0 174 244 0,'-5'8'93'0,"5"-8"-50"16,5 42-33-16,-5-33 25 0,5 16-15 16,0 0-3-16,4 25-8 15,1-4-4-15,4 22-2 16,0-5-3-16,5 0 1 0,0-9-26 15,4 1-8-15,-4-9-27 16,0-8-12-16,0-5-26 16</inkml:trace>
  <inkml:trace contextRef="#ctx0" brushRef="#br0" timeOffset="298">52 304 184 0,'-14'-50'71'0,"14"50"-38"0,-5-47 1 0,1 43 29 15,4-21-15-15,0 4-2 16,4-4-12-16,1 4-1 16,0-4-19-16,-1 4-1 0,6 0-2 15,-1 4-4-15,6 4-2 16,-6 1 6-16,15 12 3 16,-5 0-1-16,4 12 2 15,-4-3-2-15,-5 7 2 16,0 1-2-16,-4 4 2 15,-5 0-4-15,-10 4 1 16,0 1-3-16,-9-1 0 16,4-4-19-16,-4 4-5 15,0-4-39-15,0 0-16 16,0 0-27-16,4 8-12 0,1-4-27 16</inkml:trace>
</inkml:ink>
</file>

<file path=ppt/ink/ink33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39.16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37 408 0,'5'-5'154'0,"-5"5"-84"0,14-4-68 0,-14 4 28 15,10 0-20-15,0 0-3 16,9-5-38-16,-4 0-17 16,13 0-77-16,-3 1-32 15,3-1 27-15,-3 1 16 16</inkml:trace>
</inkml:ink>
</file>

<file path=ppt/ink/ink33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51.87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221 227 220 0,'0'-26'85'0,"0"26"-46"0,19-8-6 16,-19 8 31-16,5-25-13 16,0 4-5-16,-5-9-7 15,0 5 0-15,-5 4-21 16,0 4 5-16,-9 1 1 0,5-1-8 15,-10 4-2-15,5 5-8 0,-10 16-2 16,5-4-2-16,-4 34-2 16,-1-4-2-16,0 16 1 15,5-8 3-15,5 13 1 16,0-9 5-16,5 4 5 16,-1-3-5-16,10 15 0 15,0-7-4-15,14-17-1 16,-4-5-1-16,13-12-2 15,-4-4 1-15,19-17 1 16,-10 0-17-16,6 9-4 16,-6-1-40-16,5-12-16 15,-5 0-36-15,5-1-16 16,-4 1-6 0</inkml:trace>
</inkml:ink>
</file>

<file path=ppt/ink/ink33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52.49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0 193 168 0,'0'0'66'0,"0"0"-36"0,5 9-2 0,-5-5 25 16,0 0-12-16,0-4-1 16,5 0-8-16,-1 0-2 15,6 4-17-15,-6-4 3 0,11 0 2 16,-6 0-6-16,6 0-2 15,-1 0-3-15,1-4 0 16,-1 0-4-16,5 0-2 16,-5 0 2-16,0-5 0 15,1 1-1-15,-5-9-2 16,-6 0 3-16,-4-4 2 16,0 5-2-16,-4-5-2 15,-1 4 2-15,-6-4 0 0,2 0-1 16,-5 8-2-16,4 5 1 15,-9 4-1-15,5-1 0 16,0 10 2-16,0-1-3 16,-1 13 0-16,1-1 5 15,4 10 5-15,1-1 4 16,4 0 2-16,5-4-2 16,5 8 0-16,-1-4-7 15,6 5-2-15,-1-5-2 16,11-12 1-16,-6-5 0 15,19-4 1-15,-4 0-9 0,5-4-4 16,-6 0-28-16,10 0-12 16,-10 0-36-16,6-4-14 15,-5 0-40 1</inkml:trace>
</inkml:ink>
</file>

<file path=ppt/ink/ink33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52.97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36 216 0,'0'4'82'15,"0"-4"-44"-15,0-4-31 0,0 4 18 0,0 8-7 16,0 1 2-16,0 7 9 16,0-3 3-16,0 8-16 15,0 1 4-15,0-1 3 0,0-3-8 16,0-2-1-16,0 1-6 16,0-3-3-16,0-7-5 15,0-3 0-15,0 1 2 16,0-17 1-16,0-1-6 15,5-9 0-15,-1 6 3 16,1-15 2-16,0 5-3 0,0-3-1 16,-1 4 1-16,1 4 0 15,0 3 3-15,4 9 1 16,1 1 10-16,4 12 3 16,0 0-3-16,0 13 0 15,0-3-6-15,5 10-2 16,0 2-5-16,5 5 0 15,-5-6-27-15,0 1-11 16,0-5-39-16,-1 5-15 16,-3-6-43-1</inkml:trace>
</inkml:ink>
</file>

<file path=ppt/ink/ink33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53.33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0 316 0,'-5'-9'121'0,"5"9"-66"0,5 13-51 0,-5-9 24 16,0 21-14-16,0-4-3 16,10 22 9-16,-6-5 4 15,6 26-12-15,-1-14 9 0,10 52 2 16,-5-17-9-16,5 17-3 16,-1-17-7-16,6 8-3 15,-5-12-14-15,4-4-4 16,-4-14-33-16,0-8-15 15,0-8-28-15,-5-21-10 16,0-5-17 0</inkml:trace>
  <inkml:trace contextRef="#ctx0" brushRef="#br0" timeOffset="246">76 857 312 0,'-10'0'115'0,"10"0"-62"0,-4-4-18 16,4 4 38-16,0 4-13 16,0 0 0-16,4-4-17 15,1 0-4-15,9 0-22 16,-1 0-1-16,11 0-2 0,-5 0-7 16,14-4-2-16,-5 0-19 15,5 4-7-15,-4 0-43 16,-2 0-19-16,-3 0-47 15,-1 0-18-15,-4 0 2 16</inkml:trace>
</inkml:ink>
</file>

<file path=ppt/ink/ink33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54.04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0 132 148 0,'0'17'57'0,"0"-17"-30"0,9 38-14 0,-9-30 17 0,5 9-9 16,0 0-1-16,4-1-1 15,-3 1 0-15,3-4-10 16,-4-1 10-16,0-3 4 0,-5-1 4 16,-5-12 3-16,5 4-7 15,-5-17-4-15,1 0 4 16,-1-8 5-16,-1 4 0 16,6-8 1-16,0 4 3 15,6 8 3-15,-1 0-4 16,-1-16-1-16,1 3-11 15,0 13-1-15,0 5-13 16,4-5-3-16,-4 0 0 16,4 13 3-16,1 0-9 15,5 12-2-15,-6-4-19 0,5 5-7 16,-4-1-36-16,5 5-16 16,-5-1-31-16,-1 5-11 15,0-4 2 1</inkml:trace>
</inkml:ink>
</file>

<file path=ppt/ink/ink33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54.26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0 328 0,'15'5'123'0,"-15"-5"-66"0,14 30-55 0,-14-22 23 0,9 14-22 15,-4-5-3-15,4 9-63 16,1-4-25-16,-1 4-42 16,1-4-17-16</inkml:trace>
</inkml:ink>
</file>

<file path=ppt/ink/ink3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24.93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0 176 220 0,'6'-5'85'0,"-6"5"-46"0,12-5-19 16,-12 5 27-16,5 0-7 15,1 0 1-15,6 0-12 0,-1 0-5 16,1 0-14-16,-1 0 5 0,1 0 4 16,-1 0-6-16,1 0 0 15,-1 0-5-15,7 0-3 16,-7 0-5-16,6-5 0 16,-5-1 2-16,-1-4 3 15,1 0 0-15,-5-5 0 16,-2-1 1-16,-5-4 1 15,0 4-3-15,-5-10-3 16,-2 6 2-16,-5 9 0 16,7 1-4-16,-7 10-1 15,1 0 5-15,-7 21 5 16,1-6 7-16,0 16 5 16,0-5 3-16,11 20 3 15,0-5-10-15,12 10-2 0,0-4-8 16,5-1-2-16,1-10-2 15,11-5 1-15,-6-5-11 16,12 0-4-16,0-11-47 16,23 0-21-16,-12-4-94 15,12-6-64 1,-6 0 98-16</inkml:trace>
</inkml:ink>
</file>

<file path=ppt/ink/ink34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54.40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34 212 0,'-6'-25'82'0,"6"25"-44"0,6-9-44 0,-6 9 12 16,4 5-44-16,-4-5-16 16,6 8-26-16,0 0-11 15</inkml:trace>
</inkml:ink>
</file>

<file path=ppt/ink/ink34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54.74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72 21 224 0,'4'-9'85'0,"-4"9"-46"0,-4-12-17 0,4 12 28 0,-5 0-13 16,0 0-1-16,1 0-6 15,-1 0-1-15,-5 8-16 16,1 0 10-16,-1 13 4 0,1-3 5 16,0 7 4-16,4-4-9 15,5 9-4-15,0-4-11 0,14 3-3 16,-5-3-3-1,20-1-1-15,-6-3-6 16,10-10-1-16,-3 1-37 16,3-5-14-16,-5 1-59 15,5-9-24-15,-4 0-16 16</inkml:trace>
</inkml:ink>
</file>

<file path=ppt/ink/ink34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56.45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419 60 156 0,'-33'-42'57'0,"33"42"-30"0,-66-12-7 0,56 12 19 15,-9 0-15-15,5 0-5 16,-14 21-10-16,4 0-1 15,-5 33-5-15,5-16 7 0,-9 59 3 16,5-9 5-16,-5 51 1 16,4-21 12-16,6 46 5 15,-1-21-13-15,24 21-5 16,0-30-9-16,9 17-4 16,-4-16-2-16,14-8 0 15,0-22-11-15,9-9-4 16,-4-16-25-16,23-13-9 15,-4-8-11-15,5-17-5 16,-6-4-43 0</inkml:trace>
</inkml:ink>
</file>

<file path=ppt/ink/ink34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04.53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387 63 160 0,'0'-12'60'0,"0"12"-32"0,-5-9-15 0,-4 9 19 16,4-4-3-16,5 0 1 16,-5-4-2-16,1 3 0 15,-11-3-15-15,6 4-1 0,-10 0-1 16,5-1-4-16,-5 5-2 15,0 0 0-15,0 9-1 16,0-5-2-16,0 9 1 16,1-1-2-16,3 18 2 15,1-5 0-15,5 4 3 16,-1-4-3-16,10 5 0 16,0-1-1-16,10 1 1 15,-1-5-2-15,10-4-1 16,0-4 3-16,9-9 2 0,-4 0 2 15,9-12 1-15,-5 0 0 16,5-13 2-16,-4 5-5 16,4-14-1-16,-10 5-2 15,-4-8 1-15,-4 0-2 16,-6-1 2-16,-4 5 11 16,-5 4 8-16,0 4-5 15,-5 0 1-15,5 5-7 16,-5 3 1-16,1 1-9 15,-6 8-2-15,5 0-3 0,1 17 0 16,-1-5 0-16,10 18 0 16,-1-5-3-16,11 21 1 15,-1-4 2-15,9 17 1 16,-4-13 5-16,5 17 2 16,-5-8-5-16,0 16-2 15,-5-12 4-15,-5 4 3 16,1-8 1-16,-10 3 1 15,0-7-2-15,-29-1-1 16,6-8-3-16,-39-4-2 16,10-4-2-16,-14-1-1 15,5-4-18-15,-15 18-7 16,15-10-27-16,-1 5-12 16,10-4-31-16,15 0-11 15,4-9-2 1</inkml:trace>
</inkml:ink>
</file>

<file path=ppt/ink/ink34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05.14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184 166 168 0,'10'-13'66'0,"-10"13"-36"0,5-17-7 0,-5 17 26 16,0-12-7-16,0 3 0 0,0-3-7 15,0-1-1-15,-5-4-19 16,-1 5 2-16,-3-5 3 0,-1 4-7 15,-9 1 0-15,4-1-1 16,-13 9 2-16,3 0-12 16,1 25-3-16,5-5 2 15,-1 22 1-15,6 0-3 16,14 8-1-16,0-3 1 16,20-1 2-16,-1-4 0 15,10-9-1-15,-5-3-2 16,10-22 1-16,-5 0 12 15,-5-17 7-15,-5 1-5 16,-4-13 0-16,-6 4-5 16,2-9-3-16,-7 5-9 0,1 0-3 15,-5 3-45-15,0 5-20 16,0 0-40-16,5 17-18 16,-1 0 19-1</inkml:trace>
</inkml:ink>
</file>

<file path=ppt/ink/ink34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05.72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184 64 220 0,'10'-25'82'0,"-10"25"-44"0,4-13-11 16,-4 13 27-16,0-4-4 0,0 0 3 16,-4 0-15-16,-1-1-5 15,-4 1-19-15,-1 0-4 0,-4 4-3 16,0 0-1-16,-10 8 1 16,1 1-2-16,-1 16 0 15,-1-4-1-15,6 21 2 16,0-8-1-16,15 12 0 15,-1-7-6-15,19 3-1 16,0-5 1-16,15-7 0 16,-5-5 1-16,9-17 2 15,-4 1 5-15,4-18 6 16,-4 1-1-16,-10-13 3 16,0 4-4-16,-10-8-1 15,1 4-6-15,-5 0-1 16,-1 4-17-16,-4 0-7 0,0 5-39 15,0 3-14-15,0 1-38 16,0 3-15-16,0 5 2 16</inkml:trace>
</inkml:ink>
</file>

<file path=ppt/ink/ink34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06.30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194 567 264 0,'5'-21'99'0,"-5"21"-54"0,-5-29-33 0,5 29 24 16,-5-5-4-16,1 1 1 16,-11 0-1-16,6 0 2 15,-10 0-18-15,5 4 0 0,-10 4 0 16,5-4-2-16,0 12 0 0,1 1-8 15,3 12-2 1,1-8-2-16,5 12 1 0,-1-3 0 16,15 7 1-16,0-3 0 15,14 3 0-15,-5-8 0 16,9 1 0-16,-4-5-5 16,10-5 1-16,-6-3 2 15,-4-13 3-15,0 0 0 16,-5-17 0-16,1 5-6 15,-6-18 1-15,0 5-16 16,-4-34-6-16,0 9-3 16,-5-17 1-16,0 4 8 15,0-5 7-15,0 10 4 0,0-5 3 16,0 8 1-16,-5-4 1 16,5 9-14-16,-5 8-5 15,1 4-39-15,-1 4-17 16,0 5-63-1</inkml:trace>
</inkml:ink>
</file>

<file path=ppt/ink/ink34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07.34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18 66 260 0,'-19'0'99'0,"19"0"-54"0,0 0-35 0,0 0 23 0,0 0-20 16,0 0-7-16,0 0-4 15,0 0 0-15,5-4-1 16,2-1-1-16,0 0 3 0,-2 1-9 15,-5-4-3-15,0-2-55 16,0-7-25-16,0 4-18 16</inkml:trace>
</inkml:ink>
</file>

<file path=ppt/ink/ink34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07.77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 59 124 0,'0'-47'49'0,"0"47"-26"0,0-12-7 16,0 12 16-16,-4 0-11 15,4 0-4-15,0 0-4 16,0 0 1-16,0 12-7 15,0 5 2-15,4 17 4 0,1-1 2 16,0 18 0-16,0-9-5 16,-1 17-2-16,1-9-4 15,4 17-1-15,-4-12-3 0,5 8-1 16,-6-13-34 0,6 5-15-16,-5-9-47 15</inkml:trace>
</inkml:ink>
</file>

<file path=ppt/ink/ink34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08.29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0 176 0,'-5'0'66'0,"5"0"-36"0,19 12-33 0,-19-7 13 16,9 24 2-16,-4-4 4 15,19 21 7-15,-5 2 3 16,20 19-13-16,-6-8 5 0,9 20 3 16,-9-6-3-16,1 19 2 15,-5-16-11-15,-10 17-3 16,-1-17-2-16,-13 12 0 16,0-12-38-16,-19 0-14 15,0-9-71 1</inkml:trace>
</inkml:ink>
</file>

<file path=ppt/ink/ink3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26.34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489 20 292 0,'6'-10'110'0,"-6"10"-60"0,-6-10-19 16,0 10 35-16,-5 0-9 16,5 0-1-16,-6 5-16 15,1-5-7-15,-18 10-19 16,6 0 2-16,-17 11 2 0,5-6-2 15,-16 16 3-15,5-6-4 16,0 6 1-16,5-6-11 16,7 11-3-16,5-5-7 15,12 10 1-15,5-10 0 0,24 4 2 16,-1-4-1-16,24 5 1 16,-6-6 2-16,5 1 0 15,-5-5 6-15,0 4 6 16,-6-4 3-16,-6 5 3 15,0-6-4-15,-17 6 2 16,0-6-7-16,-23 1-3 16,6-6-14-16,-23 1-8 15,5-6-20-15,-5 1-7 16,5-6-49-16,7 0-20 16,5-5-38-16,5 0-17 15,1 0 40 1</inkml:trace>
  <inkml:trace contextRef="#ctx0" brushRef="#br0" timeOffset="390">765 577 184 0,'6'-10'68'0,"-6"10"-36"0,0-10 7 16,0 10 32-16,-6-5-7 16,6 0-1-16,-6 0-7 15,1-1-2-15,-7 1-30 16,1 0 1-16,-12 10 3 0,5 0-14 0,-5 11-5 16,6-1-5-16,6 16-4 15,-1-6-4-15,6 6 0 16,6-5 0-16,12-6-1 15,-1-5 4-15,7-9 0 16,-1-1 9-16,12-21 5 16,-6 6 7-16,0-10 2 15,-6-1-9-15,-11-9-3 16,-1 4-19-16,-10-5-9 16,-1 6-49-16,0-6-21 15,0 5-64 1,-5 6-69-16,-1 5 76 15</inkml:trace>
</inkml:ink>
</file>

<file path=ppt/ink/ink35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13.07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15 387 184 0,'-5'-21'68'0,"1"12"-36"0,4-3-13 0,-5 7 23 16,5 5-8-16,0-4 0 16,0 4-6-16,0 4-3 15,5 13-13-15,-1 13 10 0,1 3 5 16,-5-8 3-16,10 26 4 15,-6-9-7-15,11 29-4 16,-6-12-7-16,5 33-2 16,0-16-4-16,1 16 1 15,-6-12-4-15,5 8-2 0,-4-12-2 16,-1 0 0-16,0-9-2 16,1-4 2-16,-5-9-24 15,-1-7-8-15,1-10-41 16,0-7-15-16,-5-5-33 15,5-17-11-15,-1 1 23 16</inkml:trace>
  <inkml:trace contextRef="#ctx0" brushRef="#br0" timeOffset="388">426 67 212 0,'5'-25'79'0,"-5"25"-42"0,5-33-21 0,-5 28 24 15,0 1-12-15,0 4-1 16,4 9 1-16,1 7 3 15,5 14-17-15,-1 16 10 0,5 13 3 16,10 33-1-16,-1-16 2 0,-8-17-10 16,4 37 0-16,-5-16-9 15,5 29-3-15,-5-16-3 16,5 7-3-16,-5-16 1 16,0 5 1-16,0-14-10 15,0-3-4-15,1-14-19 16,-1-3-7-16,-5-5-22 15,1-12-8-15,-1-4-9 16,-4-13-5-16,0-4-21 16</inkml:trace>
  <inkml:trace contextRef="#ctx0" brushRef="#br0" timeOffset="688">327 1029 224 0,'-24'0'85'0,"24"0"-46"0,-14-12-2 0,9 12 34 16,1 0-17-16,-1 0-4 16,5 0-16-16,0 0-6 15,5 0-16-15,-1 0 14 0,11-13 8 16,-1 5-10-16,14-5-3 15,-4 0-10-15,18-3-5 16,-4 3-6-16,5-4-2 16,-1 5-21-16,-4-1-8 15,-5 0-44-15,0 5-18 0,-5 0-36 32,1 3-56-32,-6 1 58 0</inkml:trace>
  <inkml:trace contextRef="#ctx0" brushRef="#br0" timeOffset="1052">1140 651 232 0,'0'-8'88'0,"0"8"-48"0,0 0-14 0,0 0 29 16,0 8-18-16,0-4-6 15,0 9-3-15,0 0 1 16,4 20-15-16,1-3 12 0,5 24 4 16,-6-8-9-16,10 26-2 15,1-13-7-15,-6 16 0 16,1-12-7-16,-1 9-1 15,0-14-4-15,1 1-1 16,-1-4-26-16,1-13-11 16,-1-4-30-16,-4-9-10 15,0-4-15-15,-1-12-5 16,1-5-11-16</inkml:trace>
  <inkml:trace contextRef="#ctx0" brushRef="#br0" timeOffset="1371">781 777 256 0,'-43'4'96'0,"43"-4"-52"0,-19 0-5 0,14 0 37 16,5 0-28-16,0 0-11 15,10-4 3-15,-5 4 5 16,23-8-23-16,-4-1 8 0,13-7 1 16,-4 3-10-16,29-8-4 15,32-13-10-15,6 5-3 16,-6 4-2-16,-14 4-2 16,-13 4-8-16,-15 0-3 15,-5 5-32-15,-9 3-14 16,-5 5-50-16,-5 0-19 15,-4 4-35 1</inkml:trace>
  <inkml:trace contextRef="#ctx0" brushRef="#br0" timeOffset="1731">1763 676 244 0,'5'-25'90'0,"-5"25"-48"0,0 0-5 0,0 0 36 15,0 9-34-15,0-5-12 16,0 17-3-16,0-4 3 16,0 25-14-16,0-5 0 0,0 26-2 15,0-8-2-15,0 16 0 16,0-12-10-16,-5 8-1 16,5-12-35-16,-4 0-16 15,-1-9-30-15,0-8-13 16,5-5-34-1</inkml:trace>
  <inkml:trace contextRef="#ctx0" brushRef="#br0" timeOffset="2206">1773 702 212 0,'0'-13'82'0,"0"13"-44"0,5-17-9 15,-5 17 28-15,0-8-18 16,0 4-5-16,0 4-3 16,0 0 0-16,9 4-16 15,0 0 9-15,6 9 5 0,-1-1-4 16,5 9-2-16,-5 0-5 16,9 4-1-16,-4-4-9 15,10 0-3-15,-6 0-3 16,6-4 1-16,-6-4-2 0,6-5-1 15,-6 1 1-15,1-14 1 16,0 1-1-16,-1-17-1 16,-4 4-10-16,5-16-4 15,18-22 0-15,-9 5 1 16,-4 4 8-16,-6 8 2 16,-4 8-2-16,0 9 1 0,-5 9 0 15,0 16-1 1,-4 13 8-16,-5 8 3 15,-1-4 1-15,1 21 1 16,0-4-2-16,-1 16-1 16,1-7-3-16,0 16-2 15,0-9-17-15,-5 9-9 16,0-12-39-16,0 3-16 16,0-8-48-16,0 1-50 15,0-10 67-15</inkml:trace>
</inkml:ink>
</file>

<file path=ppt/ink/ink35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15.80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 58 244 0,'-5'-21'93'0,"5"13"-50"0,0-5-6 0,0 9 34 16,0 0-24-16,0 0-9 15,5 0-9-15,-1 4-2 16,1 0-15-16,0 8 4 0,-1 9 4 16,1 8 2-16,0 4 4 15,0-3-5-15,-5 16-1 16,0-8-9-16,0 21-2 16,0-9-5-16,0 25-1 15,0-12-3-15,0 17-1 0,0-12 5 16,4 3 2-16,-4-8 0 15,5-5 1-15,0-7-6 16,9-5-1-16,0-4 4 16,24-4 2-16,-5-9 0 15,14-8 1-15,-9-4-4 16,5-1-2-16,-6-3-33 16,-4-1-16-16,-4 0-82 15,-6-3-33-15,-4-1-11 16</inkml:trace>
</inkml:ink>
</file>

<file path=ppt/ink/ink35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16.51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19 0 212 0,'-19'4'82'0,"19"-4"-44"0,14 9-20 0,-14-5 25 0,14 0-11 16,-4 0-1-16,18 1-18 16,-4-1-6-16,9-4-4 15,-5 0-5-15,10-9 1 0,-5 5-61 16,14 4-25-16,-4 0-28 16</inkml:trace>
</inkml:ink>
</file>

<file path=ppt/ink/ink35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17.02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119 84 156 0,'15'-12'60'0,"-15"12"-32"0,28-21 9 0,-28 21 28 0,5-9-12 15,-1 5-4-15,1-4-13 16,-5-1-3-16,0 1-18 16,0 0 11-16,-9 3 4 0,-1 1-2 15,-9 13 0-15,5-5-2 16,-9 17 1-16,4-4-4 16,0 20-2-16,0-3 0 15,5 11 1-15,-1-7-6 16,6 8-1-16,4-8-7 15,5 4-3-15,0-8-5 16,10-2-2-16,-1-7-2 16,5-4 3-16,1 0-18 0,8-8-4 15,1 0-40-15,4-9-14 16,-4 0-46-16,4-8-20 16,-4 0 4-1</inkml:trace>
</inkml:ink>
</file>

<file path=ppt/ink/ink35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17.52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0 230 212 0,'5'-4'79'0,"-5"4"-42"0,5 4-10 0,-5-4 29 15,0 0-14-15,0 0-3 16,4 0-15-16,1 0-2 0,9 0-13 15,-4 0 1-15,5 0 1 0,-1 0-2 16,0 0 0-16,0 0-5 16,1-4-3-16,-1 0 2 15,15-8 0-15,-10 4 1 16,0-13 2-16,-5 4-1 16,0-4 2-16,0 4-6 15,-14-8-1-15,0 4 4 0,-9 0 2 16,4 4-2-1,-9 0-3-15,5 5 0 16,-10 3-1-16,5 1-3 16,-11 12 2-16,6-4 7 0,0 21 4 15,5 0 6-15,0 9 2 16,0-5 2-16,3 13 0 16,2-5 0-16,4 5 0 15,0-5-7-15,5 0-3 16,0-8-8-16,10 1-3 15,-6-5 0-15,12-5 0 16,-2 1-8-16,5-4-4 16,-5-1-26-16,14 1-10 15,2-5-37-15,3-3-13 16,-5-1-29 0,11-13-45-16,-6 5 63 15</inkml:trace>
</inkml:ink>
</file>

<file path=ppt/ink/ink35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17.92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5 244 0,'0'-9'93'0,"0"9"-50"0,0 0-28 15,0 0 24-15,0 13-12 16,0-5-1-16,0 12 2 15,0-3 3-15,0 8-17 16,0-5 5-16,0 14 4 0,0-6-14 16,0-2-7-16,0-5 2 0,0-6 2 15,0-2-3-15,0-17 0 16,0 0-1-16,5-16 1 16,0 3-2-16,-1-13-1 15,1 6-2-15,0-9-1 16,0 4 2-16,4 4 0 15,1 4 3-15,4 5 3 16,-5 4 13-16,10 20 6 16,-5-4 3-16,5 16 1 15,1-3-11-15,4 12-5 16,-5-4-7-16,-1 4-4 16,-3-5-33-16,-1 1-14 15,-5-4-52-15,1-1-20 16,-1-3-44-1</inkml:trace>
</inkml:ink>
</file>

<file path=ppt/ink/ink35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18.38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119 0 340 0,'0'-4'129'0,"0"8"-70"0,0 4-51 0,-5 5 27 16,5 8-11-16,0 17 0 15,0 12-2-15,5 23 1 16,-5-15-13-16,0-7 5 0,5 24 5 16,0-12 0-16,-1 21 3 15,1-11-13-15,0 7-3 16,0-13-7-16,-1 4-1 15,1-12-19-15,-5-4-9 0,0-8-16 16,0-9-7-16,0-5-14 16,0-3-6-16,0-5-16 15,-5-13-5-15,5 1-7 16,-4-17-10 0,4 4 54-16</inkml:trace>
  <inkml:trace contextRef="#ctx0" brushRef="#br0" timeOffset="235">20 867 280 0,'-9'4'104'0,"9"-4"-56"0,-5-8-5 0,0 8 40 15,5 4-30-15,0 0-9 16,0 1-1-16,0-1 4 16,19 4-25-16,-5 1 1 0,19-5-1 15,-4 0-10-15,18-8-4 16,-5 4-3-16,10-4-1 15,-8-1-11-15,3-3-3 16,-4 0-41-16,-6-5-19 16,-4 0-94-16,1-3-40 15,-6 3 58 1</inkml:trace>
</inkml:ink>
</file>

<file path=ppt/ink/ink35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19.51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14 270 156 0,'-4'-4'57'0,"4"4"-30"0,0 12-21 0,0-7 17 15,0 7-12-15,0-3-3 16,4 7 8 0,1 1 4-16,0 4-10 0,0 0 10 0,-5-4 3 15,0 0 4-15,0-9 1 16,0-4-11-16,-5-8-3 15,5 0-6-15,-5-17-3 16,0 4 4-16,1-21 2 16,-1 9 5-16,0-9 2 15,5 5 10-15,0-1 5 16,0 5-6-16,0-1-2 16,0 5-10-16,5 0-4 15,0 4-6-15,9 4-4 16,-5 0 0-16,10 5 1 15,-5-1-1-15,10 5-1 16,-5 3 1-16,4 1-1 16,-4 4-11-16,5 4-3 0,-5-4-26 15,0 9-9-15,-5-1-30 16,0 5-13-16,0-5-41 16</inkml:trace>
</inkml:ink>
</file>

<file path=ppt/ink/ink35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19.74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14 232 0,'5'-13'88'0,"-5"13"-48"0,10 0-23 0,-10 0 25 16,4 9-13-16,-4-5-5 15,5 17-11-15,0-4-6 16,4 20-4-16,-4-3-11 0,4 16-3 16,-4-8-56-16,5 0-25 15,-6-8-19 1</inkml:trace>
</inkml:ink>
</file>

<file path=ppt/ink/ink35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19.89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 67 236 0,'-10'-29'90'0,"10"29"-48"0,0-25-42 0,0 21 18 0,0-1-28 15,0 5-7-15,0 9-32 16,0-1-11-16,5 9-24 16,-5-4-10-16</inkml:trace>
</inkml:ink>
</file>

<file path=ppt/ink/ink3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27.50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108 74 304 0,'-12'-41'115'0,"12"41"-62"0,-5-5-33 0,-2 5 30 16,7 20-16-16,0-5-5 16,7 42-1-16,-2-6-1 15,7 56-14-15,-1-15-3 0,12 51-3 16,0-20-3-16,0 41-1 16,-5-26-1-16,-1 10-2 15,0-20-30-15,1-5-15 16,0-21-46-16,-1-10-17 15,-6-10-38 1</inkml:trace>
  <inkml:trace contextRef="#ctx0" brushRef="#br0" timeOffset="391">3 268 244 0,'-5'-77'90'0,"5"77"-48"0,11-41-20 16,-11 36 26-16,12-15-8 15,-7 5 2-15,18-6-9 16,-5 1-3-16,34-1-16 16,-11 1 2-16,28 9 4 0,-11 1-7 0,5 5 0 15,-5 0-3-15,0 15 1 16,-12-5 3-16,0 16 3 15,-4-1 8-15,-14 11 7 16,-5-5-6-16,-17 20-1 16,0-6-10-16,-35 12-2 15,6-6-5-15,-41 0 0 16,6-6-10-16,-5 1-3 16,5-5-26-16,6 5-10 15,6-10-34-15,10-1-13 16,8-4-6-16,10 5 0 15,7-6 1-15,28 1 3 16,0-6-3-16</inkml:trace>
</inkml:ink>
</file>

<file path=ppt/ink/ink36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20.23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111 25 168 0,'19'-21'66'0,"-19"21"-36"0,9-4 2 0,-9 4 27 16,0 0-5-16,0 0 0 15,-5 0-8-15,1 0-2 16,-6 0-24-16,5 0 2 0,-13 12 1 16,3-3 3-16,-8 16 4 15,4-3-5-15,0 11-1 16,5-3-9-16,9 3-4 16,0-2-4-16,20 2 0 15,-1-7-2-15,14 0 0 16,-4-5-1-16,13-4 0 15,-3-5-5-15,0-8 1 16,-6-4-33-16,0 0-15 16,-4 0-71-16,0-4-28 0,-6 0-12 31</inkml:trace>
</inkml:ink>
</file>

<file path=ppt/ink/ink36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21.07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518 153 180 0,'0'-42'68'0,"0"42"-36"0,0-42-9 0,0 38 24 15,-4-13-9-15,4 4 0 16,-10 1-10-16,5-1-3 16,-14 5-14-16,5 4-4 0,-24 12-1 15,4 0-1-15,-22 30 0 16,8-4 1-16,-14 37 3 15,10-12 11-15,5 46 7 16,3-16-5-16,11 33-1 16,5-17-8-16,14 13-3 15,0-18-8-15,23-3-1 0,-4-12-3 16,33-9 0 0,-10-13 4-16,25-17 1 0,-11-8-10 15,1-13-5-15,-5-4-32 16,0-4-11-16,-4-5-29 15,-6-8-13-15,-4 1-22 16</inkml:trace>
</inkml:ink>
</file>

<file path=ppt/ink/ink36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22.11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28 84 212 0,'5'-51'79'0,"-5"51"-42"0,5-29-19 0,-5 25 23 16,0 4-8-16,0 0 0 15,0 12-3-15,0-3 1 16,0 29-17-16,0-5 10 0,0 26 3 16,0-9-3-16,0 22 0 15,0-9-7-15,0 21-2 16,0-13-9-16,-5 13-2 15,0-7-4-15,-4-6-3 16,4-8-42-16,1-4-20 16,-1-13-31-16,0-4-13 15,5-8-16 1</inkml:trace>
  <inkml:trace contextRef="#ctx0" brushRef="#br0" timeOffset="419">127 1013 124 0,'14'-17'46'0,"-14"17"-24"0,14-42 7 15,-14 38 23-15,5-4 0 16,-5-1 2-16,3-3-11 16,2 3-3-16,-5-3-23 15,0 3 7-15,0 1 4 0,0-1-7 16,-5 5 1-16,2 0-9 15,-7 8-3-15,1-4-1 0,-1 21-1 16,1 0-2 0,-1 13 1-16,1-5-2 0,4 17 2 15,1-8 0 1,4 13 3-16,0-9-7 0,9-5-4 16,0-3 0-16,10-17 2 15,-4 0 2-15,2-26 3 16,-2 5-1-16,-1-21 2 15,0 0-4-15,-9-5 0 16,-1 5 1-16,-4-17 2 16,0 8-14-16,0 1-7 15,0 3-28-15,0 5-10 16,0 4-25-16,-4 9-11 16,4 3-14-1,0 9-39-15,0 0 47 16</inkml:trace>
  <inkml:trace contextRef="#ctx0" brushRef="#br0" timeOffset="1531">108 837 156 0,'0'-9'57'0,"0"9"-30"0,0-4-7 16,0 4 21-16,0 0 0 15,0 0 2-15,0 0-3 16,0 0-3-16,0 0-20 16,0 0 5-16,-5 8 5 0,5 1-4 0,0 3-1 15,0-3-8-15,0 12-4 16,0 0 3-16,0 0 2 16,0-4-2-16,0 4 0 15,0 0-3-15,0 4 1 16,0-4-2-16,0 4 0 15,0-4-5-15,0 0-3 16,0-4 2-16,0 0 0 16,0-5-1-16,-5 1-2 15,5-1 1-15,-4 1 1 16,4 0-1-16,0 3-1 16,0-3 3-16,-5 4 0 15,5-5-4-15,0-3-1 16,0-1 1-16,0 1 0 0,0-5 3 15,0 0 1-15,0 0-1 16,0-4-2-16,0 0 1 16,-5-8-1-16,5-1 0 15,0-3 0-15,0-1 0 16,0-8 0-16,0 4-3 16,-5-8 0-16,5 4 2 15,-4-4 0-15,4 4 3 16,0-8 1-16,0 3-1 15,0-3-2-15,0 4 1 16,0-5-1-16,0 5-3 16,0 0 0-16,0 4 2 15,0-4 0-15,0 4 1 0,0 4 0 16,0 0 0-16,0 0 2 16,0 5-3-16,0 3 0 15,0 5 1-15,0 4 0 16,0 0 0-16,0 4 0 15,0 1 0-15,0 7 0 16,0-3 0-16,0 7 0 16,0-3-18-16,0 0-5 15,0-5-44-15,0 0-17 16,0 1-55 0,4-9-49-16,1 0 76 15</inkml:trace>
</inkml:ink>
</file>

<file path=ppt/ink/ink36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24.60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95 84 212 0,'9'-9'79'0,"-9"9"-42"0,9-12-28 0,-9 12 19 0,0-5-8 15,0 1 1-15,5 0 3 16,-5 0 2-16,5 0-13 16,0-1 14-16,-5 1 9 0,0 0-6 15,0 0 0-15,0 0-8 16,-5-5-4-16,0 5-6 15,0 0 0-15,1 0-7 16,-6 4-3-16,6 0-1 16,-6 4 1-16,1 0 1 15,-6 4 1-15,6 1 2 16,-5 8 3-16,4-5 0 0,1 13 2 16,0-4-6-16,4 10-1 15,0-6-2-15,5 0 1 16,0-3-2-16,5-1-1 15,0 0 1-15,4-4 1 16,0 0-1-16,6-9-1 16,-6 1 1-16,5-5-1 15,-4 1 2-15,4-10 1 16,-5 1 1-16,5-13 2 16,-4 4-5-16,-1-8-1 15,1 4 2-15,-1-4 1 16,-4 4-4-16,0-4 1 15,-1 4 2-15,1 4 3 16,0 5-4-16,0-5-1 0,-1 5-2 16,-4 8-2-16,0 0 3 15,0 12 0-15,0-3 3 16,0 12 1-16,0-4-1 16,5 8-2-16,-5-3-2 15,5 7 1-15,-1-4-1 16,1 5 0-16,0-4-5 15,0-5-3-15,-1-4-43 16,1 0-17-16,0-5-40 16,4-3-16-16,-4-5-9 15</inkml:trace>
</inkml:ink>
</file>

<file path=ppt/ink/ink36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25.26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179 625 200 0,'5'-16'77'0,"-5"16"-42"0,10-17-10 16,-10 17 25-16,0-4-8 15,0-1-2-15,0 1-5 16,0 0-2-16,-5-4-18 16,0 3 9-16,-4 1 3 0,-1 0-6 15,-4 4-1-15,0 0-10 16,-5 8-2-16,0 1-2 0,-4 12 1 16,4-4 2-16,0 8 5 15,5-4-2-15,-1 4 1 16,6-4-7-16,9 8-4 15,0-3-1-15,5-1 1 16,-1-4-1-16,11 0-1 16,-1-4 3-16,9-13 0 15,-4 0 1-15,5-21 0 16,-5 5 0-16,4-22 0 16,1 5 0-16,-5-26 0 15,5 9-5-15,-10-17 1 16,0 8-5-16,-5-16 1 15,-4 8 2-15,-5-4 1 16,0 12-2-16,0 0 0 16,0 5-14-16,-5 8-6 15,1 0-35-15,-1 13-12 0,0 3-48 16,0 5-17-16,1 5 9 16</inkml:trace>
</inkml:ink>
</file>

<file path=ppt/ink/ink36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25.61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5 109 356 0,'-5'-4'132'0,"5"4"-72"0,0-4-39 0,0 4 33 16,0-4-34-16,0 0-12 15,0-5-6-15,0 1-3 16,0-5 1-16,0 5-16 0,0-5-6 16,0 1-55-16,0-5-25 0,0 4-44 15</inkml:trace>
</inkml:ink>
</file>

<file path=ppt/ink/ink36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25.99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38 13 184 0,'4'-9'68'0,"-4"9"-36"0,0-4-24 0,0 4 16 15,0 0-6-15,0 0 0 16,0 4 3-16,0 1 3 16,0 3-12-16,0 0 6 0,-4 18 3 15,-2-5-3-15,1 21 2 16,5-9-9-16,-6 18-4 15,1-9-4-15,0 8 0 16,-1-8-42-16,1 8-16 16,5-8-49-1,0 0-46-15,0-8 55 0</inkml:trace>
</inkml:ink>
</file>

<file path=ppt/ink/ink36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26.52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0 276 0,'0'-16'104'0,"0"16"-56"0,5 0-49 0,-5 0 18 0,10 12-4 16,0 1 3-16,4 20 8 16,1-3 5-16,10 29-15 15,-5-9 12-15,9 38 4 0,-4-12 2 16,-1 20 1-16,1-12-7 15,-5 21-4-15,-5-15-6 16,-10 10-2-16,0-16-4 16,-15 5-1-16,0-14-8 15,-10 1-2-15,6-13-47 16,-21-4-17-16,5-9-63 16,-10-4-23-16,6-8 11 15</inkml:trace>
</inkml:ink>
</file>

<file path=ppt/ink/ink36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38.19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2282 168 180 0,'-6'-10'68'0,"1"5"-36"0,-1-14-15 0,1 4 22 16,5 0-7-16,0 6-1 16,0-6 2-16,-6 0 2 15,1 1-19-15,-1-1 8 0,1 5 6 16,-1 0 1-16,-10 5 4 0,-1 0-8 16,-5 5-4-1,-5 0-11-15,5 5-3 0,0 0-3 16,-6 5 1-16,-16 5-4 15,5-1-2-15,-16 6 8 16,6 5-2 0,4-1-2-16,1 5 0 15,6 6 1-15,5-1-3 16,5 0-2-16,6-4-3 16,6-1 1-16,5 1 1 15,5-6 2-15,1 5 3 16,5 11 4-16,5-1-6 15,6 5-2-15,0 5 1 0,-5-10 1 16,-1-9-4-16,17 4 1 16,0-5 2-16,0 6 3 15,0-6-4-15,6 10-3 16,-6-5 3-16,5 11 3 16,-10-6 3-16,0 5 3 15,-1-5 1-15,-5 5 1 16,0-10-4-16,-5 15 0 15,-6-9-3-15,-6 9 2 16,6-10-2-16,-16 15 2 16,5-10-2-16,-17 0 2 15,0-5 0-15,-10 0 1 16,10-9-4-16,-5 4-1 16,6-5-1-16,-1 1-2 0,1-6 3 15,4 1 0-15,1-6 1 16,6-4 2-16,-1 0-1 15,1-1 0-15,5-4-6 16,0 0-1-16,0 0 1 16,5-5 0-16,1 0-2 15,-1 0 2-15,1-1 1 16,5-4 0-16,0 0-3 16,0 0 2-16,0 0 1 15,11 0 0-15,-6 0-3 16,12 0 2-16,-6 0 1 0,11 0 2 15,-6 0-3-15,6 0-2 16,-5 0 2-16,5 5 0 16,-5 0 3-16,-1 5 1 15,1-5-4-15,5 10-1 16,-6-6 3-16,6 6 1 16,-5 0 0-16,5 0 1 15,-6-1-2-15,6 6-1 16,-5-5 1-16,-6 14 1 15,-5-5-1-15,-6 21-1 16,0-6 3-16,-6 10 0 16,0-10-1-16,-10 10-2 15,-6-5 1-15,5 15-1 16,1 0 0-16,-1-2 2 16,1-8-1-16,-1 20-1 0,1-10-2 15,-1 19 1-15,1-9 3 16,-1 4 1-16,1-9-4 15,5 9 1-15,-1-9 4 16,7 0 2-16,5-10-5 16,5 0 0-16,1-10-1 15,5-5 2-15,0-5 1 16,11-4 1-16,0-6-2 16,11 1-2-16,-5-6 1 15,10-4-1-15,1 0-5 16,-6-6-1-16,-5 1-28 0,-1-5-10 15,-5 0-75-15,0-10-32 16,-5 0-48 0</inkml:trace>
  <inkml:trace contextRef="#ctx0" brushRef="#br0" timeOffset="663">1499 1873 232 0,'-5'-5'88'0,"-1"0"-48"0,1 5-7 16,5 0 31-16,0 0-16 16,-6 0-4-16</inkml:trace>
  <inkml:trace contextRef="#ctx0" brushRef="#br0" timeOffset="1187">1450 1873 608 0,'-33'10'38'0,"-6"5"-9"0,-16-1-6 15,-11 6-3-15,0 9-5 16,-7 11-1-16,1 14-8 0,6-1-2 16,5 11 2-16,17-20 1 15,6-5-3-15,-23 30-3 16,6-16-3-16,-22 20 1 16,11-9 1-16,-6 29 2 15,11-10-1-15,-5 25-1 16,11-20 3-16,5 35 0 15,6-15-1-15,0 44 1 16,11-20 2-16,0 59 2 16,6-34-3-16,5 34-3 15,5-29 0-15,0 43-1 16,6-28 0-16,0 53 2 16,6-39 3-16,5 44 2 15,0-34 1-15,11 54 2 0,0-30-5 16,17 25-3-16,-6-39-1 15,33 9-1-15,-6-33 2 16,23 9 3-16,-6-26-2 16,6 7 0-16,-12-31-1 15,18 6-2-15,-12-19 1 16,16-16 1-16,-10-19 3 16,16 0 2-16,-16-14 1 15,5-11 0-15,-11-4 4 16,-5-11 3-16,-11-4-6 15,-5-5-3-15,-7-9-1 16,-5-6-1-16,-5-5 0 16,-6-4 0-16,-6-6-9 0,1 1-4 15,-6-5-22-15,0-1-7 16,0-4-69-16,-11-5-30 16,0 0-70-1</inkml:trace>
  <inkml:trace contextRef="#ctx0" brushRef="#br0" timeOffset="1861">1516 7839 256 0,'-11'-34'96'0,"11"34"-52"0,0-44-3 16,0 39 39-16,0-5-18 16,0 0-3-16,0 0-10 0,0 1-1 15,0-1-27-15,0 5 12 0,0 0 5 16,0 0-7-16,0 10-3 16,0 0-10-16,5 14-1 15,1-4-10-15,5 19-4 16,-6-4-5-16,12 24 1 15,-6-10 3-15,5 29 3 16,1-9-2-16,5 10 0 16,-6-11-1-16,7 21 1 15,-1-16 0-15,5 11 1 16,-5-11 0-16,0 20 0 16,-5-14-2-16,-1 4-2 15,1-9 1-15,-6-5 1 16,-6-11 3-16,-10 6 2 15,-1-10-3-15,-16 0-1 16,6-10 1-16,-23 1 0 16,6-6 0-16,-11-5 0 0,5-4-2 15,-21 4-2-15,10-4 1 16,-10-1-1-16,10 1-3 16,-11-11 0-16,12 1-5 15,-1-5 0-15,12 0-27 16,-1-5-12-16,5-1-92 15,1-8-42-15,5-1-27 16</inkml:trace>
</inkml:ink>
</file>

<file path=ppt/ink/ink36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1.20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555 10 252 0,'-5'-5'93'0,"5"5"-50"0,0-5-6 0,0 5 36 16,0 0-16-16,0 0-3 16,-6 0-5-16,0 0 1 15,-5 0-27-15,5 0 7 0,-22 5 1 16,1 0-5-16,-13-5-3 15,6 0-7-15,-10 29-2 16,4-4-6-16,-5 24-3 16,12 0-2-16,-1 0-3 15,7-10 1-15,-2 5-1 16,7-5-3-16,6 5 0 16,4-9 2-16,6 4 0 15,0-5-2-15,23 5 0 16,-5-9 2-16,21-1 0 15,-4-4 1-15,20 5 0 16,-4-6 0-16,6-4 2 16,-6 0 3-16,-6-6 4 15,-5 1 7-15,-18 5 4 0,2-6-8 16,-41 35-2-16,6-9-2 16,-33 9 2-16,10-10-12 15,-10 5-3-15,5-5-11 16,-11 5-5-16,6-5-27 15,5 0-11-15,6-4-53 16,10-6-23-16,7-4-31 16,22-11-38-1,0 1 87-15</inkml:trace>
</inkml:ink>
</file>

<file path=ppt/ink/ink3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28.68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333 101 160 0,'6'-21'63'0,"-6"21"-34"0,6-15-14 0,-6 15 18 16,0-5 10-16,0 0 8 15,0 0 6-15,0 0 2 16,-6-1-32-16,6 1 7 0,-6-5 3 15,0 5-7-15,-5-5-2 16,-1 5-8-16,-5 5-2 16,0 0-8-16,-6 0-2 0,0 0-4 15,-6 10-1-15,0 0 3 16,1 16 1-16,5-6-6 16,0 11 0-16,0-6-1 15,5 12 2-15,1-6-1 16,6 0-1-16,-1-6 3 15,6 1 2-15,1-1-2 16,5-4 0-16,0-1-6 16,11-5 0-16,-5 1 1 15,11-6 1-15,-5 1 1 16,5-6 2-16,0 0-1 16,12-10 2-16,-6 0-2 15,6-16 2-15,-6 5-2 0,5-9 2 16,-5-1-2-16,0-4 2 15,-5 4-4-15,-1-5 0 16,-6 6 1-16,1 4 0 16,-1 1 0-16,-5 5 0 15,0-2 2-15,0 17 1 16,-1 0-4-16,1 27 1 16,0-7 0-16,-6 16 2 15,0-5-1-15,6 10-1 16,-1-6 1-16,7 6-1 15,-6-5-3-15,5-4 0 16,-5-7-18-16,5-4-9 16,-5-1-15-16,6-4-7 15,-1-6-36-15,1-5-16 0,-1 0-42 16</inkml:trace>
</inkml:ink>
</file>

<file path=ppt/ink/ink37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3.37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59 332 0,'11'-44'123'0,"-11"44"-66"0,0-15-44 0,0 15 28 16,0 0-8-16,0 0 3 16,0 20-5-16,0-5-1 15,0 24-17-15,0-5 8 0,0 20 5 16,0-5-5-16,5 49 0 15,-5-15-6-15,6 25-1 16,-1-15-6-16,1 5 0 16,-1-19-10-16,1-6 0 15,-1-9-44-15,1 0-17 16,-1-10-58-16,1-1-26 16,-6-4-19-16</inkml:trace>
</inkml:ink>
</file>

<file path=ppt/ink/ink37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2.34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49 938 252 0,'-5'0'93'0,"5"0"-50"0,-6 10-13 0,6-5 31 0,0-5-20 16,0 0-8-16,0 5-9 15,0 0-1-15,6 19-13 16,-1-4-3-16,1 15-3 0,-1-5-2 15,1 9 1-15,-1-10-48 16,1 10-20-16,-6-9-84 16,5-16-48-1,1 1 95-15</inkml:trace>
  <inkml:trace contextRef="#ctx0" brushRef="#br0" timeOffset="165">16 359 220 0,'-11'-29'85'0,"11"29"-46"0,-5-35-43 0,5 31 15 16,0-6-57-16,0 5-23 16,0 10-14-16,0 0-5 15</inkml:trace>
  <inkml:trace contextRef="#ctx0" brushRef="#br0" timeOffset="622">318 45 280 0,'-22'-30'107'0,"22"30"-58"0,0-15-22 0,0 15 32 16,6 0-22-16,-1 0-9 16,1 10 1-16,-1 0 1 15,6 19-16-15,0-4 10 0,0 9 3 16,0-4-8-16,1 54-1 16,-1-15-6-16,0 38 0 15,0-23-7-15,0-1-3 16,0-13-1-16,0 23-1 15,-6-15-18-15,1 5-8 16,-1-14-35-16,1-10-13 16,-1-4-44-16,-5-16-17 15,0-10 3 1</inkml:trace>
</inkml:ink>
</file>

<file path=ppt/ink/ink37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1.65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28 30 260 0,'0'-30'99'0,"0"30"-54"0,-6 0-44 0,6 0 19 0,0 10 0 15,0 0 4-15,6 19 1 16,-6-4 0-16,5 39-14 16,1-11 2-16,5 50 3 0,0-15 3 15,5 35 1-15,-5-14-5 16,0 38-1-16,0-25-6 15,6 11 0-15,-6-21-7 16,5 21-1-16,-5-26 0 16,0 16 0-16,1-20 0 15,4-4 0-15,-5-16-14 16,1-5-5-16,-1-9-15 16,-5-10-6-16,-1-10-25 15,1-5-8-15,-1-10-11 0,1-9-2 16,-1-6 0-1</inkml:trace>
  <inkml:trace contextRef="#ctx0" brushRef="#br0" timeOffset="333">17 1727 296 0,'-6'5'112'0,"6"-5"-60"0,-5 5-25 0,-1 0 32 0,6 0-14 16,0-5-1-16,0 0-5 16,0 0-1-16,11 0-20 15,-5 0 3-15,16-5 0 0,-6 0-9 16,17-5-4-16,-5 0-1 15,16-4 0-15,-5-1-8 16,0-5-4-16,-6 6-35 16,0-1-16-16,-5 5-37 15,-1 5-17-15,-5 0-32 16,6 10-37 0,-6-5 72-16</inkml:trace>
</inkml:ink>
</file>

<file path=ppt/ink/ink37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5.06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0 137 188 0,'0'-15'71'0,"0"15"-38"0,0-5-8 0,0 5 25 16,0 0-14-16,0 0-6 16,0 5-6-16,0 0-4 0,0 15-10 15,0-5 5-15,6 14 4 0,-1-5 1 16,12 1 0-16,-6-1-6 15,11-4-4-15,1 0 3 16,10-11 4-16,-5 1 6 16,10-20 3-16,-4 6 4 15,-12-26 1-15,0 6-8 16,-11-16-3-16,-5 11-8 16,-6-10-2-16,0 5-6 15,0 4-1-15,0 6-28 16,-6 4-10-16,6 5-49 15,-5 6-19-15,5 4-52 16,0 0-46 0,0 0 85-16</inkml:trace>
</inkml:ink>
</file>

<file path=ppt/ink/ink37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7.39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44 336 0,'0'-39'126'0,"0"39"-68"0,0-5-37 15,0 5 35-15,5 15-23 16,1 0-7-16,5 24-2 15,0-5 1-15,6 40-13 16,-6-15 11-16,11 43 4 0,-5-13-3 16,1 14 0-16,-2-14-11 15,1 14-5-15,-1-10-16 16,-4-10-5-16,-1-14-49 0,-5-11-22 16,-1-4-60-16,1-14-26 15,-6-6 28 1</inkml:trace>
</inkml:ink>
</file>

<file path=ppt/ink/ink37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6.69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13 177 332 0,'-17'24'126'0,"17"-24"-68"0,6 15-43 16,-6-10 29-16,5 15-9 15,1-1 0-15,5 20-5 16,0-4-1-16,5 9-16 0,-5-5-6 16,6 34 0-16,-1-9-4 0,1 10 0 15,-6-11-3-15,0 6-3 16,0-10-38-16,0-5-17 15,-5-5-66-15,-1-10-28 16,1-10 14 0</inkml:trace>
  <inkml:trace contextRef="#ctx0" brushRef="#br0" timeOffset="336">40 177 348 0,'-5'-54'132'0,"5"54"-72"0,11-34-44 0,-11 29 35 0,5-10-25 16,1 5-4-16,-1-4-11 15,1-1-5-15,10 0-3 16,1 5-3-16,-1 5 3 0,-5 5 0 16,12 5 3-16,-7 0-1 15,12 10 0-15,-6-5-3 16,0 9 1-16,0-4 4 15,-6 10 6-15,1-6 8 16,-12 1 5-16,1-6-1 16,-17 6 0-16,0 0-10 15,-11 4-4-15,5-4-6 16,-10 4-4-16,-1-4-14 16,1-1-4-16,-1 1-44 0,6 0-18 15,5-6-60-15,6-4-25 16,6 0 16-1</inkml:trace>
</inkml:ink>
</file>

<file path=ppt/ink/ink37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4.31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259 63 184 0,'11'-5'71'0,"-11"5"-38"0,6-5 1 0,-6 5 29 16,0-5-15-16,0 0-4 16,0-4 7-16,0 4 6 15,-6-10-30-15,6 5 14 0,-16 10 4 16,5 0-9-16,-17 15-3 16,6 4-17-16,-17 21-7 15,6-11-4-15,-5 26 1 16,5-11-1-16,11 15 2 0,5-10-4 15,12 0 0 1,-1-10 1-16,12-4 0 0,-1-5 0 16,12-6 0-16,-6-4-5 15,11-5 1-15,-6-6-22 16,1-4-10-16,-1 0-37 16,6-5-16-16,-5 0-41 15,0 0-18-15,-1 0 8 16</inkml:trace>
  <inkml:trace contextRef="#ctx0" brushRef="#br0" timeOffset="338">502 368 252 0,'0'-25'96'0,"0"25"-52"0,-6-14-21 0,1 14 29 16,-1-5-5-16,1 5 1 16,-6-5-17-16,0 5-9 15,0 0-13-15,0 0-4 0,0 14 1 16,0 1-3-16,5 15-2 16,1-6-3-16,5 6-1 15,0-5 2-15,16-1 2 16,-5-4-2-16,11-5 0 0,-5-5 10 15,16-15 5-15,-6 5 7 16,6-25 2-16,-5 6-10 16,0-11-5-16,-12 6-3 15,-5-12 1-15,0 7-25 16,-5 0-10-16,-1 4-27 16,-5 5-10-16,0 1-47 15,0 14-17-15,0 0 8 16</inkml:trace>
  <inkml:trace contextRef="#ctx0" brushRef="#br0" timeOffset="1737">744 329 164 0,'-5'-10'63'0,"5"10"-34"0,-6-10-3 0,1 10 25 15,-1 0-3-15,1 0 1 16,-1-5-7-16,1 0-4 16,-12 0-21-16,6 5 3 0,-11 0 3 15,6 0-8-15,-6-10-1 16,5 6-8-16,-5 8-2 16,5-4-2-16,1 5-2 15,-1 0-21-15,6 0-11 16,0 0-68-16,0 0-30 15,6 0 6 1</inkml:trace>
</inkml:ink>
</file>

<file path=ppt/ink/ink37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8.02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0 232 208 0,'5'-5'79'0,"-5"5"-42"0,6 5-8 16,-6-5 28-16,0 0-7 15,0 0 0-15,0 0-4 16,0 0-1-16,0 0-25 15,0 0 6-15,5 0 4 0,-5 0-10 16,11 0-3-16,-5 0-10 16,-1 0-5-16,1 0-1 15,6 0 1-15,-1 0-1 16,5 0-1-16,-5 0 3 16,6 0 0-16,-6 0 1 15,7-5 2-15,-7 0-1 16,0-10 2-16,0 0-4 0,0-4-2 15,-6 4 0-15,1-5-1 16,-1 1 0-16,-5-1 2 16,0 1-1-16,-5-1 2 15,5 0 0-15,-11 6 1 16,0-1-2-16,0 5-2 16,0 5-2-16,-7 20 1 15,7-5 5-15,0 19 5 16,0 1 1-16,0 9 2 15,0-5-4-15,5 5-3 16,1-4-5-16,5 4 0 16,0-10-5-16,11 1 1 15,0-6 2-15,5-4 1 16,1-6-21-16,1-4-10 0,-2 0-35 16,17-5-12-16,-5 0-47 15,0-5-18-15,-6 0 13 16</inkml:trace>
</inkml:ink>
</file>

<file path=ppt/ink/ink37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8.78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115 1142 208 0,'0'-10'77'0,"0"10"-42"0,0-15-12 0,0 15 24 0,0 0 2 15,0 0 5-15,0-9-5 16,0 4-3-16,0 0-25 16,0 0 9-16,0 0 5 0,0 0-2 15,-6-5 1-15,1 1-6 16,-1 4-3-16,1 0-9 15,-1 0-3-15,1 0-5 16,-1 10 0-16,0-5-1 16,1 5 1-16,-1 0-2 15,1 9-1-15,-1 1-3 16,2 0-2-16,-2-1 1 16,1 11-1-16,-1-5 0 15,6 4 0-15,0 1-3 16,0 4 2-16,0-5-1 15,6 1 0-15,-1-5 4 0,5-6 1 16,1 1-4-16,6-5 1 16,0 0 2-16,-1-10 1 15,1 0-1-15,-1-20 1 16,0 5-2-16,0-14-1 16,-5 4 1-16,-5-29-1 15,-1 5 2-15,-5-24 1 16,0 9-4-16,-16-29 1 15,-1 10 0-15,2-15 0 16,-2 15 0-16,1-6 0 16,5 11 2-16,0 0 1 15,0 14-4-15,-1 5 1 16,7 10 0-16,-1 5 2 16,1 10-8-16,-1 4-1 0,2 1-51 15,-7-1-22-15,0 6-111 16,0-10-82-1,0 4 112-15</inkml:trace>
</inkml:ink>
</file>

<file path=ppt/ink/ink37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50.56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72 45 160 0,'6'-5'63'0,"-6"5"-34"0,5-10-1 0,-5 10 27 0,0-4 1 15,0-1 1-15,0 0-12 16,0 0-5-16,-5 0-22 16,-1 0 0-16,-5 5 2 0,0 0-5 15,0 10 0-15,0-5-7 16,0 14-3-16,6-4-2 16,-1 6 0-16,0-7-4 15,6 16 0-15,0-6-1 16,6 6-2-16,0-5 0 15,10-5 3-15,1-1 0 0,10-24 3 16,-5 5 1-16,11-9 1 16,-5 4 9-16,-6-10 3 15,-6 5-1 1,-10-10-1-16,-1 5-4 0,-10-5 1 16,-1 1-4-16,-10-1-2 15,5 5-29-15,-6 1-13 16,1-2-44-16,-1 6-18 15,6 0-56 1,6 1-29-16,-1 4 96 16</inkml:trace>
</inkml:ink>
</file>

<file path=ppt/ink/ink3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29.03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13 21 264 0,'-7'-21'99'0,"7"21"-54"0,-5 0-11 0,5 0 36 16,0 5-18-16,0 0-8 15,0 11-12-15,0-1-4 16,5 16-15-16,2-5-6 0,-7 15 0 15,0-5-22-15,0 5-9 16,0-4-72-16,0-2-32 16,0-4-25-1</inkml:trace>
</inkml:ink>
</file>

<file path=ppt/ink/ink38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9.79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99 196 148 0,'-11'-63'55'0,"11"63"-30"0,-5-59 21 16,5 54 34-16,0-10-16 15,0 0-4-15,-6 1-11 16,6 4-1-16,0 0-27 16,0 5 6-16,0 20 1 0,0 0-11 15,0 34-2-15,0-5-7 16,0 34 0-16,0-4-1 15,6 33 1-15,-1-13 2 16,6 23 1-16,0-19-3 16,6-5 0-16,-6-14-5 0,0 9-2 15,0-10 2-15,0 5 0 16,0-9-15-16,0-5-6 16,-5-11-31-16,-1-14-13 15,1-9-23-15,-1-6-10 16,1 1-1-16,-6-16 1 15,0 1 2 1</inkml:trace>
  <inkml:trace contextRef="#ctx0" brushRef="#br0" timeOffset="317">11 1191 248 0,'-11'0'93'0,"11"0"-50"0,6 5-22 15,-6 0 30-15,5 0-12 16,-5-5 0-16,6 0 2 16,-1 0 3-16,12-5-23 15,-6 5-1-15,22-10 1 0,-6 0-8 16,12-10 0-16,-6 6-7 15,17-6-4-15,-6 5 1 16,0 1 2-16,-6-1-29 0,-4 5-13 16,-7 5-47-16,-5 0-20 15,-5 5-49 1,-1 10-25-16,1-5 91 16</inkml:trace>
</inkml:ink>
</file>

<file path=ppt/ink/ink38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52.99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0 208 72 0,'11'-5'30'0,"-11"5"-16"0,16-10 5 15,-16 10 16-15,6 0-2 16,-1 0 3-16,1-5-5 15,0 5 1-15,-1 0-9 16,1 0-2-16,-1 0-12 16,1 0-3-16,5 0-2 0,-6 0 0 15,6 0 0-15,0 0 0 16,0 0 0-16,0 0-2 0,0 0 1 16,0 0-2-16,0-4-1 15,0-1 3-15,0-15 0 16,-5 5-1-16,-1-9 1 15,1 4 0-15,-1-5 1 16,1 5 0-16,-6 1 0 16,0 4 2-16,-6 5 1 15,1 0 3-15,-6 10 1 16,0 0 3-16,0 20 2 16,0-5 2-16,0 24 1 15,0-4 3-15,0 9 1 16,0-5-10-16,11 11-5 15,0-10-5-15,5 4-3 16,1-10 1-16,10 1-1 16,1-5 0-16,16-11 0 15,-6-4-16-15,23-15-6 0,-6 0-71 16,6-15-31-16,-6 5 0 16</inkml:trace>
</inkml:ink>
</file>

<file path=ppt/ink/ink38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51.55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156 182 236 0,'-6'-35'90'0,"6"35"-48"0,-5-14-29 0,5 14 24 15,0 5-12-15,0-1-3 16,0 11 1-16,0 0 0 0,0 24-12 15,0-5 9-15,5 35 3 0,1-10 2 16,5 29 0-16,-6-15-6 16,12 40-1-16,-1-20-10 15,6 21-3-15,-5-16-3 16,5 5-2-16,0-20-4 16,0-5-2-16,-4-9-22 15,-2-10-8-15,1-10-24 16,-6-10-8-16,0-10-31 15,-6 1-15-15,1-6 14 16</inkml:trace>
  <inkml:trace contextRef="#ctx0" brushRef="#br0" timeOffset="300">0 1177 260 0,'-5'-5'96'0,"5"5"-52"0,0 0-40 0,0 0 21 16,0 0 6-16,0 0 8 15,5 10 3-15,1-5 4 16,5 0-25-16,0 0 1 0,11-5 0 16,-5 0-10-16,16 5-2 15,-5 0-4-15,16-10 1 16,-5 0-2-16,11-10 0 15,-12 5-12-15,7-4-5 16,-6-1-34-16,-6 0-13 0,0 1-29 16,-5-1-10-1,-1 0-29-15,-4-9-16 16,-1 4 72-16</inkml:trace>
  <inkml:trace contextRef="#ctx0" brushRef="#br0" timeOffset="930">720 69 192 0,'-5'-34'71'0,"5"34"-38"0,-6-25-1 0,6 25 30 16,-5-5-12-16,5 0-4 15,0 5-11-15,0 0-5 16,0 10-16-16,0-5 0 0,0 20 2 16,0-6-2-16,0 25 0 15,0-5-6-15,0 25 0 16,0-10 4-16,0 24 2 16,0-14-1-16,5 15 0 15,1-11-5-15,-1 15 0 16,1-14-5-16,0 6 0 15,-6-12-3-15,6 11-1 16,-1-11 3-16,-5-4 1 0,0-5 1 16,0-5 0-16,0-5-2 15,0-10-2-15,0-4 5 16,0-6 1-16,0 1 0 16,0-10 1-16,0-1-4 15,0-14-2-15,0 0-3 16,0-19 1-16,0 4-1 15,6-19-2-15,-1 4-2 16,6-14-1-16,0 10-1 16,6-10 2-16,-6 9 2 15,5 1-1-15,-5 5 1 16,0 4 0-16,0 6 0 0,0 4 3 16,0 0 0-16,11 15 3 15,-5 0 1-15,6 25 3 16,-6-6-1-16,-1 25 2 15,-5-9-4-15,0 14 0 16,0-5-6-16,-5 10 0 16,-1-10-41-16,1 0-18 15,-1-5-39-15,1-9-14 16,-1-1-25 0</inkml:trace>
</inkml:ink>
</file>

<file path=ppt/ink/ink38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03.02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6 285 132 0,'-5'-5'49'0,"5"5"-26"0,0 44-9 0,0-34 17 16,0 5-2-16,0-5 1 15,5 4 0-15,-5 1 4 16,6 0-19-16,-1-1 7 0,1 1 2 15,-6-5 5-15,0-5 2 16,0 0 1-16,0-10 2 16,0 0-16-16,0-10-6 15,0 5 2-15,0-19 0 16,0 0-3-16,-6-20 1 16,1 9 4-16,-1-4 2 15,6 10-5-15,0 0 0 16,0 4-8-16,0 1-1 15,0 5-2-15,6 4-2 0,-1 5-2 16,6 5-1-16,0 1 4 16,6-1 1-16,-6 5-20 15,5 0-8-15,-5 0-27 16,11 10-9-16,-5-5-27 16,5 20-9-16,0-6-24 15,0 6-13 1,0-5 70-16</inkml:trace>
</inkml:ink>
</file>

<file path=ppt/ink/ink38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05.01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 49 336 0,'-6'-5'126'0,"6"5"-68"0,6-5-35 16,-6 5 37-16,5-9-29 16,1-1-6-16,5 0-16 15,0 0-4-15,16 10-3 16,-5 0-17-16,12 0-5 0,-7 0-61 0,1 15-24 16,-1 0-47-1</inkml:trace>
</inkml:ink>
</file>

<file path=ppt/ink/ink38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05.60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0 225 260 0,'11'-19'96'16,"-11"19"-52"-16,6-20-25 0,-6 20 26 0,0-5-21 15,0 0-6-15,5 0 0 16,1 1 2-16,10-6-10 15,-5 5 8-15,6 0 2 0,-1 0-2 16,1-5 2-16,-1 5-7 16,1-4 0-16,-6-1-6 15,0 0 1-15,0 0-5 16,-6-4 0-16,1 4-1 16,-6-5 1-16,0 5-2 0,-11-4 2 15,0 4 0-15,-6 0 3 16,6 5 1-16,0 5 1 15,0 0-2-15,-5 5 1 16,5 0 7-16,0 19 3 16,0 1 5-16,0 34 1 15,5-10 1-15,1 4 0 16,-1-8-9-16,12 4-4 16,-1-5-2-16,12-5-1 15,-1-5-2-15,12-9 1 16,-6-1-2-16,11-14 0 15,-5 0-10-15,5-10-2 16,-6 0-18-16,1-5-9 16,-6 5-37-16,5-5-15 15,-5 0-52-15,0 0-22 0,-5 0 12 16</inkml:trace>
  <inkml:trace contextRef="#ctx0" brushRef="#br0" timeOffset="451">540 74 208 0,'6'-10'79'0,"-6"10"-42"0,11 10-15 16,-11-6 26-16,5-4-3 0,1 0 3 15,5 35 1-15,-6-6 2 16,6 15-27-16,0-10 6 0,0 11 3 15,0-6-6-15,-5-5-3 16,-1-5-12-16,1-4-3 16,0-5 1-16,-1-6 4 15,-5-4-10-15,0-15-5 16,0 0-2-16,6-24 2 16,-1 4-2-16,1-14-1 15,-1 5 3-15,1-5 0 16,-1 4 1-16,6 1 0 15,0 5-3-15,0 9 0 16,0 1 8-16,6 9 6 16,-6 0-3-16,5 30 0 0,1-6-2 15,-1 25 1-15,-5-4-4 16,0 4 0-16,0-10-8 16,-5 1-2-16,-1-6-36 15,1 1-16-15,-1-1-41 16,1 1-14-16,0-6-22 15,-1-4-31 1,1 0 64-16</inkml:trace>
</inkml:ink>
</file>

<file path=ppt/ink/ink38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04.41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30 208 0,'0'-30'77'0,"0"30"-42"0,0 0-8 0,0 0 29 16,0 5-16-16,0 0-5 15,0 5-3-15,0-5-1 16,6 39-16-16,-6-5 11 0,5 30 4 15,1-10-2-15,10 24-2 16,1-10-6-16,5 40-2 16,0-10-8-16,11 0-4 15,-5-15-1-15,10 10 1 16,-5-15-19-16,0-4-5 16,-5-11-25-16,-6-14-10 15,0-10-30-15,-5-14-10 16,-6-6-23-1,-6-14-36-15,1-5 58 16</inkml:trace>
  <inkml:trace contextRef="#ctx0" brushRef="#br0" timeOffset="220">72 995 324 0,'-11'15'121'0,"11"-15"-66"0,-6 5-29 16,6-5 36-16,0 5-9 15,0-1-1-15,12-8-10 16,-1-1-3-16,11-5-22 16,-6 0-8-16,17 10-4 0,-5 0-3 0,10 0 1 15,-5 0-40 1,0 0-16-16,-5 0-67 16,0-10-26-16,-6 0-18 15</inkml:trace>
</inkml:ink>
</file>

<file path=ppt/ink/ink38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03.51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173 0 192 0,'5'20'74'0,"-5"-20"-40"0,0-5 2 0,0 5 30 15,0 0-2-15,0 0-1 16,0 15-13-16,0-5-6 16,-5-20-25-16,-1 5 0 0,-11 5-1 15,6 0-6-15,-11 5-2 16,6 0-8-16,-6 24-1 15,0 0-1-15,0 11 2 0,5-11 1 16,6 5 1-16,0-4-5 16,22 9-1-16,-5-5-2 15,16 1 3-15,0-6 0 16,0-5 1-16,0-4 2 16,5-15 3-16,-5 0 2 15,6-10 3-15,-6 0 10 16,-5-19 7-16,-1 4-10 15,-5-19-2-15,-5 4-9 16,-6 1-2-16,0 5-2 16,0-6 1-16,0 6-13 15,-6 9-3-15,1 1-27 0,5 14-9 16,0 0-30-16,0 10-10 16,0 0-19-16,0 5-8 15,0-1 0 1</inkml:trace>
  <inkml:trace contextRef="#ctx0" brushRef="#br0" timeOffset="540">399 128 220 0,'0'-5'85'0,"0"5"-46"0,0 10-28 16,0-5 21-16,0 4-4 16,0 1 1-16,5 5 3 15,1 0 3-15,5 9-19 16,-6-4 8-16,1 4 6 0,-1-4-5 15,17-6-2-15,-5 1-5 16,-17 0-1-16,0 0-7 16,16-6-4-16,1 1 1 15,-23-5 0-15,6 0-1 16,0-15-1-16,0 0-3 0,6-19-2 16,-6 4 1-16,16-14-1 15,1 5 0-15,-12 0 0 16,-5 4 0-16,6 6 0 15,-1-1-3-15,1 6 0 16,-1 4-1-16,6 10 0 16,-5 0 3-16,5 15 0 15,0-5 1-15,6 29 2 16,-6-4-1-16,11 4-1 16,-6-5 1-16,-5 1 1 15,-5-1-12-15,10 5-3 16,-5-4-38-16,-5-1-14 15,-1-4-44-15,1-6-16 0,-1-4 2 16</inkml:trace>
</inkml:ink>
</file>

<file path=ppt/ink/ink38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02.19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217 1356 192 0,'5'0'74'0,"-5"0"-40"0,11 5-16 16,-11-1 23-16,6 1-8 15,-1 0-2-15,1 0-4 16,-1 0-2-16,7-10-14 15,-1 5 13-15,-11-19 8 0,0-1-10 16,-6-9-4-16,1 4-3 0,-7-34 1 16,1 10 4-16,-11-19 2 15,6 9-7-15,-12-24-2 16,1 9-7-16,-1-14-4 16,6 14 1-16,0-14 2 15,6 15 2-15,-1-15 3 16,6 9 1-16,0 15 1 15,0 11-2-15,5 4 1 16,1 4-6-16,5 6-3 16,0 10-4-16,5-1-1 15,1 6 4-15,16 4 1 16,-5 6-3-16,16-1 1 16,-6 5 0-16,23 5 2 15,-12 0-17-15,17 5-4 0,-10 0-15 16,4 0-4-1,-10 0-31-15,-1 10-10 0,-5 0-34 16,-5 19-11-16,-6-4 15 16</inkml:trace>
  <inkml:trace contextRef="#ctx0" brushRef="#br0" timeOffset="277">74 920 348 0,'-6'9'132'0,"6"-9"-72"0,6 5-50 0,-6-5 30 16,5 5-2-16,1 0 2 15,10-5-11-15,1 0-5 16,16 0-14-16,-6 0-2 0,12-5-1 15,-6 0-1-15,6-5-1 16,-6 6-36-16,0-1-14 16,-6 0-51-16,1 0-21 15,-6 0-42 1</inkml:trace>
</inkml:ink>
</file>

<file path=ppt/ink/ink38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06.74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166 911 140 0,'11'-25'52'0,"-11"25"-28"0,17-14 9 0,-17 14 25 0,5-5 0 16,1 0 3-16,-1-15-8 15,1 1-3-15,-1 9-27 16,1 0 6-16,-6-5 4 0,0 1 0 15,0 4 1-15,0 5-11 16,-6-10-3-16,1 6-4 16,-6 4 3-16,0 0-5 15,-6 0 2-15,0 0-3 16,-5 15 2-16,0 0-4 16,-5 9-1-16,5-4-4 15,0 24-1-15,0-10-1 16,11 6 0-16,0-6-2 15,11 5-2-15,0-4 3 0,11 4 2 16,0-4-2-16,11-6 0 16,-6-4-1-16,12-11 1 15,-6 1 0-15,5-15 1 16,-5 0 0-16,1-29 0 16,-1 5 0-16,-6-25 0 15,1 5-2-15,-6-20 1 16,-6 10-2-16,-5-24 2 15,0 15-2-15,-11-30-1 16,6 14 1-16,-6 1 1 16,0 14-3-16,0 6-2 15,0 9-20-15,0 5-8 16,5 5-99-16,1-5-43 0,-1 5-27 16</inkml:trace>
</inkml:ink>
</file>

<file path=ppt/ink/ink3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29.18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38 280 0,'-11'-25'107'0,"11"25"-58"0,11-10-64 16,-11 10 13-16,6 0-46 15,0 0-17-15,0 5-37 16,-1 0-13-16</inkml:trace>
</inkml:ink>
</file>

<file path=ppt/ink/ink39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1.60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 39 128 0,'-11'-20'49'0,"11"20"-26"0,-5-19 8 15,5 19 24-15,0 0-16 16,0 0-5-16,0 0-7 16,0 0 0-16,5 14-15 15,-5-4 15-15,6 15 9 0,-1-1-8 0,12 35-4 16,-6-9-11-16,6 9-4 15,0-10-3-15,5 10-1 16,-6-10-10-16,6 1-4 16,-5-6-50-16,0-10-22 15,0-5-46 1,-6-14-29-16,0 0 74 16</inkml:trace>
</inkml:ink>
</file>

<file path=ppt/ink/ink39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1.79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61 98 200 0,'-33'-49'77'0,"33"49"-42"0,-17-25-26 0,11 25 19 0,1-10-19 16,5 0-6-16,0 6-25 15,0 4-9-15,11 9-35 16,-5 1-13-16,10 15 13 15,1-6 9-15</inkml:trace>
</inkml:ink>
</file>

<file path=ppt/ink/ink39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2.52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51 11 128 0,'-11'-5'49'0,"11"5"-26"0,-6-5 10 0,6 5 25 15,-5 0-17-15,5 0-8 16,-6 5-12-16,6 0-3 16,0 10-10-16,0 0 1 0,0 20 4 15,0-4 4-15,0 14 2 16,0-4-2-16,0 14 2 15,0-9-8-15,0-1-4 16,0-5-2-16,0-9-1 16,0-1 0-16,0-4 0 15,0-7 2-15,0-24 1 16,0 1-6-16,0-27 0 0,0 6-1 16,0-20 2-16,0 9-3 15,6-9 0-15,-6 10-1 16,5-6 0-16,1 5 2 15,-1 1 0-15,1 5 0 16,-6 5 0-16,0 5-5 16,5 10-1-16,1-1 3 15,5 22 1-15,-6-6 2 16,6 9 2-16,0 2-1 16,0 14 2-16,1-5-2 15,-1 10-1-15,-5-4 1 16,0-6-1-16,-1 1 2 0,1-12 3 15,-1 2 0-15,1-6 0 16,-1 0-6-16,1-25 1 16,-1 5 0-16,6-15 2 15,-5 4-3-15,5-14-2 16,0 4-1-16,5-9 3 16,1 5-2-16,5 4 1 15,-6 6 0-15,1 5-2 16,-1 0 0-16,7 15 3 15,-7 0 2-15,6 20 4 16,-5 0 0-16,6 16 0 16,-7-6-1-16,1 25 2 15,-6-10-1-15,0 16 0 16,0-11-14-16,0 1-4 0,0-5-45 16,-6-1-19-16,1-10-40 15,5 1-34 1,0-7 63-16</inkml:trace>
</inkml:ink>
</file>

<file path=ppt/ink/ink39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3.36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12 256 0,'11'-20'96'0,"-11"20"-52"0,6 10-38 0,-6-5 22 0,5 19 5 16,1-4 6-16,-1 29-9 15,1-10-6-15,-1 49-13 16,1-14-5-16,-1 33 0 0,1-18-1 16,-1 23 0-16,1-14-32 15,-1 0-14-15,1-10-45 16,-1-4-21-16,1-16-12 16</inkml:trace>
</inkml:ink>
</file>

<file path=ppt/ink/ink39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3.89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0 170 108 0,'11'-4'41'0,"-11"4"-22"0,16 0 0 0,-16 0 18 16,6 0 0-16,-1 0 0 15,7 4-7-15,-1-4-2 16,11 5-15-16,0 0-1 0,5 0 1 16,-5 0-5-16,11-5 0 15,-5 0-4-15,5-5-3 0,-5 5 0 16,-1-10-1-16,1 1 4 15,-6-6 2-15,0 0 2 16,-6-4 2-16,1-1-1 16,-12 0 0-16,1 6 3 15,-6-6 5-15,0 5-7 16,-11 1-1-16,0 4-5 16,-17 10-1-16,6 0-1 15,-11 24-2-15,6-4 5 16,-1 19 4-16,0-9 8 0,6 14 4 15,6-5-6-15,10 5-4 16,1-5-6-16,21 0-4 16,-5-4 0-1,22-1-1-15,-5-5 0 0,11-9 2 16,-6-5-14-16,5-10-7 16,-5-1-54-16,0-8-25 15,-5-1-40 1</inkml:trace>
</inkml:ink>
</file>

<file path=ppt/ink/ink39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4.55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52 148 0,'0'-15'55'16,"0"15"-30"-16,0-5 1 0,0 5 23 0,0 5-11 15,0 0-2-15,0 10-1 16,0-6 2-16,0 16-20 16,0-1 4-16,0 6 2 0,0-6-1 15,0 11 1-15,0-5-8 16,0 4-2-16,0-4-7 16,0-6-4-16,0-4 1 15,0-6 2-15,0 1-2 16,0-10-2-16,0-5-5 15,0-15 0-15,0 6-11 16,0-11-6-16,0 0 3 16,5-9 0-16,1 0 4 0,5-6 1 15,0 5 8-15,0 0 2 16,0 6-4-16,0 4-3 16,1-4 6-16,4 14 1 15,-5 0 9-15,11 20 4 16,-5 0 1-16,-1 19 3 15,1-9 2-15,-6 4-1 16,0-4-1-16,1 0-1 16,-1 0-10-16,-5 0-1 15,-1-6-2-15,1-4 2 16,-1 0-3-16,1-15 0 16,-1 5-1-16,6-19-2 15,0-1-2-15,11-15 1 0,-5 5 1 16,10-9-1-16,-4 0 1 15,-1 9 3-15,0 1-5 16,0 14 0-16,-5 1 14 16,0 14 8-16,-1 0 4 15,2 24 3-15,-7-4-9 16,0 14-3-16,0 0-6 16,-6 15-2-16,1-9-6 15,-1 14-2-15,1-9-51 16,-6-1-20-16,0-10-46 15,5-5-49 1,-5-4 59-16</inkml:trace>
</inkml:ink>
</file>

<file path=ppt/ink/ink39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5.06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0 126 132 0,'16'0'52'0,"-16"0"-28"0,11 0-6 0,-11 0 20 16,6 0-4-16,-1 0 1 16,6 5-9-16,0 0-4 15,11 0-12-15,-5-1 0 0,5 1 3 16,0 0-5-16,0-5 0 15,-5 0-2-15,5-5-1 0,-6 0-1 16,1-9 0-16,-1 4 0 16,-5-5 2-16,0 1-3 15,-5-6 0-15,-1 5-1 16,-5 1 1-16,0-6 11 16,-5 10 6-16,-1 0-4 15,-5 5-1-15,0 1-5 16,-11 18-1-16,0-4 1 15,0 19 1-15,6-9 6 16,-1 14 1-16,6-4 4 16,0 9 1-16,6-5-6 15,5 10 0-15,0-9-15 0,11-1-3 16,0-5 2-16,16-4 3 16,-5-6 1-16,17-14 2 15,-6 0-4-15,11-10 0 16,-5 5-28-16,-6-9-12 15,-6 4-57-15,1-10-25 16,-1 5-32 0</inkml:trace>
</inkml:ink>
</file>

<file path=ppt/ink/ink39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5.49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0 184 0,'0'15'68'0,"0"-15"-36"0,11 34-20 16,-11-29 19-16,6 20 1 15,-6-6 6-15,5 11-6 16,1-6-2-16,-1 6-16 15,1-6 2-15,-1 1 2 0,1-6-4 16,-6-4 2-16,0-5-3 16,0-10 2-16,0 0-10 15,0-20-6-15,0 5-4 0,0-9 0 16,0 4 1-16,6-14-1 16,-6 5 4-16,6-1 0 15,-1 6-4-15,6 4-1 16,-5 1 5-16,10 19 5 15,1 0 13-15,16 19 9 16,-4-4-9-16,9 14-2 16,-5 1-7-16,1 14-3 15,-6-10-18-15,-1 10-8 16,-4-10-48-16,0-4-19 16,-7-6-57-1</inkml:trace>
</inkml:ink>
</file>

<file path=ppt/ink/ink39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2.83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0 184 184 0,'-5'0'68'0,"5"0"-36"0,5 25-24 0,-5-21 16 16,6 21-8-16,-1-1-1 16,6 35-3-16,-5-10 2 15,10 20-7-15,-5-10-4 0,7 9 0 16,-2-9 0-16,1 0 3 15,-6-5-32-15,11-10-14 16,-6-5-29 0,1-14-45-16,0-6 31 15</inkml:trace>
  <inkml:trace contextRef="#ctx0" brushRef="#br0" timeOffset="249">50 336 156 0,'-22'-118'60'0,"22"118"-32"16,-11-49-9-16,5 44 23 0,6-14-1 15,0 4 2-15,0-9-12 16,0 4-7-16,11-4-13 16,-5-1-5-16,16 10 0 0,-5 1 3 15,11 9 2-15,-6 0 6 16,11 20 3-16,-5-6 3 16,-5 26 1-16,-1-11-2 15,-17 6 1-15,1-6-9 16,-17 20-3-16,5-10-13 0,-10 6-4 15,4-6-41-15,-5 0-17 16,6-4-40-16,0-6-17 16,0-4 7-1</inkml:trace>
</inkml:ink>
</file>

<file path=ppt/ink/ink39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7.07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101 35 236 0,'0'-10'90'0,"0"10"-48"0,-5-14-14 0,5 14 32 0,-6 0-7 16,6 0-1-16,-6-5-10 16,1 0-1-16,-1 5-23 15,1 0-2-15,-6 0 1 0,5 0-7 16,-5 10-1-16,6-5-5 15,-6 14-1-15,5-4 1 16,1 9 2-16,-1 1-5 16,1 4-3-16,5-9-2 15,0 9 3-15,0-4-2 16,5-1 1-16,1-4 2 16,-1-5 2-16,1-6-3 15,5-9 0-15,0 0 5 0,5-14 2 16,-5 4 2-16,6-15 0 15,-6 6-9-15,0-11-1 16,0 6 0-16,0 4 3 16,-5 1 0-16,-1-1-1 15,1 10-2-15,-1 15-1 16,1 0 2-16,5 20 0 16,-6-11-2-16,6 6 2 15,0-5-8-15,0 9-4 16,-5-4-22-16,16-6-10 15,-6 1-31-15,6 0-13 16,-5-1-25 0,5-4-48-16,0 0 52 0</inkml:trace>
</inkml:ink>
</file>

<file path=ppt/ink/ink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2:59.67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356 67 312 0,'6'-46'115'0,"-6"46"-62"0,6-21-31 0,-6 21 31 16,0 0-13-16,0 0-3 16,0 0-4-16,0 0 1 15,0 0-18-15,0 0 8 0,0 0 4 16,0 0-4-16,0 15 0 0,0-4-11 16,-6 19-3-16,0-4-2 15,-5 20 0-15,-1-4-7 16,0 19 0-16,0-5 3 15,1 16 2-15,-1-11 2 16,-5 27 2-16,4-16-5 16,-4 20-1-16,6-15 0 15,-1 16 0-15,1-12-2 16,-7 11 1-16,0-14-2 16,1 4-1-16,5-16 3 15,-5-4 0-15,6-6-4 0,-2-9 1 16,2-6-13-16,-1-10-5 15,1-6-34-15,-7-10-16 16,6-4-40-16,0-11-15 16,1 0-22-1,5-16-41-15,0 1 69 16</inkml:trace>
  <inkml:trace contextRef="#ctx0" brushRef="#br0" timeOffset="495">82 107 260 0,'0'-20'96'0,"0"20"-52"0,6-15-16 0,-6 15 32 16,0-5-16-16,0-1-2 15,5 6-12-15,-5 0-4 16,6 11-14-16,0-1 6 0,1 10 4 16,-2-4-5-16,7 9-2 15,-1 2-4-15,1 4 0 16,-1-6-6-16,7 11-1 16,-6-5-2-16,5-1 1 15,1-4-2-15,-7-1 2 16,1-4 2-16,0-6 2 15,-6 0-41-15,0 1-16 16,-1-6-42-16,1 1-15 16,0-1-27-1,0 1-37-15,-1-1 66 16</inkml:trace>
</inkml:ink>
</file>

<file path=ppt/ink/ink4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29.74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0 116 200 0,'0'0'74'0,"0"0"-40"0,0 10-31 15,0-5 15-15,0 5-3 16,0 1 4-16,0 15 4 15,0-5 3-15,0 4-13 16,0-4 10-16,0-1 6 0,0 1-4 16,0-5-2-16,0-1-5 15,0-5 1-15,0-5-15 16,0-10-4-16,0 5-1 16,0-25 2-16,0-2-2 15,6-14 0-15,-1 6-1 16,1-7-2-16,0 6 3 0,5 0 0 15,-5 4-2-15,6 7 2 16,-1 4 12-16,6 16 5 16,1 0 14-16,10 31 6 15,1-6-19-15,6 22-7 16,-7-11-7-16,7 10-3 16,-6-5-41-16,-1 5-20 15,-5-5-55-15,-5 1-22 16,-1-6 13-1</inkml:trace>
</inkml:ink>
</file>

<file path=ppt/ink/ink40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7.86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10 284 0,'5'-10'107'0,"-5"10"-58"0,0 5-24 0,0 0 33 15,0 10-31-15,0-5-9 16,6 14-21-16,0-3-8 16,0 13 5-16,-1-5-57 0,1 1-22 15,0-5-43 1,0-10-22-16,-1 5 76 0</inkml:trace>
</inkml:ink>
</file>

<file path=ppt/ink/ink40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8.31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122 86 256 0,'11'-44'96'0,"-11"44"-52"0,0-19-14 0,0 19 31 16,-5-5-3-16,-1 0 3 15,-5 0-19-15,6 0-5 16,-12 5-22-16,6 0 0 0,-5 15-1 16,-1-5-5-16,0 14-1 15,6-4-6-15,0 9-4 16,6 1-2-16,10 4 0 15,-5-5 0-15,17 1 0 16,-6-6 5-16,6-9 1 16,-1 4 11-16,1-14 6 15,-1 0-1-15,-5-19 1 16,0-6-8-16,-5 0-2 0,-1 6-12 16,1-1-3-16,-1 0-26 15,-5 5-9-15,0 1-52 16,6 4-20-16,-6 0-45 31,11 5-35-31,0 0 83 0</inkml:trace>
</inkml:ink>
</file>

<file path=ppt/ink/ink40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8.82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7 0 252 0,'0'0'93'0,"0"0"-50"0,-6 10-33 0,6-5 25 16,0 0-15-16,0 0-1 16,0 14 4-16,0 1 3 15,0 9-14-15,0-4 11 0,6 4 6 0,-1-4-4 16,1 4 0-16,-1-4-8 16,-5-1-2-16,0 1-7 15,6-11 0-15,-6 1-3 16,0-10 0-16,0 0-6 15,0-20 1-15,0 5-5 16,5-14-1-16,1 4 0 16,-1-9 2-16,1-1-1 15,-1 1 1-15,1 5 3 16,5 4 2-16,-6 5 6 16,12 15 6-16,-6 0 2 15,11 15 3-15,-6 0-4 16,6 14 0-16,-5-4-6 0,5 9 0 15,-5-5-23 1,-1 6-7-16,-5-11-75 0,0 1-34 16,-5-1-40-1</inkml:trace>
</inkml:ink>
</file>

<file path=ppt/ink/ink40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9.10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0 460 0,'0'0'173'0,"0"0"-94"0,0 4-96 16,0-4 23-16,0 6-69 15,0-1-25-15,5 1-87 16,1-1-37-16</inkml:trace>
</inkml:ink>
</file>

<file path=ppt/ink/ink40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7.43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0 176 188 0,'0'-88'71'0,"0"88"-38"0,5-59 14 0,-5 54 37 16,0-4-16-16,0-6-4 15,0 15-17-15,0 0-5 16,6 34-24-16,-1-9 1 0,6 29 1 15,-5-10-2-15,5 39-1 16,-6-10-5-16,6 36 0 16,0-16-5-16,6 15 1 15,-5-20-5-15,4 5 0 16,1-14-8-16,0-5-2 16,-6-10-29-16,0-5-12 15,0-10-19-15,-6-10-9 16,1 0-16-16,-1-19-5 15,1-1-9 1,-1-9-19-16,-5 0 53 16</inkml:trace>
  <inkml:trace contextRef="#ctx0" brushRef="#br0" timeOffset="240">105 1104 212 0,'-28'-10'82'0,"28"10"-44"0,-17 0 17 16,12 0 41-16,-1 0-14 15,6 0-3-15,0 0-32 16,0 0-11-16,0 0-22 16,0 0 0-16,6 0 2 0,-1 0-4 15,6-4 1-15,0-1-6 16,12 0-2-16,-6 5 0 16,11 0 1-16,-6 0-23 15,5 5-10-15,-5 0-34 0,17-1-13 16,-5 1-34-16,-1 5-14 15,-5 0-23 1</inkml:trace>
</inkml:ink>
</file>

<file path=ppt/ink/ink40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6.36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33 130 212 0,'-11'-49'79'0,"11"49"-42"0,-6-49-4 0,6 44 33 16,0-10-21-16,0 6-5 15,0-1-15-15,0 5-6 16,0 15-11-16,0-5 17 0,6 29 8 16,-1-5-6-16,6 40-3 15,-5-10-6-15,10 34 1 16,-5-15-10-16,6 25-5 15,0-15-1-15,0 9 2 16,-1-14-2-16,1 1-2 16,0-11-33-16,-6 1-14 0,0-15-32 15,11-10-11-15,-11-10-21 16,0-15-9-16,-6 1 16 16</inkml:trace>
  <inkml:trace contextRef="#ctx0" brushRef="#br0" timeOffset="240">44 898 188 0,'-17'-15'71'0,"17"15"-38"0,-11 0 16 15,6 0 39-15,-1 0-21 0,1 0-6 16,5 5-18-16,0-5-5 16,5 5-21-1,1 0 5-15,10-5 5 0,-5 0-11 0,22-5-1 16,-4 0-5-16,20-4-1 15,-4-1-10-15,15 0-4 16,-9 0-35-16,-2 5-16 16,-4 0-37-16,-1 10-15 15,-5 0-26 1,-6 5-28-16,-5 0 69 16</inkml:trace>
</inkml:ink>
</file>

<file path=ppt/ink/ink40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20.60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35 126 72 0,'-27'-9'27'0,"21"4"-14"0,6 10-18 0,0 0 4 16,11 9 13-16,17-9 6 15,32 9 3-15,56-9-1 16,33-10 3-16,72 1 0 16,49-11-6-16,77-4 0 15,99 5-8-15,50-1-1 16,56 0-4-16,37-4-5 0,56-5 0 16,17 9 16-16,-1 6 10 0,-21-1 11 15,-39 15 5 1,-67 0-8-16,-32 4-3 0,-83-4-15 15,-66 24-4-15,-39-15-7 16,-61 1-1-16,-54 0-6 16,-45-1 0-16,-33-4-74 15,-43-1-33-15,-56-13-2 16</inkml:trace>
</inkml:ink>
</file>

<file path=ppt/ink/ink40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48.36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233 92 192 0,'-5'-15'74'0,"5"15"-40"0,-6-15-2 0,1 15 27 16,-1-5-9-16,6 0-3 15,-5 1-6-15,-1-1-4 16,1-5-20-16,-1 5-1 0,-5 0 0 0,0 0-2 16,-11 10 0-16,5 0-8 15,-16 19-2-15,6-4-4 16,-1 14-1-16,6-4-1 15,11 9-2-15,0-5 3 16,17 15 0-16,-1-10-2 16,17-4 2-16,-5-6 3 15,5-24 3-15,-6 0 2 16,6-20 3-16,0 1 8 16,-5-16 3-16,-6 1 3 15,-6-10 2-15,1 9-8 16,-6-4-3-16,0 4-8 15,0 6-3-15,0 4-13 0,0 6-7 16,0-1-42-16,0 10-17 16,0 0-33-16,0 10-10 15,0 0-18 1,5 5-14-16,1 0 73 16</inkml:trace>
  <inkml:trace contextRef="#ctx0" brushRef="#br0" timeOffset="599">415 62 180 0,'0'0'68'0,"0"0"-36"0,0 0-24 16,0 0 16-16,0 5-1 16,0 0 3-16,6 10 6 15,-1-1 2-15,12 11-18 16,-1-1 8-16,-5 1 4 0,0-5-2 15,0 9 2-15,0-5-12 0,0-4-4 16,-5 0-3-16,-1-6 1 16,1 1 6-16,-6-10 4 15,0 0-10-15,0-10-6 16,0 0 0-16,0-15-1 16,0 1-4-16,5-20 1 15,-5 9-2-15,6-4-2 16,-1 5 3-16,1-1 0 15,-1 1-4-15,6 4 1 16,-5 6 2-16,10-1 1 16,-5 5-4-16,6 10 1 15,0 1 4-15,-1 8 4 16,1 1 1-16,5 15 2 16,-6 0 0-16,1 9 1 15,-1-5-2-15,1 6 1 0,-6-6-4 16,5-4 0-16,-5 0 1 15,0-6 2-15,-5 1-45 16,-1 0-18-16,1-6-45 16,5 6-16-16,-6-5-14 15</inkml:trace>
</inkml:ink>
</file>

<file path=ppt/ink/ink40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47.20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195 136 176 0,'0'0'0'0,"-6"-20"35"16,1 20 2-16,5-5 7 15,0 5 1-15,0 0-14 16,0 0-7-16,-6 10-13 16,6 0-1-16,0 19 1 0,0-4 9 15,0 29 7-15,0-5 1 16,0 24 1-16,0-9-14 16,6 19-4-16,-6-14-3 0,5 9 0 15,1-9-4 1,5 4-3-16,-6-14-18 0,1 0-9 15,-1-10-39-15,6-10-18 16,0-5-23 0,6-19-29-16,-1 0 51 15</inkml:trace>
  <inkml:trace contextRef="#ctx0" brushRef="#br0" timeOffset="496">56 278 148 0,'-22'-54'55'0,"22"54"-30"16,-17-15 17-16,12 15 31 0,-1-10-5 15,1 6-3-15,5-11-17 16,0 0-7-16,0-4-23 15,0-1-5-15,11-5-1 0,-6 6-5 16,23-1 1-16,-6 1-3 16,33-1 0-16,-11 5-3 15,40 10 1-15,-18 1 0 16,5 8 1-16,-10-4-2 16,12 20-2-16,-13-5 1 15,12 19-1-15,-11-5 2 0,10 25 3 16,-10-5 0-16,-5 20 2 15,-6-10-2-15,-12 9 2 16,-5-9 7-16,-27 15 5 16,-1-16 2-16,-21 6 2 15,5-10-7-15,-28-5-1 16,6-5-7-16,-27 0-3 16,9-5-2-16,-37-4-3 15,11-6-4-15,-6 5 0 16,16-4-27-16,6-6-9 15,12-4-57-15,10 0-23 16,6-6-19 0,38-9-39-16,1 0 66 15</inkml:trace>
</inkml:ink>
</file>

<file path=ppt/ink/ink40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57.31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14 208 0,'0'-14'77'0,"0"14"-42"0,0 5-30 0,0 0 17 16,0-1-12-16,0 1-3 15,0 15-4-15,0-5-3 16,6 9 1-16,-6 1 1 0,5 9 3 15,1-5-40-15,-1 6-15 16,1-6-44-16</inkml:trace>
</inkml:ink>
</file>

<file path=ppt/ink/ink4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31.15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0 118 192 0,'0'5'71'0,"0"-5"-38"0,0 36-30 16,0-26 15-16,5 6 4 16,1-1 4-16,11 12-6 15,-5-7 1-15,5 1-12 16,0-6 8-16,6-10 5 0,-5 0 6 16,5-20 3-16,0 5-8 15,0-26-3-15,-6 4-8 16,0-9-2-16,1 5-37 15,-7 1-16-15,1 3-30 16,-7 1-12-16,1 6-34 16</inkml:trace>
</inkml:ink>
</file>

<file path=ppt/ink/ink41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57.81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134 44 224 0,'6'-29'85'0,"-6"29"-46"0,0-15-10 0,0 15 28 15,0 0-12-15,0 0-3 16,0 5-13-16,0 0-6 15,0 14-13-15,0 1 2 0,5 19 4 16,1-10 1-16,-1 35 1 0,1-10-5 16,10 30 0-16,-5-15-4 15,6 19 2-15,0-14-6 16,0 14-3-16,-6-10 1 16,5 6 2-16,1-16-11 15,-6 2-5-15,1-11-31 16,-6-6-10-16,-1-8-24 15,1-6-7-15,-1-5-31 16,-5-9-41 0,0-6 57-16</inkml:trace>
  <inkml:trace contextRef="#ctx0" brushRef="#br0" timeOffset="308">38 948 256 0,'-16'-5'96'0,"16"5"-52"0,-22 0-16 0,16 0 30 15,6 0-15-15,0 0-2 16,22 0-9-16,-5 0 0 15,23 0-18-15,-7 0-1 0,12 0-2 0,-12 0-4 16,6-5-2 0,-6 0-2-16,0 5 0 0,-4 0-24 15,4 0-11-15,-5 0-85 16,-5 0-36-16,-1 0 13 16</inkml:trace>
</inkml:ink>
</file>

<file path=ppt/ink/ink41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59.87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12 159 144 0,'6'-5'55'0,"-6"5"-30"0,5-5-3 0,-5 5 23 16,0 0-10-16,0 0 0 15,0 0-7-15,0 0-3 16,6 0-13-16,-1 0-3 0,6 0 1 16,-5 0-4-16,5 0-1 15,0 0 0-15,0-4 1 16,0-1-3-16,0-5 0 16,0 5 3-16,0-5 1 0,0 5 1 15,-6-5 0-15,1 1-4 16,-6-6-1-16,0 0 5 15,-6 1 5-15,1-1-5 16,-6 0 0-16,0 5-4 16,0 5-1-16,0 1-3 15,0 8-1-15,0 1-1 16,0 10-2-16,0-5 5 16,-6 14 3-16,6-4-1 15,0 14-2-15,0 1 4 16,11 4 1-16,0-10-2 0,0 10-1 15,0-4-3-15,6-6-1 16,-1-4 3-16,12-6 3 16,-6-4 0-16,11 0 0 15,-6-6-32-15,6-4-12 16,-5 0-44-16,-1-10-20 16,1 5-16-1</inkml:trace>
</inkml:ink>
</file>

<file path=ppt/ink/ink41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58.95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110 68 232 0,'-5'-49'88'0,"5"49"-48"0,-6-19-14 0,6 19 29 16,0 0-20-16,0 0-7 15,0 4-4-15,0 1-1 16,6 25-12-16,-1-6 13 0,1 30 8 16,0-10-1-16,5 40-1 15,-5-16-8-15,5 30-1 0,-6-15-10 16,1 20-4 0,-1-13-2-16,1 3-1 0,-1-10-2 15,1 5 1-15,-1-5-11 16,1-9-2-16,-1-10-35 15,-5-10-15-15,0-10-29 16,0-10-12-16,0-5-29 16,0-14-29-1,0 0 69-15</inkml:trace>
  <inkml:trace contextRef="#ctx0" brushRef="#br0" timeOffset="354">22 976 184 0,'-16'-10'68'0,"16"10"-36"0,-6 0 4 0,6 0 30 16,0 0-11-16,0 0-3 16,6 0-5-16,-1 0 0 15,12 0-26-15,-6 0 4 0,22 0-1 0,-6 0-8 16,24-5-2-16,-13 0-6 16,12-5 0-16,-6 0-10 15,0 6-3-15,-4-1-57 16,-7-5-24-16,-6 0-51 15,-4 5-57 1,-1 0 67-16</inkml:trace>
</inkml:ink>
</file>

<file path=ppt/ink/ink41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00.43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148 573 232 0,'6'-29'88'0,"-6"29"-48"0,0 0-12 16,0 0 32-16,-6 0-11 15,6 0-4-15,-5 5-17 16,-1 0-7-16,1 9-12 15,-1-4-4-15,1 10 1 0,-1-1 6 0,-10 16 4 16,-1-6-4-16,1 0 1 16,-1-4-8-16,1-1-1 15,5 1-4-15,0-1-1 16,0-4-1-16,11 0 0 16,0-6-3-16,11 6-1 15,-6-5 3-15,12 4 3 16,-6-4-1-16,5 14-2 15,1-9 6-15,10 4 5 16,-5-4-4-16,0 0 0 16,0-6 7-16,-5 1 2 15,0-5 22-15,-17 4 10 16,0-4-19-16,-17 10-9 16,6-5-11-16,-6-1-5 15,1-4-18-15,-12 5-6 0,6-1-35 16,0 1-15-16,0-5-42 15,6-5-14-15,-1 0-18 16</inkml:trace>
  <inkml:trace contextRef="#ctx0" brushRef="#br0" timeOffset="402">611 19 244 0,'11'-19'93'0,"-11"19"-50"0,0 5-35 0,0-5 21 16,0 10-4-16,0-6 2 16,6 21 0-16,-1-5 1 15,1 29-15-15,0-5 5 0,-1 39 3 16,1-14 11-16,-1 29 4 16,1-15-14-16,-1 20-8 15,1-15-8-15,5 15-5 0,0-20 2 16,0 10 0-1,0-19-34-15,0-11-17 0,-6-9-17 16,1-10-8-16,-1-4-20 16,-5-11-6-16,0-4-4 15</inkml:trace>
  <inkml:trace contextRef="#ctx0" brushRef="#br0" timeOffset="652">424 1034 216 0,'-55'-5'82'0,"55"5"-44"0,0 0-5 0,0 0 31 16,0 0-9-16,0 0 0 16,27 0-7-16,-4 0 0 15,21-5-27-15,-6 0-10 0,12 0-3 16,-6 0-5-16,0 0 0 15,-11 0-25-15,6 1-11 16,-6-1-91-16,5 0-39 16,-5 5 24-1</inkml:trace>
</inkml:ink>
</file>

<file path=ppt/ink/ink41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12.05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41 34 208 0,'0'-29'77'0,"0"29"-42"0,0-15-23 0,0 15 19 15,0 0-7-15,0 0-2 16,0 5 1-16,0 0 0 16,-5 10-12-16,-1-6 7 0,1 21 4 15,-1-6-2-15,1 15 0 16,5-4-2-16,0 19-2 15,0-5-4-15,5 23 0 16,-5-8-5-16,6 14-2 16,-6-9 0-16,5-1 1 15,1-9 3-15,-1 5 5 16,-5-10 1-16,0 10 0 16,0-11-5-16,0 1-4 0,0-6-1 15,0 1 1-15,0-9-5 16,0-6-1-16,0-5 4 15,0-4 2-15,0-6 9 16,0 1 2-16,0-5-2 16,0-1-1-16,0 1-8 15,0-5-4-15,0 0 1 16,0-5 0-16,0-1 1 16,-5-4 2-16,-1 0 1 15,1-4 1-15,-1-1-4 16,1-10-1-16,-1 5-1 0,1-9 1 15,5 4-2-15,0-5 2 16,0 1 0-16,0-1 1 16,0 0-2-16,0 1 1 15,0-1 2-15,5 1 2 16,1-1-3-16,5 0-1 16,0 1-1-16,5 4 1 15,-5 0-4-15,6 1 0 16,-6-1 1-16,11 6 0 15,-5-1 0-15,5 6 0 16,0-1 0-16,5 5 2 16,-4 0-3-16,5 5 0 15,-6-5 3-15,0 4 1 16,0 1-1-16,0 5 1 16,0-1-4-16,-5 6 0 0,-6-1 3 15,0 11 3-15,0-1 0 16,-6 1 0-16,1-1-1 15,-1 1 2-15,-5-6-1 16,-5 6 0-16,-1-5 1 16,-16-6 1-16,6 1-3 15,-29 0-1-15,12-6-6 16,-16-4 0-16,9 0 5 16,2-5 6-16,5 0-11 15,-1 0-2-15,7 0-44 16,5 0-20-16,5 0-69 15,6-10-29-15,0 6-16 16</inkml:trace>
</inkml:ink>
</file>

<file path=ppt/ink/ink41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12.79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24 220 0,'6'-14'85'0,"-6"14"-46"0,6-10-6 0,-6 10 31 0,0 0-9 16,0 0 0-16,6 0-11 16,0 0-3-16,-1 10-23 15,1-1 5-15,0 16 1 0,-6-1-12 16,6 6-7-16,-6-6-1 16,0 2-1-16,0-2-19 15,0 1-9-15,0-6-60 16,0 1-25-16,0-5-53 15</inkml:trace>
</inkml:ink>
</file>

<file path=ppt/ink/ink41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12.95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39 45 252 0,'-28'-35'93'0,"28"35"-50"0,-11-10-46 0,5 10 19 15,6 0-34-15,0 0-10 16,11 5-35-16,0-5-14 16,6 15-2-16,-6 0 0 15</inkml:trace>
</inkml:ink>
</file>

<file path=ppt/ink/ink41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13.49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80 260 0,'6'-15'99'0,"-6"15"-54"0,11-10-20 15,-11 10 33-15,5-5-11 16,1 1 0-16,-1-1-16 15,1 0-4-15,-1-5-16 16,1 5-2-16,5-5-2 0,0 5-6 0,5 0 0 16,-5 1 3-16,6 8 2 15,0-4-2-15,5 10-1 16,-6 0 3-16,1 5 3 16,-1-5-2-16,-5 14-2 15,0-3 2-15,-5 3 2 16,-6-4 0-16,0 9 0 15,0-4-3-15,-6 14 1 16,1-10-2-16,-1 11 2 16,1-10 2-16,-1-1 5 15,1-4 1-15,5 4 3 16,0-4-1-16,11 5-1 16,-6-5-4-16,12 4-2 15,-1-5-4-15,11 6 1 16,-5-6-2-16,11-4 0 15,-5 1-1-15,5-7 2 0,-6 1-1 16,1-5 0-16,-6-1-17 16,0-4-6-16,-6 0-46 15,-5 0-21-15,0-5-53 16,-5 5-23-16,-1 0-5 16</inkml:trace>
  <inkml:trace contextRef="#ctx0" brushRef="#br0" timeOffset="610">160 435 176 0,'-5'0'66'0,"5"0"-36"0,-6 0 4 0,6 0 31 16,0 0 0-16,0 0 3 15,0-5-9-15,0 0-1 16,0-5-33-16,0 5 8 0,6-5 2 16,-1 1-8-16,6-1-1 15,-5 5-6-15,10 0-3 16,-5 0-7-16,6 0-4 15,-1 0-6-15,1 5 0 16,-1 0-60-16,0 0-24 16,0 0-108-1,12 0-62-15,-6 0 116 16</inkml:trace>
</inkml:ink>
</file>

<file path=ppt/ink/ink41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16.20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29 53 228 0,'-11'-34'85'0,"11"34"-46"0,-12-19-21 0,6 19 23 15,6 0-8-15,0 0 0 16,0 0-5-16,0 0-3 15,0 9-13-15,0 1 8 0,6 20 6 16,0-6-3-16,0 30-1 16,0-10-1-16,-1 20-1 15,-5-5-3-15,0 14 0 0,0-9-7 16,5 19-4-16,2-14 1 16,-2 20 0-1,-5-16-3-15,0 11-1 0,0-16-1 16,0 1 1-16,0-15-33 15,0-5-12-15,0-5-47 16,0-5-21-16,0-10-22 16,0-4-36-1,0-6 62-15</inkml:trace>
</inkml:ink>
</file>

<file path=ppt/ink/ink41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18.13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30 224 0,'6'-24'85'16,"-6"24"-46"-16,0-10-30 0,0 10 19 0,0 0-10 15,0 0-3-15,0 10 0 16,0-1 1-16,5 16-9 16,0-5-6-16,-5 10-2 0,0-1-15 15,0 6-4-15,0-5-65 16,0-6-64 0,0-4 42-16</inkml:trace>
</inkml:ink>
</file>

<file path=ppt/ink/ink4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31.45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0 300 0,'0'40'112'0,"0"-40"-60"0,13 108-39 0,-13-93 28 0,5 47 1 15,1-11 4-15,0 51-13 16,0-10-6-16,-1 31-15 16,2-16-8-16,5 11-2 0,0-16-53 15,0 5-20-15,0-15-86 16,-6 0-52 0,-6-15 92-16</inkml:trace>
</inkml:ink>
</file>

<file path=ppt/ink/ink42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18.24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 23 84 0,'-14'-22'33'0,"14"22"-18"0,8 5-33 0,-8-5-2 16,6 11-11-16,-6 0-4 16</inkml:trace>
</inkml:ink>
</file>

<file path=ppt/ink/ink42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18.64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68 0 168 0,'11'0'63'0,"-11"0"-34"0,6 0-19 0,-6 0 20 0,0 0-1 15,0 0 3-15,0 0 5 16,0 0 1-16,-6 5-20 16,1-5 1-16,-6 9-1 0,0 1 1 15,-6 15 1-15,6-6-3 16,0 12 0-16,0-7-12 15,11 6-2-15,0-6-5 0,6 6 0 16,-1-6 2-16,23 2 0 16,-6-2-3-16,22-9 0 15,-11-1 6-15,17-4 3 16,-6-5-52-16,0-10-23 16,-6 5-71-1,-5-15-36-15,-5 6 91 16</inkml:trace>
</inkml:ink>
</file>

<file path=ppt/ink/ink42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16.89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172 109 104 0,'11'-20'41'16,"-11"20"-22"-16,6-10-5 0,-6 10 17 0,0-4 9 16,0-1 8-16,0-5-4 15,0 5-2-15,-6-5-23 16,6 0 2-16,-5 1 2 0,-1 4-3 15,-10 0-2-15,5 0-6 16,-6 0 0-16,6 0-9 16,-5 5-2-16,5 0 1 15,0 5 1-15,0 0-1 16,0 5-2-16,0-1 3 16,-1 11 0-16,1 0 3 15,6 9 1-15,-1-4-1 0,1 9 1 16,-1-5 0-1,6 10 3-15,0-9-3 0,6 4-2 16,-1-3-2-16,1-2-3 16,-1-5 1-16,18 1-1 15,-7-6 4-15,6-9 2 16,0 0 4-16,6-10 1 16,-6 0-1-16,11-15-1 15,-6 1-5-15,-5-16-1 16,0 6 3-16,-5-10 3 15,-6 3 2-15,-5 2 1 16,-1-1-2-16,-10 1 1 16,-1 4-6-16,-5 1-1 15,0 4-4-15,0 1-1 0,0-1-6 16,0 5-3-16,5 1-54 16,1 9-22-16,-1 0-32 15,6 5-12-15,0 0 16 16</inkml:trace>
  <inkml:trace contextRef="#ctx0" brushRef="#br0" timeOffset="764">647 79 116 0,'0'-14'46'0,"0"14"-24"0,0-5-4 0,0 5 20 16,-5 0 5-16,5 0 4 15,-6 0-8-15,6 0-1 16,-5 0-22-16,-1 0 4 0,1 0 1 16,-1 0-5-16,-5 0-1 15,6 0-9-15,-6 10-4 16,5-1-1-16,1 6-1 16,-1 0-3-16,1 4 2 0,-1-4-1 15,6 5 0-15,0-6 4 16,0 6 3-16,0 0-2 15,6-1 0-15,-1-4 1 16,12-5 0-16,-6 0 2 16,5-10 1-16,1 0 1 15,-1-10 2-15,1 5 1 16,-1-15 3-16,-5 1-1 16,0-1 2-16,-5 0 1 15,-1 1 2-15,1 4-1 16,-6 0 1-16,0 6-7 0,-6 4-4 15,1 0-4-15,-1 5 0 16,1 0-4-16,-1 19-2 16,1-4 2-16,-1 15 2 15,1-6-5-15,10 15-1 16,-5-4 4-16,11 15 2 16,0-6 3-16,12 19 0 15,-7-9 0-15,12 5 2 16,-6-5 6-16,0 5 2 15,0-5 12-15,-22 4 6 16,0-9-5-16,-22 5-4 16,0-9-9-16,-17-1-4 15,6-4-5-15,-55-6-2 16,16-5-8-16,-33-4-4 0,22-6-17 16,6 6-9-16,10-1-39 15,12-4-15-15,6-5-52 16,16-5-23-16,5-6 32 15</inkml:trace>
</inkml:ink>
</file>

<file path=ppt/ink/ink42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21.40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0 305 88 0,'16'5'35'0,"-16"-5"-18"0,11 29 4 16,-11-24 17-16,6 11-1 16,-1-2 1-16,1 6-6 15,-1-5-2-15,1 4-17 16,-1-4 5-16,1 0 3 0,-1-6 13 15,1-4 6-15,-6 0-13 16,0-10-3-16,0 0-12 16,-6-19-5-16,6 4-2 15,-11-14 1-15,6 5 8 16,-6-11 5-16,5 10 4 0,1-9 1 16,-1 5-5-1,1-1 1-15,-1 6 0 0,6 0 0 16,0 3-9-16,6 6-2 15,-1 1-1-15,12 4 0 16,-6 0-2-16,11 6-1 16,-6-1-3-16,12 5-2 15,-6 0 1-15,5 5-1 16,-4 0-22-16,4 5-8 16,-5 0-40-16,0 5-18 15,0-1-35-15,0 1-15 16,-5 0 25-1</inkml:trace>
</inkml:ink>
</file>

<file path=ppt/ink/ink42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21.91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80 44 244 0,'0'-5'90'0,"0"5"-48"0,0-5-12 0,0 5 31 16,0 0 0-16,0 0 0 15,-6 0-20-15,1 0-10 16,-6 0-18-16,5 0-4 0,-5 10 1 15,6-1-4-15,-7 6-1 16,1 0 0-16,6 9-1 16,-1 1-2-16,6 9-2 15,0-4 3-15,0 4 0 16,0-5-1-16,11 6-2 16,-5-6 3-16,11-5 0 15,-1-4 3-15,6-15 3 16,-5 0 5-16,5-20 3 15,-6 0-5-15,-5-14-2 16,0 5-3-16,-11-6 0 16,0 1-4-16,0-1-2 15,0 6 0-15,-5-1-1 0,-1 6-9 16,1-1-2-16,5 5-34 16,0 6-15-16,0-1-38 15,0 5-13-15,0 0-18 16,0 5-38-1,0 0 58-15</inkml:trace>
  <inkml:trace contextRef="#ctx0" brushRef="#br0" timeOffset="405">289 78 200 0,'6'0'74'0,"-6"0"-40"0,16 5-11 0,-16 0 26 16,-5 0-10-16,-1-5-2 15,6 9-13-15,0 1-2 16,11 10-13-16,-5-5 10 0,16 14 7 16,-6-5-1-16,24 11 3 15,-7-6-5-15,16-9-2 16,-10-1 2-16,0-14 0 15,-6 0 1-15,5-15 2 16,-5 5-3-16,-5-19-2 16,-6 4-5-16,-5-9-2 15,-6 4-8-15,-6-9-4 16,1 5-1-16,-6-1 1 0,0 6-1 16,0-1-1-16,0 6-15 15,0 4-7-15,0 0-40 16,0 6-17-16,0 4-25 15,0 5-9-15,0 0-20 16,5 5-26 0,1-1 71-16</inkml:trace>
  <inkml:trace contextRef="#ctx0" brushRef="#br0" timeOffset="1157">1201 83 176 0,'5'-5'68'0,"-5"5"-36"0,6-10 9 0,-6 10 31 15,0 0-5-15,0 0 0 16,0 0-16-16,0 0-4 0,-6 0-27 16,1 0 2-16,-1 0-1 15,1 0-5-15,-12 0 1 16,6 0-1-16,-6 0-1 0,1 0-3 16,-1 10-2-16,1-5-6 15,4 5-1-15,1-1-3 16,5 11-3-16,1-5 2 15,5 4 0-15,0 1 5 16,16 4 2-16,-4-4 0 16,10 0-1-16,-5-6-3 15,5 1-2-15,-5-5 5 16,5-5 4-16,0 0-1 16,0-10 1-16,-6 0-5 15,1-5-1-15,-6 0 1 0,-6-4 2 16,1 4 1-16,-6-5 3 15,0 5-1-15,-6 0 2 16,6 1-4-16,-5 4-2 16,-1 0-2-16,1 10-3 15,-1 0-2-15,12 14-1 16,-1-4 2-16,6 19 0 16,0-4 1-16,11 14 0 15,-5-5 0-15,5 10 0 16,-6-5 2-16,7 10 1 15,-7-10-1-15,1-1 1 16,-6-4 0-16,-6 0 3 16,1 1 1-16,-28-1 1 15,5-5-7-15,-49 10 0 16,16-5 1-16,-32 1 3 0,15-6-7 16,-33-5 0-16,12-4-9 15,-17-1-1-15,12-4-20 16,-1 4-9-16,11-4-29 15,6 5-13-15,11-1-58 16,11 10-22-16,4-4 18 16</inkml:trace>
</inkml:ink>
</file>

<file path=ppt/ink/ink42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19.84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358 73 204 0,'0'-44'77'0,"0"44"-42"0,0-24-8 16,0 24 27-16,0-5-4 16,0 5 3-16,0 0-19 15,0 0-6-15,-5 15-16 16,5-6 10-16,0 31 5 0,0-6 3 15,5 35 2-15,1-11 0 16,-1 21 2-16,1-11-7 16,-6 25-4-16,0-14-9 15,0 4-1-15,0-14-6 16,5 14-2-16,-5-14-5 0,0 9 0 16,0-14 0-16,6-1 2 15,-6-9-21-15,0-5-7 16,0-5-5-16,0-9-1 15,0-6-7-15,0-4-2 16,0-1-33-16,0-9-15 16,0-5-33-1,-6-10-50-15,6 0 57 16</inkml:trace>
  <inkml:trace contextRef="#ctx0" brushRef="#br0" timeOffset="350">72 936 208 0,'-23'-5'77'0,"23"5"-42"0,-16 5 5 16,10-5 35-16,-5 5 4 16,6 0 2-16,-1 0-22 15,1-1-11-15,5 1-28 16,0 0 7-16,11 0 6 0,0 0-2 15,11 0 2-15,0 0-10 16,22-5-2-16,-5 0-10 16,21-5-2-16,-10 0-1 0,0-5 0 15,-6 0-7-15,0 1 0 16,-6-1-1-16,1 5 2 16,-6 0-1-16,0 0-1 15,-5 0-24-15,-6 0-9 16,-6 0-36-16,1 1-16 15,-6-1-41-15,0 0-18 16,0 5-18 0</inkml:trace>
  <inkml:trace contextRef="#ctx0" brushRef="#br0" timeOffset="1026">843 113 244 0,'6'-49'93'0,"-6"49"-50"0,11-35 3 16,-11 30 39-16,0 1-14 16,0-1-5-16,0 5-22 15,0 0-7-15,0 5-22 16,0-1 6-16,0 21 3 0,0-5-4 15,0 14-1-15,0-5-9 16,0 30-2-16,0-10 2 16,0 25 1-16,0-16-1 15,0 26 1-15,0-21-4 16,0 16-2-16,0-11-2 0,-6 16 0 16,6-11-2-16,-5 10-1 15,5-9 3-15,-6-1 2 16,6-9-4-16,-5-5-3 15,5-10 1-15,0-5 2 16,0-10 4-16,-6-4 2 16,6-6-1-16,0-9-1 15,0 0-6-15,0-20 1 16,0 0 0-16,6-20 0 16,-1 1 0-16,6-15 0 15,-5 4 0-15,10 1 2 16,1 5-3-16,5-11 0 15,-6 6 1-15,6-5 0 16,1 5 0-16,-1 4 2 0,-6 6-3 16,6 9-2-16,-5 0 2 15,10 15 2-15,-5 0-2 16,0 15 0-16,0-5 1 16,0 14 2-16,0-4 1 15,1 14 1-15,-7-4-5 16,-5 9-1-16,0-5-4 15,0 0-1-15,-5-4-32 16,-1-6-11-16,1 1-52 16,-6-11-22-16,0 1-45 15,0 0-50 1,0-5 87-16</inkml:trace>
</inkml:ink>
</file>

<file path=ppt/ink/ink42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23.93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24 139 196 0,'-11'-64'74'0,"11"64"-40"0,-5-29 13 0,-1 29 37 15,6-10-9-15,0 0-4 16,0 0-14-16,0 1-4 16,0 4-29-16,0 0-5 0,0 15-2 15,0-1 6-15,6 26 6 16,-1-6-12-16,6 30-4 16,-5-10-6-16,5 19 0 15,-6-4 0-15,6 10 1 16,-5-11 0-16,5 11 2 15,-6-15-1-15,1 4 2 16,-1-9-4-16,1-5-2 16,-1-5-2-16,1-4-3 15,-1-11 3-15,-5-5 0 16,0 1-4-16,0-20-1 16,0 0-4-16,6-20 1 15,-1 5-2-15,12-14 0 0,0-1 1 16,5-9 4-16,-5 5 1 15,5-1 3-15,0 6-3 16,6-1-2-16,-6 6-1 16,11 9 0-16,-6 0 5 15,6 25 1-15,1-6 4 16,-7 26 1-16,-4-6-1 16,-1 15 1-16,-5-5-4 15,-1 6 0-15,1-6-28 16,-1 0-12-16,-5-10-64 0,0-4-25 15,0-1-57 1,6-9-45-16,-6 0 102 16</inkml:trace>
</inkml:ink>
</file>

<file path=ppt/ink/ink42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25.80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0 176 164 0,'5'-25'63'0,"1"25"-34"0,5 10-14 0,-11-5 18 16,5-5 6-16,-5 0 3 16,0 0-5-16,0 0-2 15,6 0-20-15,-6 0 0 0,5 0 1 16,1 0-6-16,-1 0-3 15,6 0-4-15,0 0-3 16,0 0 3-16,6-5 0 16,-6 0-4-16,6 0 1 15,-6 0 2-15,0-10 3 16,0 6-2-16,-6-10 0 16,1-10 1-16,-6 9 0 15,0 5 2-15,-6 1 1 16,1-1 1-16,-6 10 0 0,0 0 0 15,-6 15 2-15,6 0 10 16,-6 19 7-16,6-4 1 16,0 18 1-16,0-9-5 15,0 15-3-15,6-5-11 16,10 5-6-16,6-10-3 16,6-5-1-16,-1-5 2 15,18-9 1-15,-7-6-21 16,23-9-8-16,-12 0-64 15,23-20-29-15,22-4-53 16</inkml:trace>
</inkml:ink>
</file>

<file path=ppt/ink/ink42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24.61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253 123 212 0,'-11'-44'82'0,"11"44"-44"0,-6-30 0 0,6 26 32 16,-5-1-16-16,-1 0-6 15,1 5-24-15,5 0-7 16,0 19-11-16,0-4 11 0,0 29 9 16,0-5-3-16,5 30 1 15,1-10-2-15,-1 34-2 0,1-20-10 16,-1 16-6-1,1-16-3-15,5 15-1 0,0-14 2 16,0 4 3-16,0-9-31 16,0-6-14-16,-5-9-35 15,-1-14-16-15,1-6-17 16,-1-10-8-16,1-4 8 16</inkml:trace>
  <inkml:trace contextRef="#ctx0" brushRef="#br0" timeOffset="285">59 902 176 0,'-22'-44'68'0,"22"44"-36"0,-17-5 7 0,12 5 30 15,-1 0 9-15,1 0 5 16,-1 0-8-16,6 0-2 16,0 0-40-16,0 0-1 0,0 0-3 15,0 0-1-15,11 0 3 16,0 0-8-16,12 0-4 15,-7 0-11-15,23-5-3 16,-6 0-3-16,12-5 1 16,-1 6-4-16,6-6 0 15,-12 0-23-15,-5 0-12 16,6 0-30-16,-12-4-11 16,1 4-30-16,-6-5-12 15,1 0-29 1,-1-4-25-16,-5-1 80 0</inkml:trace>
  <inkml:trace contextRef="#ctx0" brushRef="#br0" timeOffset="720">634 108 196 0,'-5'-44'74'0,"5"44"-40"0,-6-24 4 16,6 24 32-16,0-10-14 15,0 5-3-15,0-5-13 16,0 5-2-16,0 0-22 15,0 0 2-15,0 10 0 0,0 0-2 0,0 15 1 16,0-5 2-16,0 24 0 16,0-5-2-16,0 35 0 15,0-15-5-15,0 24 0 16,0-5-5 0,0 16-2-16,0-16-2 0,0 10 0 15,0-14-2-15,0 0 2 16,0-11-2-16,0-9-1 15,0-4-4-15,6-16-2 16,-1-5-6-16,1-28-3 16,-1-1 2-16,12-15 0 15,-6 5 5-15,5-9 5 16,1-1 0-16,0 6 1 16,-12 4 0-16,17 5-2 15,-5 5 3-15,6 15 2 16,-7 0 4-16,6 19 2 0,-5-4-8 15,-1 14-1-15,1-5-22 16,-1 10-9-16,-5-9-58 16,0-1-24-16,-5-5-44 15</inkml:trace>
</inkml:ink>
</file>

<file path=ppt/ink/ink42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26.79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 9 288 0,'6'-14'107'0,"-6"14"-58"0,0 0-37 16,0 0 26-16,0 5-20 15,0 0-5-15,-6 14 3 16,6-4 3-16,0 14-9 16,0-4 3-16,6 25 3 0,-1-11 7 15,17 15 3-15,-5-10-16 16,10 5-5-16,-5-9 2 0,17-6 3 16,-11 1 10-16,16-30 7 15,-5 0-3-15,5-30-2 16,-11 10-6-16,1-19-2 15,-7 5 3-15,-10-12 1 16,-1 7-3-16,-10-5 1 16,-1 10-7-16,1-1-3 15,-6 6-3-15,0 4 0 16,0-1-9-16,0 7-1 16,0-1-23-16,0 10-8 15,0 0-31-15,-6 5-13 16,6 0-41-16,0 5-15 15,0 0-8 1</inkml:trace>
</inkml:ink>
</file>

<file path=ppt/ink/ink4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30.65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113 1567 112 0,'12'10'44'0,"-12"-10"-24"0,12 15-4 15,-12-10 16-15,5 1-11 16,1-1-4-16,0 0 1 15,0 0 2-15,-1 0-10 0,1 0 21 16,-6-15 8-16,0 5-11 0,0-31-5 16,0 5-10-16,0-30-3 15,0 10-2-15,-6-26 0 16,1 11 7-16,-13-33 4 16,7 18-3-16,-12-32-1 15,5 16 8-15,-5 5 7 16,0 5-9-16,6 5-2 15,0 16-11-15,11-11-3 16,0 11-3-16,12-2 1 16,0 12 4-16,5 5 4 15,1 5-4-15,5 5-2 16,0 5-2-16,12 5-3 16,-6 6 3-16,12-1 2 15,-6 6-11-15,17 5-3 16,-6 4-23-16,6 11-6 0,-6 0-27 15,-5 21-12-15,-7-6-20 16,1 16-7-16,-6-6 5 16</inkml:trace>
  <inkml:trace contextRef="#ctx0" brushRef="#br0" timeOffset="259">27 1054 324 0,'6'21'123'0,"-6"-21"-66"0,29-5-44 0,-29 5 30 16,5-5-13-16,1 0-2 16,11-1-12-16,-5 1-3 15,17 0-7-15,-6 0-4 0,6 0 1 16,-6 5-24-16,23 0-11 15,-12 0-36-15,12 0-17 16,-11 0-24 0,-1 15-46-16,1 1 46 15</inkml:trace>
</inkml:ink>
</file>

<file path=ppt/ink/ink43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28.21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39 21 260 0,'11'-10'96'0,"-11"10"-52"16,6-6-27-16,-6 6 27 0,0 0-5 16,0 0 1-16,0 0-2 15,0 0-2-15,0-5-19 16,0 5 7-16,-6 0 6 0,1 0-10 15,-1 0-1-15,1 0-11 16,-1 5-5-16,0-5 2 16,1 6 1-16,-1-1-5 15,1 0 0-15,-1 1 1 16,6-1 3-16,0 0 0 16,6 0 2-16,-1 0 5 15,1-5 4-15,-1 0-4 0,-5 0-2 16,0 0-3-16,0 0-2 15,0 0-10-15,0 0-4 16,0 0-57-16,-5 0-26 16,-1 0-90-1</inkml:trace>
</inkml:ink>
</file>

<file path=ppt/ink/ink43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28.66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152 24 288 0,'11'-14'107'0,"-11"14"-58"0,0-10-35 0,0 10 28 16,0 0-19-16,0 0-2 15,0 5 0-15,0 0 1 16,-6 14-11-16,1-4 15 0,-13 19 8 16,13-4-3-16,-6 14-1 15,0-5-5-15,-6 20-2 16,5-10-12-16,-4 15-7 16,5-10-5-16,-1 5 0 15,0-5-43-15,-4-5-18 16,5-10-68-16,11-9-30 15,0-6 12 1</inkml:trace>
</inkml:ink>
</file>

<file path=ppt/ink/ink43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27.11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354 16 256 0,'5'-14'96'0,"-5"14"-52"0,0 0-10 0,0 0 34 16,-5 5-24-16,5 0-8 16,0 9-8-16,0-4-1 15,0 15-15-15,0 0-2 0,0 24 0 16,0-10-4-16,5 21 2 15,1-11-5-15,0 16 0 16,-1-11-10-16,1-4-3 16,-1-1-46-16,1-10-18 15,-1-9-41-15,1-5-16 16,-1-6 17 0</inkml:trace>
  <inkml:trace contextRef="#ctx0" brushRef="#br0" timeOffset="260">66 135 384 0,'-16'0'143'0,"16"0"-78"16,-6 0-36-16,1 0 41 0,5 0-16 16,0 0-2-16,11 0-5 15,0 0-2-15,22-5-25 16,-6 5-1-16,7-5 0 0,-7 0-11 15,13 0-2-15,-7 1-4 16,11-1-2-16,-6 5-8 16,1 0-5-16,-6 0-24 15,-5-5-9-15,-1 5-29 16,1-5-12-16,-6 5-31 16,-6 0-11-16,1 0-28 15</inkml:trace>
  <inkml:trace contextRef="#ctx0" brushRef="#br0" timeOffset="591">61 644 288 0,'-33'40'107'0,"33"-40"-58"0,-22 10-7 0,16-5 42 0,6-1-33 16,0 1-11-16,11 0 7 15,-5 0 5-15,32-5-27 16,-5 0 13-16,11 0 3 0,-5 0-8 16,28-5-4-16,-12 0-15 15,34 0-6-15,-18 1-5 16,12-1-3-16,-11 0-10 15,-5 0-4-15,-12 0-33 16,-6 0-12-16,-16 0-64 16,6 0-26-16,-11-1-41 15</inkml:trace>
</inkml:ink>
</file>

<file path=ppt/ink/ink43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46.59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4264 454 40 0,'-27'-34'16'0,"10"29"-8"0,1-5-7 0,-1 10 5 15,-5 0-3-15,-11 0 0 16,-11 0-1-16,-17 5 1 16,-16-5 7-16,-22-5 3 15,-6 0 0-15,-5 0 0 16,-17 5-7-16,-11-5-2 16,-16 0-2-16,0 1 1 15,-6 4-2-15,-11 0-1 16,0 0 7-16,0 0 3 15,11 14-5-15,-11 6-3 16,-5-1-1-16,5 6-1 0,6 24 0 16,9 15 0-16,2 4-3 15,-6 1 2-15,11-1 1 16,6 1 2-16,16 9-1 16,12 11-1-16,-7 13-2 15,6 16-1-15,23-5 6 16,5-10 3-16,16 4-3 15,33 1 0-15,23 5-1 16,27 9 1-16,22-4 0 16,11-5 3-16,28-25 1 15,16-5 1-15,39 0-2 16,10-9 1-16,23-5-2 16,28-1 0-16,16-4-3 15,16 0 1-15,29-6 0 0,5-14 5 0,27-4 3 16,17-11-2-16,5-9 2 15,16-11 0-15,7-13 3 16,26-6-3-16,-4-15 1 16,26 1-5-16,-9-1 1 15,10-4-5-15,5-1-2 16,1-4 0-16,5 5-1 16,-6-6 2-16,6 1 1 15,0 5-4-15,6-1 1 16,5-9 0-16,-6 5 2 15,-21-10-1-15,-12 0 2 16,-11-10-2-16,-16-5-1 0,-11 0 3 16,-34-4 0-16,-20-1 3 15,-29 10 1-15,-11 5-1 16,-33 0-1-16,-28 5-1 16,-27-10 2-16,-22 0 6 15,-28-10 2-15,-22-9-3 16,-27-15-1-16,-28-1-9 15,-33-4 0-15,-39 5-3 16,-38 0 0-16,-34-5 2 16,-59-15 0-16,-29-14 0 15,-33 14 2-15,-32 0-6 16,-35 15 1-16,-15 15 1 16,-44 9 3-16,-6 5-2 15,-105-19-2-15,17 19 2 0,17 1 2 16,16-1 0-16,26 15-1 15,13 5-2-15,21 9 1 16,23 26-23-16,5 4-10 16,28 19-37-1,-11 11-57-15,16 14 28 16</inkml:trace>
</inkml:ink>
</file>

<file path=ppt/ink/ink43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43.21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3879 436 4 0,'-16'-14'5'0,"10"9"-2"0,1-5-6 16,-1 5 2-16,-5 0 3 15,0 0 1-15,-11-4-1 16,-5-1-2-16,-12 0 1 16,-11 0-1-16,-10 0 0 15,-17 5 0-15,-1 1 0 16,-5 4 0-16,0 4 4 16,-5 1 2-16,-11 0 2 15,-12-5 0-15,-4 5-7 16,4 0 0-16,-4 5-1 15,4 5 2-15,-10-6-3 16,-6 1 0-16,6 0 1 0,5 0 0 16,6 9 0-16,-6 6 0 15,-5-1 0-15,-11 1 0 16,5 4-3-16,6 6 2 16,10 4 1-16,7 20 0 15,-1 14-3-15,-5 5 2 16,5 1 1-16,-5 9 0 15,11-19 0-15,10-6 2 16,7-4-3-16,10 5-2 16,6 0 10-16,11 19 5 15,0 5-3-15,5 5-3 16,6-5-6-16,5-4 0 0,12-6 0 16,10 0 2-16,12-4 5 15,10 10 6-15,6 4-3 16,11 1 2-16,11-1-3 15,11-10 2-15,12 1 3 16,15-6 1-16,17-4-6 16,6-6-3-16,5-4 1 15,12-5 2-15,10 5-2 16,22 9 1-16,12-9-3 16,4-10 2-16,18 0-4 15,60 5 0-15,-22-15-1 16,5-4 1-16,12-1 0 0,-12 0 3 15,-10-9 1-15,16 4-1 16,5-9 1-16,-16-6-2 0,18 6 0 16,26-10-1-16,-17-5 2 15,17 9-3-15,6-4-2 16,-11-5 2-16,10 5 0 16,-5-10-1-16,-11 0-2 15,22 5 3-15,-22-10 0 16,-16 0 1-16,10 0 0 15,6-10 4-15,-5-9 5 16,22-5 2-16,-1-11 0 16,12-4-5-16,16-10-4 15,-16-4-3-15,-6 9-3 16,-6 4 5-16,-27 1 4 0,-27 5-10 16,-6 10-1-16,-11 4 3 15,-23-4 1-15,-26 4 0 16,-16 1 1-16,-13 4 4 15,1-9 4-15,-17-10 0 16,0-5 1-16,-16-15-2 16,-6-10 1-16,-16-4 0 15,-17 4 3-15,-16-4-1 16,-17 4 2-16,-11 0-10 16,-22 1-6-16,-17-11-2 15,-22-20-1-15,-10-13 0 16,-12-1 0-16,-11 10 0 15,-21 10 3-15,-34 10-2 16,-23-1 1-16,-16 1-7 16,-32 0-4-16,-17-5 0 15,-22 4 2-15,-11-9 2 0,5 5 3 16,-16 10 2-16,0 4 2 16,-6 10-1-16,-27-9-1 15,-28 4-4-15,-32-4 0 16,-18-6 2-16,28 6 3 15,23-5-3-15,-1 4 0 16,17 20-17-16,-6 5-8 16,17 15-25-1,-11 14-52-15,-6 15 18 16</inkml:trace>
  <inkml:trace contextRef="#ctx0" brushRef="#br0" timeOffset="5044">19723 1157 112 0,'-5'-88'44'0,"-6"63"-24"0,-6-9-17 16,6 24 10-16,-5 0-13 16,-1 0-2-16,-5 1-8 15,-6 4-2-15,-10 0 7 16,-34 5 2-16,-27-10 0 16,-17 0 2-16,-11 0 1 15,-38-9 0-15,-28-1 0 16,-5 5 2-16,-45-4 5 15,1-1 4-15,5 20-6 0,-28 5-1 16,11 10-4-16,11 14-1 16,-11 15-1-16,6 10 0 15,17 15 0-15,-6-5 0 16,11 9 2-16,11 10 2 16,33 30-3-16,11 10 0 15,11-6-1-15,17 1 0 16,22-1 2-16,27 16 2 15,28 19-1-15,33-14-1 16,33-16-2-16,33-4 1 16,22-6 7-16,33 6 4 0,44 9-1 15,34-4 2-15,21-15-8 16,56-5-2-16,27-10 3 16,49-5 2-16,18-10-2 15,43-9-1-15,45-1 3 0,22-14 3 16,44 5 5-16,32-5-6 15,28-5-2-15,6-10-1 16,5-9-1-16,6-6-2 16,11-4-2-16,-33-10 1 15,-6-15 1-15,-6-15 1 16,-32-4 1-16,-21-16 6 16,-24 1 4-16,-32-15-1 15,-29 5 0-15,51-10-3 16,-83-9-1-16,-56-6-5 15,-48-19-3-15,-57-14 4 16,-48-6 1-16,-45 10 4 0,-49 15 4 16,-39-15-10-16,-61-25-2 15,-38-19-4-15,-44 10-2 16,-67 10 0-16,-38 4 3 16,-60 1-2-16,-29-21 1 15,-59-4 0-15,-51 19 0 16,-5 6 0-16,-22 24 0 15,-5 10 2-15,-29-5 2 16,-10 4-3-16,-6 21-2 16,17 14 4-16,-11 10 1 15,27 19-11-15,1 11-7 16,10 14-20-16,28 19-7 0,17 20-42 16,38 1-22-1,50-26 54-15</inkml:trace>
</inkml:ink>
</file>

<file path=ppt/ink/ink43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44.94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4251 451 72 0,'22'-14'27'0,"-22"9"-14"16,0-5 2-16,-5 10 15 0,-1-5-16 16,-5 0-7-16,-11-5-5 15,-11-4 0-15,-17-1-3 16,-10-10 0-16,-12-4 3 16,-11 0 1-16,-10-6-1 15,-29-4 1-15,-21-5 2 16,0 5 2-16,-6-5-3 15,-17 4-1-15,-10 6 1 16,0 5 2-16,5 19-3 16,-11 5-2-16,6 10 0 0,5 10-4 15,11 14 0-15,-11 15 2 16,-16 5 0-16,10 10-2 0,12 0 2 16,10-5 1-16,-4 4 0 15,4 6-3 1,17 10 2-16,12 14 1 0,15 15 2 15,18 0-1-15,10-15 2 16,17-5-4-16,16 5-2 16,12 5-1-16,10 15 3 15,17 0 0-15,11 0 3 16,17-10-3-16,10-5-2 16,28 0 6-16,22 10 3 0,23 0 1 15,10 0 3-15,22-1-1 16,34-4 0-16,10-9 1 15,11-11 1-15,28-9-5 16,6-11-4-16,5-4 1 16,33 0 0-16,-17-5 1 15,12 0 2-15,22-10-1 16,-6-4 2-16,22 4-2 16,0-10 2-16,22 1 2 15,0-11 5-15,17-4-6 16,5 0 0-16,12-15-2 15,4 0-1-15,18-10-1 16,-6-5 0-16,-6 1-5 16,6-6-1-16,-17 0 5 15,28-4 3-15,-23-1-3 16,23-4 0-16,-11 0 1 0,16-1 0 16,-16 1 2-16,22-1 1 15,-28-9-1-15,6-5-1 16,-28-10-6-16,-27-5 1 15,-17-9 2-15,-55-1 1 16,-38 1 1-16,-39 4 0 16,-34 0 13-16,-32 10 8 15,-28-4-8-15,-33-6-4 16,-22-10-11-16,-27-9-3 16,-39-10 0-16,-34 0 0 15,-32 0 1-15,-39 9 0 16,-33 6-3-16,-71-10 2 15,-45-10-6-15,0 0 0 0,-43-20-2 16,-7 15 3-16,-26 0 4 16,-12 15 1-16,-17 0-2 15,-10 19 2-15,-1 11 3 16,-32-11 1-16,-17 10-4 16,11 5-1-16,-28-4 1 15,23 14 0-15,-1-1 1 16,28 6 0-16,33 5 0 15,33 9 0-15,17 11-42 16,33 14-17-16,-6 5-56 16</inkml:trace>
  <inkml:trace contextRef="#ctx0" brushRef="#br0" timeOffset="4819">19409 936 96 0,'0'-78'35'0,"-11"48"-18"0,-5-9-13 16,5 10 10-16,-6 4-8 16,-10 6-3-16,-12-1-5 15,-22 5-1-15,-27-4 4 16,-11 4 3-16,-17 10-6 16,-27 0-3-16,-22 0 7 15,-17 5 5-15,-22 5 1 16,-22 0 1-16,0 15-3 15,-22 4-1-15,-17 6 1 16,12 9 1-16,-23 5-1 16,11 5 1-16,12 10-4 15,-17-10-2-15,16 0 0 0,12 5-1 0,-6 5 0 16,22 4-3-16,16 25 2 16,23 20-1-16,10 5 0 15,18-15 0-15,15 0 0 16,28 5 2-16,23 29 2 15,27 5-1-15,27-4 2 16,28-16-2-16,28 1 2 16,27-6 0-16,27 11 1 15,23-1 4-15,44 1 5 16,27-1-5-16,23-24-2 16,54-9 1-16,17-16 0 15,61-4-3-15,33-6-1 0,27-14-1 16,61 0 1-16,22-9 0 15,28-16 1-15,38-4 0 16,38-1 0-16,23 6 0 16,0-10 2-16,5-15-1 15,28-5 2-15,17 0-4 16,-6 0 0-16,-17 0 1 16,-27-5 0-16,-17-9-2 15,-33-1 1-15,-44-9 0 16,-22-1 1-16,22-9 2 15,-66-10 3-15,-77-25-2 16,-55-19 1-16,-45-14 4 16,-38-1 4-16,-55 0 1 15,-39 10 1-15,-49-20-5 0,-50-19-3 16,-49-5-8-16,-56 0-1 16,-55 24-6-16,-71-9-1 15,-67-10-2-15,-55-30 0 16,-60 15 2-16,-45 20 2 15,-32 19 2-15,-56-9 3 16,-27-10-2-16,-44-6 0 16,-17 21 1-16,17 9 2 15,-1 10-3-15,1 15 0 16,0 24 1-16,27 20 2 16,17 14-50-16,-12 20-19 15,23 30-42-15</inkml:trace>
</inkml:ink>
</file>

<file path=ppt/ink/ink43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57.25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819 126 172 0,'0'-34'66'0,"0"34"-36"0,-22-25 0 0,17 25 26 15,-6-10-15-15,-1 1-6 16,1-1-1-16,0 0 1 16,-6 0-19-16,6 0 0 0,-17 5 0 15,6 1-4-15,-11 8-2 16,6 1-3-16,-17 15-2 16,5-5-3-16,-22 24 1 15,5-10 0-15,-10 15 1 16,11-9-5-16,5 9 1 15,6-10-2-15,17 5-2 16,4-9-2-16,35 9 1 0,-7-5 3 16,34 10 1-16,-6-9 1 15,11 14 0-15,-11-10-3 16,17 5 2-16,-12-5 1 16,6 5 0-16,-4-10 13 15,-7 11 6-15,-6-6 15 16,-15 10 8-16,-7-5-13 15,-22 10-7-15,6-10-11 16,-27 5-5-16,5-5-3 16,-45 0-3-16,11-5-21 15,-10 0-11-15,11-4-37 16,5-1-16-16,11-5-39 0,17 11-15 16,5-11 26-1</inkml:trace>
  <inkml:trace contextRef="#ctx0" brushRef="#br0" timeOffset="527">1184 978 212 0,'0'-19'79'0,"0"19"-42"0,-11-20-21 15,5 20 22-15,1-5-5 16,-1 0 1-16,-10 1-8 16,5-1-4-16,-17 5-12 15,6 0-2-15,-11 14 2 0,5-4-8 16,-11 24-3-16,6-4-3 16,11 14 3-16,5-5 0 0,17 20 3 15,0-10-6-15,28 0 1 16,-6-10 1-16,11-14 3 15,-5-1 6-15,6-24 6 16,-7 0 13-16,-5-24 8 16,0 4-3-16,-11-19 2 15,0 9-10-15,-5-9-4 16,-1 5-14-16,-10-5-2 16,-1 4-43-16,-5 6-15 15,6 5-61-15,-6 4-24 16,5 5 6-1</inkml:trace>
</inkml:ink>
</file>

<file path=ppt/ink/ink43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58.87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35 1122 132 0,'-11'-15'52'0,"11"15"-28"16,-6-5-6-16,1 5 20 0,5 5-17 15,0-5-6-15,0 5 4 16,0 0 2-16,0 19-11 16,0-4 14-16,-6 9 8 0,1-4-1 15,5 9 2-15,0-4-13 16,0 4-2-16,0-5-6 16,0-4-2-16,0-6-6 15,0-4-1-15,0-5 14 16,0-20 8-16,0 5-10 0,0-14-3 15,0 4-6-15,5-19 1 16,1 4-2-16,-1-9 0 16,1 5-6-16,5-10-1 15,-6 4 1-15,6-9 2 16,0 10-2-16,6 5-2 16,-6 4 2-16,0 6 2 15,0 0 0-15,6 9 2 16,-6 0 0-16,0 20 1 15,0 0-2-15,0 15 1 16,0-6 0-16,0 20 3 16,-6-4-1-16,1 9 2 15,-1-5-2-15,1 6 0 16,-1-6 1-16,-5 0 1 0,0-4-1 16,0-6-1-16,0-4-3 15,0-6 1-15,0-4-2 16,6-15-1-16,-1 0 1 15,12-14-1-15,-6 4 0 16,11-24 0-16,-6 5-3 16,12-15 2-16,-6 4 1 15,6 6 0-15,-6 5-3 16,5 5 0-16,-5-1-1 16,1 11 0-16,-1-1 5 15,0 10 1-15,0 0 2 16,1 25 2-16,-1-5-3 0,-6 24-2 15,1-4 0-15,-6 19-1 16,0-10 0-16,-6 15 0 16,1-10-20-16,-1 10-7 15,1-10-43-15,-1 0-20 16,-5-10-24-16,0-4-9 16,0-6 20-1</inkml:trace>
  <inkml:trace contextRef="#ctx0" brushRef="#br0" timeOffset="480">929 1117 200 0,'5'-20'77'0,"-5"20"-42"0,0-14-19 0,0 14 24 16,0 0-3-1,0 0 2-15,0 4-15 0,0 1-4 16,0 15-12-16,0-5-1 0,6 14 0 16,-1-4-3-16,17 9-3 15,0-5 0-15,23 1-1 16,-12-6 0-16,16-14 0 16,1 0 11-16,-6-15 5 15,-5 0 3-15,-6-24 1 16,-6 4-9-16,-5-9-2 15,-5 4-3-15,-1-9 1 16,-5 10-24-16,1-1-10 16,-1 1-34-16,-5 4-13 15,-1 6-32 1,1 9-46-16,-1 5 49 16</inkml:trace>
  <inkml:trace contextRef="#ctx0" brushRef="#br0" timeOffset="901">1928 999 212 0,'16'-14'82'0,"-16"14"-44"0,6-15-14 0,-6 15 29 16,0-5-9-16,0 5-2 16,-11-5-12-16,5 0-4 15,-10 0-15-15,5 0-4 0,-17 20-1 16,6-5-1-16,0 14 0 16,0-4-1-16,5 14 0 15,1-4-5-15,5 4-1 16,0-5 5-16,11 6 3 15,0-6 1-15,22 0 1 16,-6-4-2-16,17-5-1 16,-5-6-1-16,16-9 0 15,-5 0 0-15,-1-5 0 16,-5 0-18-16,0-15-7 16,-5 6-50-16,-6-6-19 15,0 5-43-15,0-5-33 16,-5 6 78-16</inkml:trace>
  <inkml:trace contextRef="#ctx0" brushRef="#br0" timeOffset="1668">2247 93 308 0,'0'-64'115'0,"0"64"-62"0,-5-19-29 0,5 19 33 15,0-5-14-15,0 0 0 16,0 5-18-16,0 0-7 16,0 5-11-16,0-5 4 0,0 14 2 15,0 1-2-15,0 19-1 16,0-4 0-16,0 19 1 16,0-5 1-16,0 10 2 0,0-5-1 15,5 14 2-15,1-9-8 16,-1 10-2-1,1-10-1-15,-1 15 0 0,1-16 0 16,-1 16 2-16,1-10-3 16,5 9 0-16,-6-9 3 15,2 0 3-15,-2-10-4 16,1 0-1-16,-1-5-2 16,1-5 1-16,-1-4-2 15,1-6 2-15,-1-5-2 16,-5 1 2-16,0-5 2 15,0-6 4-15,0 1-6 16,0-5-4-16,0 0 2 0,0-6 1 16,0 1 0-16,0-10-2 15,0 1-2-15,6-16 1 16,-6 0 1-16,6-19 2 16,-1 5-1-16,1-15-1 15,-1 10-2-15,6-5-1 16,0 9-1-16,0 1 3 15,-5 5-2-15,5 4-1 16,0 6 0-16,11 9 3 16,-6 0-2-16,12 10 1 15,-6 0 2-15,11 29 2 16,-5-4-1-16,5 14 2 16,-6-5-13-16,1 5-6 15,-6-4-35-15,0-1-17 16,-6-5-58-16,1 1-22 0,-1-6-19 15</inkml:trace>
</inkml:ink>
</file>

<file path=ppt/ink/ink43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9:01.77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298 882 168 0,'0'-39'63'0,"0"39"-34"0,0-15-8 16,0 15 25-16,0-5-6 15,0 5 1-15,0-5 3 16,0 0 2-16,-6 0-24 16,1 1 9-16,-1-1 4 0,1 5-6 0,-6 0 0 15,0 0-12-15,-11 9-3 16,-1 1-6-16,-10 5-3 16,6 0-2-16,-6 14 0 15,5-4-2-15,1 14-1 16,-1-5 3-16,12 15 0 15,-1-5-4-15,17 5 1 16,0-5 0-16,22 0 2 16,-5-5-1-16,16-9-1 15,-6-1 3-15,1-14 2 16,-6-5 7-16,0-30 4 16,0 5-2-16,0-34 2 15,-5 10-7-15,-1-34-3 16,-5 9-1-16,0-24-1 15,0 14-5-15,-5-24 1 16,-1 15 0-16,-5-20 2 16,0 20 1-16,0-10 3 0,0 14-3 15,0 1 0-15,0 14-3 16,0 6-1-16,0 9-37 16,0 9-16-16,0 6-68 15,6 10-27-15,-6 4-12 16</inkml:trace>
</inkml:ink>
</file>

<file path=ppt/ink/ink43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9:02.32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22 985 168 0,'-22'-15'63'0,"22"15"-34"0,0 5-3 16,0-5 25-16,0 5-25 15,0 0-11-15,0 10-6 16,0-1 0-16,5 16-4 15,1-1 8-15,16 10 4 0,0-4-1 16,11-1 1-16,-6-5 2 16,18-4 0-16,-7-6 7 15,1-24 4-15,-6 1 1 16,0-31 1-16,-6 6-11 0,-5-20-3 16,6 10-8-16,-11-5-4 15,-6 4-1-15,-6 1 1 16,1 5-16-16,-6 5-8 15,0 4-46-15,0 5-19 16,0 1-43 0,0 14-53-16,0 0 58 15</inkml:trace>
  <inkml:trace contextRef="#ctx0" brushRef="#br0" timeOffset="451">601 990 336 0,'-6'-15'126'0,"6"15"-68"0,0 10-59 0,0-5 25 16,0 10-1-16,0-6 3 15,0 26 4-15,0-6 4 16,0 25-19-16,0-10-2 0,6 25 1 16,-1-11-6-16,1 21-2 15,-1-11-1-15,6 11-1 16,-5-16-16-16,5 11-4 16,-6-15-34-16,1 0-15 15,-1-6-39-15,1-8-17 16,-1-6-8-1</inkml:trace>
  <inkml:trace contextRef="#ctx0" brushRef="#br0" timeOffset="825">595 1073 272 0,'-17'-29'104'0,"17"29"-56"0,-5-35-19 15,5 31 36-15,0-11-26 16,0 5-9-16,5-5-14 16,1 1-6-16,5 4-5 15,-5 0-2-15,10 5 3 0,1 0 3 16,5 10 5-16,-6 0-4 0,23 10 2 16,-6-5 2-16,11 14 1 15,-5-4-8-15,5 4-2 16,-6-4-1-1,1-1 2-15,-6-4 14 0,-11 5 10 16,-6-6-1-16,-27 1 1 16,6-5-15-16,-28-5-6 15,0 0-9-15,-6-1-2 16,6 1-28-16,-5-5-12 16,4 0-52-16,7 0-22 15,5 0-52 1,5 10-41-16,6-5 92 15</inkml:trace>
  <inkml:trace contextRef="#ctx0" brushRef="#br0" timeOffset="1276">1146 132 316 0,'-11'-68'121'0,"11"68"-66"0,6-39-40 0,-6 34 31 16,5-5-25-16,-5 5-8 15,6 0 2-15,-1 5 1 16,6 15-7-16,-5-5 8 0,-1 29 3 16,1-5-4-16,-1 40 1 15,1-11-6-15,-1 25 1 16,1-14-1-16,-1 19 1 15,1-15-6-15,5 16-4 16,-6-16-8-16,1 0-4 16,-1-9-34-16,1-5-14 15,-1-10-43-15,1-6-16 16,-1-8-28-16</inkml:trace>
  <inkml:trace contextRef="#ctx0" brushRef="#br0" timeOffset="1691">1471 995 296 0,'6'-30'110'0,"-6"30"-60"0,5-5-32 0,-5 5 31 15,0 5-9-15,0 0 1 16,6 10-8-16,-1 0-3 16,6 14-16-16,-5-5-7 0,11 16-2 0,-1-6-3 15,1 0 1-15,-6-4-37 16,0-1-15-16,0-4-61 16,0-6-27-16,0 1-1 15</inkml:trace>
  <inkml:trace contextRef="#ctx0" brushRef="#br0" timeOffset="1827">1499 490 352 0,'-6'-10'132'0,"6"10"-72"0,0-5-110 0,0 5 2 15,6 5-71-15,-1 0-24 16</inkml:trace>
</inkml:ink>
</file>

<file path=ppt/ink/ink4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32.38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109 66 156 0,'-6'-46'60'0,"6"46"-32"0,-5-20-6 15,-1 20 20-15,6 0-11 16,0 0-4-16,0 5 5 15,0 0 3-15,0 26-18 16,0-6 8-16,11 37 5 0,-5-11 4 16,6 41 1-16,-1-16-7 0,6 37-5 15,-5-16-13-15,5 31-4 16,0-21-4-16,1 26-2 16,-7-25-4-16,1-1 0 15,-1-15-33-15,1-5-16 16,-1-16-34-16,1-4-13 15,-1-11-24 1</inkml:trace>
  <inkml:trace contextRef="#ctx0" brushRef="#br0" timeOffset="525">0 1252 228 0,'-12'-15'85'0,"12"15"-46"0,29-31-10 0,-29 31 28 0,23-10-7 16,-6 0-2-16,18 0-21 15,-6-1-8-15,5-9-12 16,-5 5-5-16,5-1 1 0,1 6-2 16,5 0 2-16,-5 5-9 15,16 5-3-15,-10 0-20 16,11 10-6-16,-6 0 0 15,11-5 1-15,-11 0 13 16,6 1 7-16,0-6 9 16,-6-6 3-16,-6 1 2 15,-6 0 2-15,1 0 8 0,-6-5 3 16,-6 0 20-16,-6-1 9 16,-6 6 0-16,-5 0 1 15,0 0-12-15,-18 5-4 16,7 0-12-16,-24 21-2 15,6-6-7-15,-12 21-2 16,1-6-4-16,5 16-3 16,0-10-1-16,29 5 3 15,0-5-2-15,29-5 1 16,-6-6 2-16,12-25 0 16,-7 0 6-16,7-20 4 15,-6-1 1-15,-6-9 3 16,0 4-1-16,-6-15 0 15,0 5-23-15,-11-5-10 16,0 11-72-16,-18-1-30 0,1 5-47 16</inkml:trace>
</inkml:ink>
</file>

<file path=ppt/ink/ink44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9:04.87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84 45 200 0,'0'-15'77'0,"0"15"-42"0,5-15 5 0,-5 15 35 15,0-5-9-15,0 0-4 16,0 0-11-16,0 5-3 16,-5 0-26-16,-1 0-8 0,-5 5-3 0,6 0-5 15,-6 10-1 1,0 0-2-16,0 19 0 0,0-5 9 16,0 21 4-16,5-6-3 15,6 1-3-15,0-6-5 16,0-4-2-16,0-6 1 15,6-4 0-15,-1-6-2 16,6-4-2-16,0-5-4 16,11-10-2-16,-5 0-35 15,5 0-15-15,-6 0-48 16,-5-5-20-16,11 0-33 16</inkml:trace>
</inkml:ink>
</file>

<file path=ppt/ink/ink44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9:06.61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 30 296 0,'-5'-30'110'0,"10"35"-60"0,2-5-17 0,-7 0 38 15,0 10-33-15,6 14-10 16,-6 6-16-16,0 15-4 16,0-11-4-16,0-5-5 0,0 16-2 15,0-10-58-15,0 4-24 16,0-10-76 0</inkml:trace>
</inkml:ink>
</file>

<file path=ppt/ink/ink44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9:06.75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14 36 0,'6'-15'16'0,"-6"15"-8"0,0 15-25 15,0-1-4-15</inkml:trace>
</inkml:ink>
</file>

<file path=ppt/ink/ink44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9:07.19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259 100 312 0,'0'-21'118'0,"6"16"-64"0,-12-9-39 0,1 9 31 15,-1-5-10-15,1 5 10 16,-29-6-14 0,1 1-18-16,-1 5 3 0,6 15 0 15,-1 6-9-15,2 4-2 16,5 4-4-16,4 6-2 15,2 11 1-15,16-2-1 0,16 1 0 16,2-6 0 0,9-8 0-16,8-16 2 0,3-10 8 15,2-15 3-15,-7-16 2 16,-5-14 4-16,-6 6-9 16,-11 4-1-16,-4 6-16 15,-2 3-8-15,1 6-30 16,-6 1-13-16,0 3-41 15,0 6-17-15,5 1-31 16,1 4-24 0,-1 0 84-16</inkml:trace>
</inkml:ink>
</file>

<file path=ppt/ink/ink44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9:07.64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80 212 0,'6'5'82'0,"-12"0"-44"0,17 0-25 0,-11 0 24 16,0 5 1-16,0 4 4 16,6 11-1-16,-1 4-1 15,-5 1-21-15,6 4 6 0,-6-4 3 16,0-5-7-16,0-6-1 15,0 1-12-15,0-5-3 0,0-5-5 16,6-10-1-16,-6-5 1 16,5-10 0-16,1-10 0 15,-6-14 2-15,5-1-3 16,6 1 0-16,12-5-1 16,-6 0-2-16,-1 5 3 15,6 9 2-15,-5 6-2 16,-1 9-2-16,1 15 15 15,-1 15 6-15,2 9 3 16,-2 6 2-16,-5 14-4 16,12 0-2-16,10 15-7 15,-11 0-4-15,0-5-1 0,-5-10 1 16,0-5-27-16,-6-9-11 16,0-11-74-16,0 1-34 15,5-10-33 1</inkml:trace>
</inkml:ink>
</file>

<file path=ppt/ink/ink44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9:05.49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166 837 188 0,'5'-15'71'0,"-5"15"-38"0,6-9 8 0,-6 9 31 15,0 0-8-15,0 0-2 0,0 0-7 16,0 0 0-16,0 0-30 16,0 0 3-16,-6 0 3 0,1 0-8 15,-17 0-4-15,16 0-6 16,-10 9-3-16,-1 1-4 15,-5 5-1-15,6 0-1 16,-1 9 2-16,0-4-3 16,6 8 0-16,0-3-3 15,6 4-1-15,-1-5 1 16,12 1 0-16,-6-5 0 16,11-1 0-16,0 1 0 15,5-6 0-15,1 1 0 16,5-5 2-16,-5 0 1 15,5-10 1-15,0 0-2 0,0-10 1 16,-6 0 0-16,1-14 3 16,-1 4-10-16,-5-4-2 15,0 4 5-15,-5 0 2 16,-1 6 1-16,1-1 1 16,-1 5-4-16,-5 10 0 15,0 0-4-15,0 15-1 16,0 0 3-16,6 14 1 15,-1-5-1-15,1 6 0 16,-1-6-1-16,7 6 3 16,-1-6-11-16,0-4-4 15,0-1-34-15,0-4-13 16,-6-5-42-16,17-10-16 16,-11 0-31-16</inkml:trace>
  <inkml:trace contextRef="#ctx0" brushRef="#br0" timeOffset="377">552 0 328 0,'0'-19'123'0,"0"19"-66"0,0 5-53 0,0-5 26 15,0 9-10-15,0 1-2 16,0 29-2-16,0-4 0 16,5 28-8-16,1-9 15 0,5 30 6 15,-6-12 3-15,6 26 1 16,0-15-14-16,6 25-4 15,-1-20-9-15,6-4-4 16,-5-11-19-16,5-5-6 16,-6-10-33-16,-5-9-12 15,-5-9-21-15,5-11-8 16,6-4 4-16,-6-6 3 16,-6-4-1-1</inkml:trace>
  <inkml:trace contextRef="#ctx0" brushRef="#br0" timeOffset="614">530 925 212 0,'-23'-14'82'0,"23"14"-44"0,-16 0 19 16,10 0 42-16,1 0-26 16,-1 0-9-16,6-5-10 15,0 5 0-15,11-10-29 16,0 0 3-16,12-5 3 0,-12 6-13 15,27 4-2-15,-10 0-10 16,5 0-2-16,0 0-48 0,5 0-23 16,-10 0-74-16,5 0-31 15,-5 0 7 1</inkml:trace>
</inkml:ink>
</file>

<file path=ppt/ink/ink44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00.08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0 152 268 0,'0'-5'101'0,"0"5"-54"0,5 0-44 0,-5 0 23 15,6 0-8-15,-1 0-1 16,6 5 4-16,-5-5 1 15,10 5-11-15,-5 0 0 0,12 0 0 16,-6-5-6-16,5 0-3 16,0 0 3-16,0 0 4 15,-5 0-7-15,6-5-1 16,-7 0 1-16,1-10 3 16,-1 6 0-16,-5-6 2 15,0 0-4-15,-5 0 0 16,-1 1 1-16,-5-6 2 15,0 5-1-15,-5 1 2 16,-1-1-2-16,-5 10 2 16,0 0-2-16,-11 15 2 15,6-5 2-15,-7 10 2 0,7-1 1 16,-2 21 0-16,7-6 5 16,6 15 3-16,5-5-4 15,5 6-1-15,1-5-9 16,10-6-2-16,-4-5-2 15,5-4-2-15,0-6-10 16,5-14-6-16,0 0-32 16,5-15-14-16,2 5-58 15,4-14-25-15</inkml:trace>
</inkml:ink>
</file>

<file path=ppt/ink/ink44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2:57.66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138 239 156 0,'-16'-40'60'0,"16"40"-32"0,-6-34 5 0,1 29 25 16,-1-5 3-16,0 6 2 15,6-1-10-15,0 5-3 16,0 9-28-16,0-4 5 0,6 44 3 15,0-9-1-15,10 28 1 16,-5-9-11-16,11 29-1 16,0-14-7-16,6 24 1 15,-1-15-5-15,1 5-2 16,-6-9-11-16,0 4-6 16,-6-15-23-16,1-4-10 15,-6-10-45-15,-5-10-19 16,-1-5-38-1,-5-24-29-15,0 0 84 0</inkml:trace>
  <inkml:trace contextRef="#ctx0" brushRef="#br0" timeOffset="359">22 381 248 0,'-16'-88'93'0,"16"88"-50"0,-6-64-11 16,6 59 35-16,0-20-22 15,0 1-5-15,6-5-13 16,-1 4-3-16,17-4-13 16,0 4-2-16,22 6-2 0,-5-1-1 0,22 10 1 15,-12 0 0-15,17 5 1 16,-5 5-4-16,-6 0-1 16,-5 0 1-16,-1 15 2 15,-4-5 10-15,-12 24 5 16,0-4 4-16,-17 24 4 15,1-5-4-15,-12 4-3 16,1-8-8-16,-34 13-4 16,6-9-5-16,-38 0-2 15,10-9-14-15,-5-6-8 16,5-5-23-16,6-4-11 16,6-1-54-16,4 1-21 15,7-6-17 1,16 11-32-16,0-6 71 15</inkml:trace>
  <inkml:trace contextRef="#ctx0" brushRef="#br0" timeOffset="1014">959 729 216 0,'0'-5'82'0,"0"5"-44"0,0-5-20 0,0 5 23 16,-5 0-1-16,5 0 0 16,-6 0-2-16,1 0-1 15,-6 0-20-15,0 0 3 0,0 0 3 16,0 0-3-16,-6 10-2 16,6-5-10-16,-5 9-5 15,5-4-2-15,0 10 1 16,0-6 1-16,5 11 1 0,1-6-2 15,5 6-2 1,0-5 3-16,5 9 0 0,-5-5-4 16,6 1 1-1,-1-5 2-15,6-6 1 0,0-4-4 16,6-10-1-16,-6 0-2 16,5-15 3-16,-5 1-2 15,0-11-1-15,0 1-2 16,0-1 1-16,-5 6 1 15,5 4 2-15,0 0 1 16,-6 5 3-16,-5 1-3 16,6 9-2-16,-6 0 2 15,0 19 0-15,0-4 1 16,5 9 0-16,1 1-9 0,5 4-4 16,0-4-22-16,6-1-10 15,-6-4-25-15,5-1-11 16,-5-4-7-1,6 0-43-15,-1-5 32 16</inkml:trace>
  <inkml:trace contextRef="#ctx0" brushRef="#br0" timeOffset="1740">1444 763 176 0,'11'-5'66'0,"-11"5"-36"0,0-5-4 16,0 5 23-16,0 0 4 16,0 0 6-16,0-5-2 15,0 5-1-15,0-5-30 16,0 5 2-16,-5 0 3 0,5 0-8 15,-6 5-1-15,6 0-11 16,-5 0-2-16,-1 0-5 16,1 5-1-16,-1 0-1 15,1 9-2-15,5-4 1 16,0 0 1-16,0-1-1 16,0 1-1-16,0-5-2 15,5 4 1-15,1 1 1 0,-1 0 2 16,1 0-1-16,-1-6-1 15,1-4 3 1,-1-5 2-16,1 0 0 0,0-5 2 16,-1 0 0-16,1-9 3 15,-6-1-3-15,0-5-2 16,0 1 2-16,0 4 0 16,0 0 1-16,0 6 0 15,0-1 0-15,0 0 2 16,0 5-3-16,0 0-2 15,0 0-5-15,0 10 0 16,0 0 0-16,5 15 0 16,-5-6-3-16,11 21 2 0,-5-6 1 15,10 15 0-15,-5-5 0 16,6 5 2-16,-1-4-3 16,1 9 0-16,-1-5 5 15,-5 5 2-15,-5-10 0 16,-12 0 1-16,1-5-2 15,-17 11 0-15,5-16-6 16,-32 10 1-16,10-9 0 16,-44 4 2-16,17-5-3 15,-22 6-2-15,22-6-7 16,0 5-2-16,11-4-31 16,5-1-11-16,6-4-39 15,11-1-14-15,5-4-55 16,6-6-40-16,6 1 90 15</inkml:trace>
</inkml:ink>
</file>

<file path=ppt/ink/ink44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00.75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213 142 308 0,'11'-35'115'0,"-11"35"-62"0,6-39-13 15,-6 34 41-15,0-5-19 16,0 6-3-16,-6-11-14 16,1 0-4-16,-12 5-23 15,6 1 1-15,-11 9-1 0,6 0-6 16,-6 19-2-16,5-4-3 15,-11 34-2-15,1-5-1 0,-1 25 0 16,6-10-5-16,17 25-1 16,-1-16-2-1,12 20 0-15,-1-9 0 0,17 0 0 16,-5-10-2-16,27-15 1 16,-11-10 1-16,17-34-1 15,-6-1 6-15,-6-28 3 16,-5-1 1-16,-16-24 0 15,-1 5 1-15,-32-15 1 16,10 9-1-16,-10-14-1 16,-1 10-10-16,1 0-2 15,-1 10-27-15,1 0-10 16,5 4-62-16,0-4-26 16,0 10-30-16,5 9-41 15,6 1 79-15</inkml:trace>
</inkml:ink>
</file>

<file path=ppt/ink/ink44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03.16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0 202 220 0,'0'0'85'0,"0"0"-46"0,6 0-15 0,-6 0 27 16,5 0-17-16,-5 0-7 15,11 0-1-15,0 0 0 16,11 0-13-16,-5 0 3 0,5 0 2 16,0 0-4-16,0 0 0 15,0 0-8-15,0-5-4 16,0 0 1-16,0-9 0 15,-5 4-1-15,-1-10-2 16,-5 1 3-16,-5-6 2 16,-1 5 2-16,-5 1 3 15,0-1 1-15,-11 6 3 16,0-1 2-16,-11 5 2 16,0 0-1-16,-6 20 1 15,6 0 2-15,-5 14 0 16,5 1 0-16,5 4 0 15,1-4-5-15,5 4-1 0,5-4-11 16,12 4-1-16,-6-4-2 16,16 4 0-16,1-5-5 15,10-4 1-15,-5-5-18 16,11-5-6-16,-5-1-29 16,0-4-12-16,-6 0-36 15,0-5-16-15,0 0-19 16,0-5-21-1,-6 0 74-15</inkml:trace>
</inkml:ink>
</file>

<file path=ppt/ink/ink4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34.03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52 128 0,'0'-27'49'0,"0"27"-26"0,12-19 6 0,-12 19 25 15,0-6-5-15,0 1 1 16,0 5-13-16,0 0-3 16,0 0-19-16,0 0 0 0,0 11-1 0,0-1-1 15,0 9 2-15,0 3-4 16,5 13 1-16,1-5-3 16,11 17 2-16,-5-7 0 15,5 6 1-15,0-10-6 16,1-1-2-16,-1-4 4 15,6-6 3-15,-6-5-2 16,13-13 2-16,-7-7 3 16,6-17 1-16,-6 7-6 15,0-15-3-15,-6-1 1 16,-6 1 2-16,7 5-2 16,-12 4-2-16,-1 6 0 0,-5 10-1 15,0 0-5-15,-5 26-1 16,-1-6 1-16,6 15 0 15,0-3-4-15,11 9 1 16,1-7 0-16,22-8-1 16,-5-6 15-16,11-20 5 15,-5 0 6-15,12-30 2 16,-7 4-1-16,-5-20-2 16,-7 6-8-16,-10-11-5 15,-1 5 0-15,-11-5 2 16,-1 11-17-16,-10-2-7 15,-1 6-44-15,0 7-16 16,0 2-48-16,1 13-17 16,-1-2-14-1</inkml:trace>
</inkml:ink>
</file>

<file path=ppt/ink/ink45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03.49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79 20 208 0,'11'-15'77'0,"-11"15"-42"0,0-5 3 0,0 5 32 16,-6 0-5-16,1 0-1 16,-6 5-19-16,5 0-5 15,-5 10-23-15,0 0 12 0,0 4 5 16,0 1 1-16,5-1 4 16,1 1-15-16,-1 9-4 15,6-4-10-15,6 4-4 16,-1-4-1-16,6-1-1 15,0-4-2-15,6-1-2 0,0-4-4 16,-1-5-2-16,1 0-22 16,-1-15-8-16,1 0-40 15,-1-15-13-15,-5 6-42 16,11-11-15-16,-5 6 12 16</inkml:trace>
</inkml:ink>
</file>

<file path=ppt/ink/ink45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03.76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84 264 0,'17'-44'99'0,"-17"44"-54"0,17-20-4 0,-17 20 36 16,5-10-15-16,1 0-6 16,-1 15-15-16,1 0-6 15,5 20-19-15,0-6-1 0,5 30 1 16,1-9-2-16,-1 43 0 15,-5-15-6-15,0 30 0 16,0-9-5-16,0 4 0 16,0-15-17-16,0 5-5 15,-5-9-24-15,-1-5-10 16,1-11-27-16,-1-14-10 16,1-4-34-1,-1-11-55-15,1-4 54 16</inkml:trace>
  <inkml:trace contextRef="#ctx0" brushRef="#br0" timeOffset="174">78 951 260 0,'-11'0'99'0,"11"0"-54"0,5 5 5 15,-5 0 42-15,6-5-21 16,-1 0-5-16,12 0-22 16,-6 0-7-16,11 0-21 15,-6 0-10-15,12-5-4 0,-6 5-16 16,5 0-3-16,1 0-57 15,0-5-24-15,-6 0-89 16</inkml:trace>
</inkml:ink>
</file>

<file path=ppt/ink/ink45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01.43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 41 348 0,'5'-29'129'0,"-5"29"-70"0,0-15-34 15,0 15 38-15,0 0-12 0,0 0-2 16,0 0-11-16,0 0-1 15,-5 15-21-15,5 0-5 0,0 19 0 16,0-5-3-16,0 41 3 16,0-11-6-16,0 24-1 15,0-9-2-15,0 10-2 16,0-15 1-16,0-1-1 16,0-9-18-16,0 6-5 15,0-11-38-15,0-1-15 16,0-8-40-16,0-11-16 15,0-4-10 1,5-10-17-16,-5-1 74 16</inkml:trace>
  <inkml:trace contextRef="#ctx0" brushRef="#br0" timeOffset="373">151 838 236 0,'5'-14'90'0,"-5"14"-48"0,6-15 2 15,-6 15 38-15,0-5-11 16,0 0-4-16,-6 0-14 16,6 0-4-16,-5 0-27 15,-1 0 0-15,-5 5 2 0,0 0-7 16,-5 15-2-16,5-5-6 16,0 10-1-16,0-6-5 15,5 16-2-15,1-6-5 16,10 16 0-16,-5-10 0 15,17 4 2-15,-6-5-1 0,11-9 1 16,-6-5 2-16,6-20 0 16,0 0 6-16,-11-10 4 15,0 1-3-15,-5-6 1 16,-1 0-1-16,-5-4 1 16,0 4-4-16,-5-5-3 15,-1 5-18-15,1 5-9 16,-1 1-41-16,1 4-20 15,-1 0-62-15,6 5-26 16,0 0 29 0</inkml:trace>
  <inkml:trace contextRef="#ctx0" brushRef="#br0" timeOffset="841">554 824 376 0,'-5'0'140'0,"5"0"-76"0,0 4-39 0,0-4 38 16,-6 5-25-16,6 0-9 16,0 10-11-16,0-5-2 15,0 4-9-15,0 1 0 0,17 16 3 16,-6-7-4-16,11 25-1 16,-6-10 4-16,1 15 2 15,-1-10 0-15,1 0 3 16,-6-4 6-16,-6 5 4 15,1-11 1-15,-17 5 2 16,0-10-11-16,-33 6-2 16,5-6-8-16,-27 2-2 15,11-7-4-15,-11 1-1 16,10-6-10-16,1-4-5 16,11 4-28-16,-1-9-11 15,7 0-88-15,5-10-37 16,5 0-15-16</inkml:trace>
  <inkml:trace contextRef="#ctx0" brushRef="#br0" timeOffset="1121">653 322 484 0,'-11'-30'181'0,"11"30"-98"0,-5 10-81 0,5-5 36 16,0-10-50-16,0 5-15 15,0 0-59-15,0 0-24 16,0 5-47-16,0 0-17 15,0 10 67-15,0-6 34 16</inkml:trace>
</inkml:ink>
</file>

<file path=ppt/ink/ink45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06.34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0 428 176 0,'17'35'66'0,"-17"-35"-36"16,16 44-24-16,-16-34 17 0,6 4-1 15,-1 1 4-15,1 0 10 16,-1-6 7-16,-5-4-23 15,0 0 7-15,-5-15 3 0,-1 1-10 16,-5-21-1-16,6 6-5 16,-1-25 1-16,1 10-6 15,5-20-1-15,0 10 2 16,5-10 1-16,1 10-1 16,10 5-1-16,-5 5-8 15,11 9 0-15,-5 1 1 16,11 9 3-16,-6 6-9 0,11-1-2 15,-6 0-24-15,1 25-10 16,-6-5-32-16,0 19-12 16,0-4-22-1,-6 14-35-15,1-9 50 16</inkml:trace>
</inkml:ink>
</file>

<file path=ppt/ink/ink45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06.67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45 158 124 0,'22'-14'46'0,"-22"14"-24"0,17-15 14 0,-17 15 27 16,5-16 9-16,1 1 3 16,-1-9-7-16,1 4-5 15,-6 6-35-15,0 4 10 0,-11 0 3 0,5 0-17 16,-10 10-6-16,5 0-11 16,-6 20-5-16,5-1-4 15,1 11 1-15,0-6-4 16,6 12 1-16,-1-7-3 15,12 0 2-15,-1-4 3 16,12-10 3-16,-5-6 11 16,4-13 7-16,1-1-6 15,-1-25 0-15,1 6-3 16,-5-11 1-16,-1 5-8 16,-6-4-4-16,1 4-31 15,-1 6-14-15,-5 4-47 16,0 15-20-16,0 0-47 15,0 5-26-15,0 0 93 16</inkml:trace>
</inkml:ink>
</file>

<file path=ppt/ink/ink45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05.56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45 192 324 0,'-17'0'121'0,"17"0"-66"0,-5 15-58 16,-1-10 22-16,6 24-3 16,0-4 2-16,11 33 4 15,0-9 1-15,6 40-12 16,-6-16 4-16,5 40 3 0,1-15-4 16,-6 19 0-16,0-19-6 0,0 30-3 15,0-20-11 1,0-6-6-16,0-18-52 0,0-11-22 15,0-9-58 1,0-30-43-16,0-4 79 16</inkml:trace>
  <inkml:trace contextRef="#ctx0" brushRef="#br0" timeOffset="314">0 320 224 0,'17'-98'85'0,"-17"98"-46"0,39-89-30 0,-34 80 22 0,23-16-10 16,-6 5 0-16,22-4-6 15,-6 4 1-15,12 1-9 16,-6 4 2-16,6 15 4 0,-12 0 4 16,1 10 2-16,-6 0 5 15,0 9 2-15,-5-4 11 16,-6 19 6-16,-6-9-1 15,-5 14-1-15,-5-5-18 16,-23 5-6-16,6-4-11 16,-27 4-2-16,4-10-11 15,-15 1-5-15,5-6-32 16,5 1-13-16,6-6-59 16,6 1-26-16,5-5-9 15</inkml:trace>
</inkml:ink>
</file>

<file path=ppt/ink/ink45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09.67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28 182 212 0,'-5'19'82'0,"5"-19"-44"0,5 0-33 0,-5 0 19 16,6 0-9-16,-1 0 2 16,6 0-4-16,-5 0 0 15,10 0-7-15,1 0 0 0,0 0 1 16,-1 0 1-16,1-10 0 15,-6 6-4-15,0 4-3 16,0 0 2-16,0-15 2 16,-6 0 2-16,1 0 1 15,-1 1-4-15,1-6-1 16,-1 0 3-16,-5 0 1 16,0 5 3-16,-5-4 1 15,-1 4 6-15,-10 5 1 16,5 0-7-16,-11 15-4 15,0 0-4-15,-6 25-3 0,6-6 5 16,-6 15 1-16,6-3 9 16,6 8 2-16,5-5-2 15,16 5-1-15,-5-10-8 16,17 2-2-16,-1-7-2 16,12-5 1-16,-6-4-4 15,0-10-2-15,0 0-29 16,6-10-14-16,-6 0-49 15,5 0-20-15,-5 0-18 16</inkml:trace>
</inkml:ink>
</file>

<file path=ppt/ink/ink45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10.09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0 252 192 0,'6'16'71'0,"-6"-16"-38"0,11 20-25 0,-11-16 16 15,5 6-1-15,1 0 1 16,-1 0 6-16,1 0 4 15,-1-5-18-15,1-1 13 0,-6-4 7 0,0 0-13 16,-6-9-2-16,1 4-18 16,-1-15-4-16,1 5 2 15,5-14 3-15,0 4-6 16,0 0 0-16,0 1 2 16,5-6 4-16,1 6 1 15,5-1 2-15,0 0-4 16,5 5-2-16,1 5-3 15,11-4-1-15,-6 4 2 16,11 5 2-16,-6 5-22 16,6 5-11-16,-5 0-49 15,-1 0-23-15,-5 0-19 16</inkml:trace>
</inkml:ink>
</file>

<file path=ppt/ink/ink45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10.45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17 224 0,'0'-15'85'0,"0"15"-46"0,0-5-15 0,0 5 29 0,0 5-9 16,0-5-4-16,0 15-7 16,0-6-1-16,0 21-18 15,0-6 3-15,6 40 3 0,-1-10-7 16,6 28 0-16,-5-3-1 16,10 9 2-16,-5-15-5 15,6 11-3-15,-1-16-3 16,1 11-3-16,-1-12-21 15,-5-8-11-15,0-5-26 16,0-10-11-16,-5-5-27 16,5-14-10-16,0-6-7 15</inkml:trace>
  <inkml:trace contextRef="#ctx0" brushRef="#br0" timeOffset="302">28 775 248 0,'-11'0'93'0,"11"0"-50"0,-6 0-6 0,6 0 34 16,0 0-15-16,0 0-3 15,0 0-6-15,0 0 0 16,11-5-26-16,-5 0 1 0,16-5 2 15,-6 1-13-15,12-1-4 16,-6 0 0-16,27 0 0 16,-10 0-10-16,6 6-3 15,-12-1-35-15,0 5-13 0,-5 0-45 16,-1 0-17-16,-5 0-29 16,-5 5-28-1,-1-1 79-15</inkml:trace>
</inkml:ink>
</file>

<file path=ppt/ink/ink45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06.90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0 307 224 0,'0'20'85'0,"0"-20"-46"0,16 24-21 0,-16-19 25 16,11 20-11-16,0-6-3 16,13 25-4-16,-8-4-1 15,12 48-13-15,-6-14-2 0,1 24 1 16,-1-14-6-16,0 4 0 16,-6-15-35-16,7 1-17 0,-6-15-61 15,-6-20-63 1,0-5 57-16</inkml:trace>
  <inkml:trace contextRef="#ctx0" brushRef="#br0" timeOffset="282">173 244 212 0,'-17'-45'82'0,"17"45"-44"0,6-73 8 15,-6 63 39-15,5-9-25 0,1-6-12 16,5 5-22-16,0 6-9 15,5-1-10-15,2 0-1 16,4 10 4-16,-6 1 3 0,18 13 4 16,-6 1 0-16,11 10-1 15,-5-6 7-15,-7 16 3 16,-5-1 3-16,-5 6 2 16,-6-6-10-16,-17 0-3 15,1-4-17-15,-12-1-7 16,1 1-42-16,-6-6-17 15,-1-4-54-15,1 5-22 16,0-6-25 0</inkml:trace>
  <inkml:trace contextRef="#ctx0" brushRef="#br0" timeOffset="2127">256 38 136 0,'-11'-15'52'0,"11"15"-28"0,-11 5-2 16,6 0 20-16,-1 5 11 15,6-5 6-15,-6-5-7 16,0 0-4-16,1 14-27 15,-1-4 3-15,1 10 0 0,-1-11-4 0,1 11 1 16,-1-5-6 0,6 4-1-16,0 1-4 0,0-10-1 15,0 0-3-15,0-1 1 16,0-4-4-16,0 5 0 16,0 0 3-16,6 0 3 15,-1-1 2-15,6-13 3 16,-5 4-3-16,5-5 1 15,1 0-5-15,4-15 1 16,-5 5-1-16,0-4 1 16,1 4-7-16,-1 0 0 15,0 6-1-15,1-1 0 16,-1 0 0-16,0 0 0 16,0 0 0-16,0 6 0 15,0-1 2-15,0-10 3 16,0 10-7-16,1 5 0 15,-1 0 2-15,5 0 2 16,-5 0 2-16,6 10 2 0,-6 5 1 16,0 4 1-16,1-4-2 15,-1 4 1-15,0-4 0 16,-5 5 1-16,-1-6 4 16,-5 11 3-16,0-5-4 15,-5-1-1-15,-1-4-2 16,-11 0 0-16,0-1-2 15,-5 6-1-15,0-5-1 16,-6-1 2-16,0 1-3 0,-11 0-2 16,5-6-3-1,1 1 1-15,5 0 3 0,0 0 1 16,0 0-23-16,6-5-9 16,6-1-74-16,5 1-30 15,4-5-42 1,14 5-47-16,-7-5 87 15</inkml:trace>
</inkml:ink>
</file>

<file path=ppt/ink/ink4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34.85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57 361 124 0,'0'-11'46'0,"0"11"-24"0,0 11-13 16,0-6 16-16,0 0-1 16,0 0 3-16,0 15 0 15,0-4 3-15,0 9-16 0,0-4 3 0,0-1 1 16,0 1 1-16,0-6 1 15,0 0 4-15,0-4 2 16,0-6-16-16,-5-21-5 16,-1 1 2-16,0-21 3 15,0 5 6-15,-5-9 4 16,5 9 5-16,0-15 2 16,0 10 1-16,1-5 2 15,5 5-7-15,5 1-2 16,1 4-10-16,6 0-2 15,-1 6-5-15,7-1-3 16,-1 6 2-16,12-1 0 16,-1 11 1-16,7 5 0 0,-1 0 0 15,7 0 0 1,-7 5-20-16,1 0-9 0,-7 0-29 16,1 10-13-16,-6-5-38 15,0 10-14-15,-6 6-9 16</inkml:trace>
</inkml:ink>
</file>

<file path=ppt/ink/ink46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10.92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0 371 280 0,'6'5'104'0,"-6"-5"-56"0,11 29-49 0,-11-24 20 16,5 10-57-16,-5-1-21 15,0 6-55-15,0-5-21 16</inkml:trace>
  <inkml:trace contextRef="#ctx0" brushRef="#br0" timeOffset="649">259 376 204 0,'6'4'77'0,"-6"-4"-42"0,11 5-17 15,-11-5 25-15,6 0-11 0,-1 0-1 16,12 5-14-16,-6-5-3 16,11 0-8-1,0 0-2-15,0 5 2 0,-6 0-3 0,6-5-2 16,-5 0 2-16,5 0 0 15,-6 0-1-15,1-10 1 16,0 5 2-16,-6-9 2 16,0-1-3-16,-6-6-1 15,1 7 1-15,-6-1 2 16,0 0-1-16,-6 1 0 16,1 4-3-16,-12 10 1 15,6 0 0-15,-17 10 1 16,6-1 4-16,0 16 5 15,6-6 4-15,-1 17 2 16,1-7 1-16,5 1 2 16,5-6-12-16,12 5-3 15,-1-3-5-15,12-6 1 0,-1-1-2 16,6-4 2-16,-5-5-7 16,10-1-1-16,-5 1-25 15,6 0-10-15,-6 0-30 16,7-5-13-16,-7 0-31 15,0-10-42 1,0 0 53-16</inkml:trace>
  <inkml:trace contextRef="#ctx0" brushRef="#br0" timeOffset="1037">1087 168 244 0,'6'-10'90'0,"-6"10"-48"0,16 15-5 0,-16-10 36 16,-5-1-18-16,-1-4-7 16,-5 5-19-16,0 0-6 15,-5 21-13-15,-1-7 2 0,1 16 2 16,-1-6 4-16,1 0 1 15,-1 2-13-15,6-2-5 16,6-4-6-16,10 4 0 16,1-4 3-16,10 0 1 15,-5-5 3-15,17 4 1 16,-6 1 18-16,-6 9 11 0,1-4-1 16,-17 10 2-16,0-6-10 15,-17 15-2-15,1-9-14 16,-12 4-7-16,1-5-22 15,-18-8-11-15,12-7-60 16,-22-4-25-16,6-5-73 16,-6-15-41-1,5 0 115-15</inkml:trace>
  <inkml:trace contextRef="#ctx0" brushRef="#br0" timeOffset="1362">182 15 368 0,'-22'0'137'0,"22"0"-74"0,-5 10-49 0,5-5 31 0,0-5-54 16,0 0-18-16,5-15-106 15,1 10-43-15,-1 0 50 16,1 0 29-16</inkml:trace>
</inkml:ink>
</file>

<file path=ppt/ink/ink46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14.24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0 219 160 0,'0'-5'63'0,"0"5"-34"0,11 5-12 16,-11-5 20-16,6 5-2 15,-1-5 2-15,1 4-1 0,-1 1 3 16,1 0-22-16,-1 0 2 0,7-5-1 16,-1 0-8-16,6 0-1 15,-1 0-3-15,6-10-1 16,-5 1 1-16,6-6 1 16,-7 5-3-16,7-5-3 15,-7 1 0-15,1-16 1 16,-5 6 1-16,-12-6 1 15,0 6 4-15,-6-1 3 16,0 6-2-16,-16 9 0 16,5 0-10-16,-5 15-1 15,5 0 0-15,-6 19 1 16,7-4 5-16,-1 19 2 16,1-4 6-16,5 9 3 15,0-10 0-15,5 0 4 16,1-4-5-16,5-6 0 0,0 1-6 15,5-1 0-15,1 1-3 16,10-16 2-16,-5 1-4 16,11-5-2-16,0 0-27 15,18 0-12-15,-7-5-50 16,12-5-18-16,-12 0-51 16</inkml:trace>
</inkml:ink>
</file>

<file path=ppt/ink/ink46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14.66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0 140 0,'0'0'55'0,"0"0"-30"0,5 39-7 0,-5-29 20 16,0 9-1-16,0-4 0 15,0 19-3-15,0-4-1 16,0 4-18-16,0-4 9 0,0-1 5 16,0-5-9-16,0 1-3 15,0-5-10-15,0-6-3 16,0 1-2-16,0-10 1 16,0-5-7-16,11-20 1 15,-5 6-1-15,10-21-1 16,1 6 1-16,0-15 3 15,-1 9-2-15,1 1-1 16,-6 5-2-16,5 9 1 0,-5 5 3 16,6 20 3-16,-6 0 4 15,0 15 2-15,0-5-3 16,0 19-1-16,-6-5 1 16,1 1 0-16,-1-1-33 15,1 0-15-15,-1-4-42 16,1-1-16-16,-1-4 3 15</inkml:trace>
</inkml:ink>
</file>

<file path=ppt/ink/ink46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17.84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0 218 260 0,'17'-5'99'0,"-17"5"-54"0,5 0-33 0,-5 0 24 0,6 5-10 15,-6-5-1-15,5 5-8 16,1 0 0-16,5 0-10 16,0 0 0-16,6 0 0 0,-6-1-3 15,5-8-1-15,1 4 1 16,5-15 0-16,0 5-2 15,0-14-2-15,-6-2 3 16,1-8 0-16,-6-15 1 16,-6 9 0-16,-10 5-2 15,-6 30 1-15,0 0 0 16,-6 20 1-16,1-5 9 16,-12 19 3-16,6-3 10 15,0 18 6-15,6-10-11 16,10 11-2-16,1-10-7 0,10-1 0 15,1-5-3-15,16-8 0 16,-6-1-14-16,12-6-4 16,-1-4-69-16,17-10-30 15,-5 0-77 1</inkml:trace>
</inkml:ink>
</file>

<file path=ppt/ink/ink46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23.73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0 420 0,'0'0'159'0,"0"0"-86"0,0 29-83 0,0-24 27 0,0 25-56 15,0-6-20-15,6 10-55 16,-1-4-23-16</inkml:trace>
</inkml:ink>
</file>

<file path=ppt/ink/ink46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23.83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14 30 100 0,'0'-30'38'0,"0"25"-20"0,0 10-63 15,0-1-13-15</inkml:trace>
</inkml:ink>
</file>

<file path=ppt/ink/ink46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24.20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124 50 332 0,'11'-15'123'0,"-11"15"-66"0,0-15-14 0,0 15 45 16,-5-4-22-16,-1-1-5 15,-5 0-21-15,0 0-7 16,-5 5-19-16,5 0-7 0,-11 5 0 15,5 0-4-15,1 14-2 16,-1-4-3-16,17 13 1 16,0-3-1-16,11-1-2 15,0 1 0-15,6-1 3 16,-1-5 0-16,1-9 3 0,-1 0-1 16,-5-10 2-16,0 0-4 15,-5-15 0-15,-1 0-30 16,1-3-12-16,-1-2-24 15,1 0-11-15,-1 6-38 16,-5-1-16-16,0 0-11 16</inkml:trace>
  <inkml:trace contextRef="#ctx0" brushRef="#br0" timeOffset="306">317 83 236 0,'6'25'90'0,"-6"-25"-48"0,5 39-7 0,-5-29 34 16,0-1-13-16,0 1-5 15,-5-1-18-15,-1 1-9 16,1 0-13-16,5-5-7 0,0-5-3 16,0 0-6-16,5-15-1 15,1 0-2-15,5-8 0 16,0 3 5-16,22-9 1 15,-6 4 8-15,12 6 4 16,-6 5 14-16,17 14 8 16,-6 0 9-16,0 23 5 15,-6-3-19-15,1 4-8 16,11 11-44-16,-17-7-144 16,-17 2-34-16,1-6 29 15</inkml:trace>
</inkml:ink>
</file>

<file path=ppt/ink/ink46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22.97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90 798 264 0,'6'-19'101'0,"-6"19"-54"0,0-20-26 0,0 20 30 16,-6-5-9-16,1 0-3 16,-6 5-8-16,5 0-5 15,-5 5-14-15,0 0-5 0,0 15-1 16,0-6 6-16,0 11 4 16,0-6-6-16,11 6-1 15,0-5-3-15,11 4 1 16,0-4-4-16,6 4 0 15,-1 1-3-15,1-6-1 16,-1-4-8-16,1-10-4 16,-1 0-46-16,1-20-21 0,0 5-58 15,-1-14-61 1,1 4 73 0</inkml:trace>
  <inkml:trace contextRef="#ctx0" brushRef="#br0" timeOffset="285">349 34 260 0,'6'-29'99'0,"-6"24"-54"0,5 5-6 16,-5 0 37-16,0 0-19 0,0 9-6 16,6 11-14-16,-1 9-6 15,7 6-17-15,-1 14 0 0,0 29 0 16,5 15-3-16,1-24-1 15,-1-15-4-15,6 34-1 16,-5-20-6-16,5 11-1 16,-6-15-13-16,6 9-2 15,-5-9-36-15,-1-10-13 16,-5-5-34-16,1-15-13 16,-1-5-23-1,-6-19-12-15,1 0 76 16</inkml:trace>
  <inkml:trace contextRef="#ctx0" brushRef="#br0" timeOffset="489">360 852 304 0,'-16'-5'112'0,"16"5"-60"0,0 0 5 0,0 0 48 0,0-5-27 16,0 5-9-16,11-9-27 15,0-1-12-15,17-5-17 16,-6 0-6-16,11 1-1 0,-6 4-3 15,12 0-2-15,-6 0-36 16,0 5-16-16,-5 0-67 16,-1 5-27-16,-5 0-39 15</inkml:trace>
</inkml:ink>
</file>

<file path=ppt/ink/ink46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2:53.77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1439 1133 280 0,'0'-34'104'0,"0"34"-56"0,5 29-38 0,-5-24 23 16,0 5-16-16,0-1-2 15,6 11-9-15,-1 0-2 16,1 9-2-16,-1-4-39 0,1 4-15 16,-6 0-58-1,5-4-46-15,1 4 60 16</inkml:trace>
  <inkml:trace contextRef="#ctx0" brushRef="#br0" timeOffset="126">1406 598 176 0,'-6'-25'68'0,"6"25"-36"0,0-14-55 15,0 14 2-15,0 0-49 16,0 0-19-16</inkml:trace>
  <inkml:trace contextRef="#ctx0" brushRef="#br0" timeOffset="577">1731 952 224 0,'-17'-40'85'0,"17"40"-46"0,0-24-2 0,0 24 34 15,-16 0-26-15,5 0-8 16,11 10-11-16,0 0-5 15,5 24-11-15,1-5 0 0,10 5 3 16,1-4-3-16,5 14 0 16,-6-5-6-16,6 5-3 15,0-9 0-15,1-6-1 16,-1 0 8-16,0-19 5 0,-6 0 5 16,6-30 3-16,-5 6-5 15,5-30-1-15,-6 9-5 16,-5-14-1-16,0 5-5 15,0 0-3-15,-5 5-29 16,-1 5-14-16,1 4-51 16,-1 1-21-16,1 4-19 15,5 11-37 1,-6 4 64-16</inkml:trace>
  <inkml:trace contextRef="#ctx0" brushRef="#br0" timeOffset="1162">2337 996 152 0,'11'0'57'0,"-11"0"-30"0,0-20 4 0,0 20 24 16,0 0-3-16,0 0 1 15,0-5 2-15,0 0 0 0,0 0-30 16,0 1 6-16,-5-1 2 0,-1 0-2 16,1 0-1-16,-1 5-10 15,-5 5-2-15,0 0-11 16,0 4-4-16,0 1 2 15,0 10 1-15,5-6-2 16,1 16-3-16,-1-6 2 16,1 1 0-16,-1-6-4 15,6 6 1-15,0-5-2 16,6-1 0-16,-1-4 0 16,6 0 0-16,-5-1 2 15,5-9 2-15,0 0-1 16,6-10-1-16,-1 0-2 0,-5-9 1 15,0 4-4-15,0-5-1 16,0 5 0-16,0 0 4 16,0 6 1-16,0 4 3 15,0 0-3-15,0 4-2 16,-5 1-1-16,5 15 0 16,-6 0-8-16,6 9-3 15,6-5-21-15,-6 6-9 16,0-6-25-16,0 1-11 15,0-1-22 1,0-9-55-16,-5-5 44 16</inkml:trace>
  <inkml:trace contextRef="#ctx0" brushRef="#br0" timeOffset="1507">2657 74 284 0,'-6'-64'107'0,"6"64"-58"0,6-10-20 16,-6 10 33-16,0 0-17 15,0 0-3-15,5 15-5 0,1-5-2 16,5 39-18-16,0-10 5 15,5 44 5-15,1-14 2 0,0 29 3 16,-1-15-11-16,1 35-5 16,-1-20-9-16,1 9-5 15,-6-13-8-15,5 0-1 16,-5-16-30-16,0-5-13 16,0-14-38-16,0-15-17 15,-5-5-28-15,-1-14-10 16,1-5 25-1</inkml:trace>
  <inkml:trace contextRef="#ctx0" brushRef="#br0" timeOffset="1727">2717 1064 420 0,'-5'5'159'0,"5"-5"-86"16,11-5-63-16,-11 5 36 0,5 5-25 15,1 0-6-15,5-10-9 16,0 0-3-16,0 5-1 16,0 0-28-16,6 5-10 0,-6 0-50 15,0 0-20-15,0 0-35 16,5 10-39 0,-5-6 73-16</inkml:trace>
  <inkml:trace contextRef="#ctx0" brushRef="#br0" timeOffset="2107">2993 1206 164 0,'6'0'63'0,"-6"0"-34"0,11-5-10 0,-11 5 23 16,5 0-10-16,1 0-3 15,10 0-6-15,-5 0 0 16,22-4-13-16,-5-1 5 0,10 5 5 16,-5 0-5-16,6 0 0 15,-6 0-9-15,0-5-2 16,0 0 0-16,-5-5 0 15,-1 0 0-15,-5-9 2 16,-5-1-3-16,-6 0 0 16,0 1-1-16,-11-11 1 15,0 6 2-15,-11-1 2 16,6 6-6-16,-12 4 0 16,0 5-3-16,-5 20 0 0,6 0 2 15,-12 19 2-15,6-4 8 16,11 9 3-16,0-4 2 15,11 9 4-15,0-5 2 16,17 5 4-16,-1-4-9 16,12-1-2-16,-1-5-8 15,6 1-2-15,-5-11-9 16,5-9-2-16,-5 0-51 16,5-10-24-16,-6 0-88 15</inkml:trace>
  <inkml:trace contextRef="#ctx0" brushRef="#br0" timeOffset="-1466">226 250 116 0,'-44'-29'46'0,"44"29"-24"0,-6-5 1 15,1 5 18-15,-6-5 1 16,5 0-1-16,1 0-9 16,-1 0-3-16,1 0-16 15,-1 0 8-15,6 5 5 0,0 0-5 0,0 0 0 16,0 0-1-16,0 10 0 16,0 0 0-16,0 14 2 15,0-4-1-15,0 19-1 16,0-5 1-16,11 25 1 15,-5-10-6-15,10 20-1 16,1-10-1-16,5 29 2 16,-6-10-7-16,7 16-1 15,-7-15-4-15,6 14-3 16,-5-15 0-16,-1 5-1 16,1-14 0-16,-1 9 0 15,1-4-29-15,-6-5-10 16,0-11-27-16,-6-14-9 15,1-4-24-15,-1-11-8 0,1-4-10 16</inkml:trace>
  <inkml:trace contextRef="#ctx0" brushRef="#br0" timeOffset="-971">44 304 252 0,'-22'-25'96'0,"22"25"-52"0,-11-54-21 0,5 50 31 15,1-16-13-15,5 5-1 16,5-14-17-16,1 9-6 16,11 1-10-16,-6-1 4 0,27 5 2 15,-5 1-4-15,22 4-1 16,-5 0-2-16,5 0-1 16,-5 0 1-16,-1 10 1 15,-5 0-1-15,6 20-1 16,-6 0 1-16,-5 19 1 15,-6-5 1-15,-11 20 0 16,0-10 4-16,-11 15 3 0,-6-10 3 16,-5 10 3-16,0-10-7 15,-11 0-3-15,0-5-4 16,-11-10-2-16,0-4-3 16,-11-1-2-16,6 0-24 15,-12 1-9-15,11-6-36 16,1 1-14-16,5-6-38 15,11 12-13-15,0-7 5 16</inkml:trace>
  <inkml:trace contextRef="#ctx0" brushRef="#br0" timeOffset="-341">843 1231 140 0,'0'10'52'0,"0"-10"-28"0,11 29-13 15,-11-24 18-15,6 10-4 16,-6-6 3-16,11 11 1 15,0 0 5-15,-6-1-19 16,1-4 18-16,-1 0 7 0,1-6 6 16,-12-9 4-16,1 0-16 15,-6-9-8-15,0-1-7 16,-6-15 0-16,1 1-6 0,-1-6 0 16,1 6-4-16,5-10 0 15,0 4-1-15,5-14 2 16,1 10 1-16,5-10 1 15,0 9-4-15,5-9 0 16,1 10-1-16,10 0 1 16,-5 4-4-16,17 11-3 15,-6 4 2-15,11 0 2 16,-6 6-2-16,1-1-2 16,0 0-7-16,-1 0-1 15,-5 0-19-15,6 10-8 16,-6 0-26-16,0 10-10 15,-6 0-31-15,1 15-12 16,-1-1-18 0</inkml:trace>
  <inkml:trace contextRef="#ctx0" brushRef="#br0" timeOffset="26253">755 2594 224 0,'-22'-10'85'0,"22"10"-46"0,-5-5-6 16,5 5 31-16,0 5-27 16,0-5-7-16,0 15-15 15,0 0-2-15,5 4-8 16,1 1 4-16,-1 9 1 0,1 1-12 16,-1 4-5-16,1-5-55 15,-6-4-21-15,0-1-53 16</inkml:trace>
  <inkml:trace contextRef="#ctx0" brushRef="#br0" timeOffset="26370">722 1990 100 0,'-5'-9'38'0,"5"9"-20"0,11 0-63 0,-11 0-13 16</inkml:trace>
  <inkml:trace contextRef="#ctx0" brushRef="#br0" timeOffset="26818">1130 2378 152 0,'0'15'57'0,"0"-15"-30"16,5 30-14-16,-5-26 19 0,6 21-1 16,-6-5 2-16,5 24 4 15,1-15 3-15,0 10-21 16,-1-5 7-16,1 11 2 0,-1-11-7 16,1 0 1-16,-1-4-11 15,1-6-2-15,-1-4-1 16,1-11 0-16,-1-4-2 15,1-19 1-15,-1-1-4 16,6-19-2-16,-5 4-3 0,5-24 1 16,0 10 1-1,0-10 0-15,0 10-3 0,0-5 2 16,0-5 1-16,-6 35 8 16,6 19 5-1,0 19 0-15,-5 11 0 16,-1-6-7-16,6 25-4 15,-5-10-4-15,5 15 1 16,-6-10-32-16,7 10-13 16,-7-10-37-16,1-4-12 15,-1-11-34 1</inkml:trace>
  <inkml:trace contextRef="#ctx0" brushRef="#br0" timeOffset="27151">1626 1574 316 0,'6'-88'121'0,"-6"83"-66"0,5-10-20 15,-5 15 38-15,0 0-22 16,0 0-6-16,6 10-11 15,5 5-4-15,5 19-17 16,6 30 1-16,0 9 2 0,0 25-4 16,6 15-2-16,-1 14-5 0,-10-24-4 15,-1-15 0-15,1 25 1 16,0-14-3-16,5 9 0 16,-6-20-28-16,6 5-13 15,-5-15-31-15,-1-9-12 16,-5-10-32-16,0-20-12 15,0-10-3 1</inkml:trace>
  <inkml:trace contextRef="#ctx0" brushRef="#br0" timeOffset="27364">1813 2707 288 0,'-38'-25'107'0,"38"25"-58"0,-22-15 9 0,16 15 46 16,1 0-23-16,-1 0-7 0,6-4-32 15,0 4-11-15,17-10-19 16,-1 5-3-16,23-15 1 0,16-9-6 16,-11 9-2-16,-5 6-12 15,-1 9-4-15,-5 0-42 16,0 5-17-16,1 10-71 16,-12-1-28-16,-6 1 15 15</inkml:trace>
  <inkml:trace contextRef="#ctx0" brushRef="#br0" timeOffset="27824">2343 2839 280 0,'11'-10'107'0,"-11"10"-58"0,16-5-35 0,-16 5 26 16,11 0-18-16,-5 0-2 16,10-5-8-16,1 0-2 15,5 1-6-15,-6-1-1 0,12-5 1 16,-12 5 2-16,1-5 1 16,0 0-1-16,-1 1 1 15,-5-1-2-15,-5-5 0 16,-1 0-1-16,1-4 2 15,-6 4-1-15,-6 0 2 0,1 6-2 16,-12 4 2-16,6 0-2 16,-11 10 2-16,0 0-4 15,0 9 0-15,0-4 3 16,5 10 3-16,6-1-2 16,6 6 1-16,-1-1-5 15,17 6-2-15,0-6-3 16,11 1 1-16,6-6 1 15,5 1 0-15,-5-5-9 16,10-6-4-16,-5 1-33 16,6-10-15-16,-6 0-37 0,0 0-13 15,-5 0-14 1</inkml:trace>
  <inkml:trace contextRef="#ctx0" brushRef="#br0" timeOffset="28305">3015 2971 168 0,'22'30'66'0,"-22"-30"-36"0,28 39-22 15,-28-29 16-15,5-1-1 16,1 1 1-16,5-5 6 16,0 0 6-16,-6-10-19 15,1 0 17-15,-6-9 9 0,0-1 3 16,0-19 3-16,0 4-12 15,-11-14-5-15,5 10-7 16,-5-25-2-16,-5-29-3 16,5 9-1-16,0 16 1 15,5 4 2-15,6 0-3 16,0 20 0-16,6 0-10 0,-1 9-5 16,6 6-3-16,6 4 1 15,5 6-6-15,5 4 1 16,1 4-17-16,5 17-6 15,0 3-40-15,-5 11-17 16,5-1-52-16,0 6-20 16,-6 4 17-1</inkml:trace>
  <inkml:trace contextRef="#ctx0" brushRef="#br0" timeOffset="28875">3748 2765 344 0,'0'-14'129'0,"0"14"-70"0,0-5-36 15,0 5 35-15,-5 0-15 0,5 0 0 16,-6 0-11-16,1 0-5 16,-6 0-15-16,5 0 1 0,-5 0 1 15,0 0-5-15,0 10-1 16,0-1-4-16,0 6-1 15,0 0-1-15,5 4-2 16,1-4-2-16,-1 5 1 16,1-1-1-16,5 1 0 15,0-5-3-15,5-1 1 16,1 1-3-16,5-5 2 16,0 0-4-16,6-10-1 15,-6 0-4-15,5-15-1 16,1 5-1-16,-1-9 0 15,-5 4 9-15,0 0 6 16,-5 0 3-16,-1 11 2 16,1-1-2-16,-6 14-2 0,0 1 1 15,0 10-1-15,0-5-16 16,0 9-6-16,0 1-29 16,0 4-10-1,0-5-34-15,0 1-13 0,0-5-19 16</inkml:trace>
</inkml:ink>
</file>

<file path=ppt/ink/ink46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44.84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27 206 184 0,'-11'-25'71'0,"11"25"-38"0,-5-34 1 0,-1 34 31 16,6-20-7-16,0-19-1 15,-5 15-15-15,5-6-6 16,0 16-20-16,0-6-1 0,0 30 8 16,0 0-2-1,5 39 5 1,1-5-7-16,5 29-5 15,-6-14-3-15,12 10-2 16,-6-11-8-16,11 11 0 16,-5-10 1-16,5-10 3 15,-6-5 7-15,12-29 2 16,-6-1 6-16,5-24 4 16,-5 1-10-16,6-31-3 15,-6 6-3-15,11-10 2 16,-11 10-5-16,-5-30-3 0,5-24-1 15,-6 24-1-15,1 15-9 16,-1 5-4-16,6-5-40 16,-5 49-17-16,-6 0-37 15,5 10-13-15,1 0-29 16,-1 4-28 0,1 1 77-16</inkml:trace>
</inkml:ink>
</file>

<file path=ppt/ink/ink4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35.20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1 312 0,'7'-5'115'0,"-7"5"-62"0,0 5-49 0,0 0 24 16,0 11-10-16,0-1 0 16,0 21-8-16,0-5-2 15,8 20-4-15,-8-4-18 0,8 4-8 16,-8-9-69-16,0-2-29 0,0-4-1 16</inkml:trace>
</inkml:ink>
</file>

<file path=ppt/ink/ink47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44.87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220 0 244 0,'6'24'93'0,"-6"-24"-50"0,0-14-19 0,0 14 27 16,0 0 2-16,0 0 3 16,0 0-6-16,0 0-2 15,-6 0-26-15,1 0 0 0,-6 0 2 16,5 0-7-16,-5 5 1 16,0-1-11-16,-5 6-2 15,-1 0-3-15,-5 11-2 16,0-7-4-16,0 11 0 0,5-6 0 15,1 11 2-15,-1-5 1 16,6 5 1-16,0-6-5 16,6 1 1-16,5-6 0 15,5 2 2-15,1-6 1 16,10-6 3-16,1 1-1 16,5-5-1-16,-6-5 1 15,1-5 1-15,-1 0 1 16,1-4 3-16,-6-1 1 15,0-5 3-15,0-1-3 16,0 2-2-16,-5-1-5 16,-1 0 0-16,1 1 2 15,-1-1 3-15,1 0 2 0,-1-1 1 16,-5 2-2-16,0 9-1 16,0 0-3-16,0 5 1 15,0 0-7-15,0 5 1 16,0 0 1-16,0 15 1 15,0-5-2-15,6 14 2 16,-6-4 1-16,11 4 0 16,-6-3-3-16,23 3 0 15,-6-4 2-15,16-1 2 16,-5-4-11-16,23 0-3 16,-12-5-43-16,5 0-15 15,-5 0-83-15,-5-20-34 16,-6 5 50-1</inkml:trace>
</inkml:ink>
</file>

<file path=ppt/ink/ink47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44.91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0 149 208 0,'11'-5'79'0,"-11"5"-42"0,11 0-32 16,-11 0 17-16,11 0 3 15,0 0 5-15,5 0-3 0,1 0 1 16,5 5-16-16,0-5 0 0,6 5 1 15,-6 0-5-15,11-5 0 16,-6 0-4-16,1 0-1 16,-6 0 1-16,0-10 2 15,0 5-3-15,0-9 0 16,-5-1 1-16,-6-5 2 16,0 6-1-16,-6-6 2 15,1 0-2-15,-12 1 0 16,1 4-3-16,-12 10 1 15,1 5-7-15,-12 15 1 16,6 0 5-16,-11 14 4 16,5-5 5-16,1 16 6 15,-1-6 6-15,17 10 6 0,0-5-7 16,17 10-3-16,-1-5-9 16,23 0-4-16,-6-4-1 15,11-11-1-15,-6-4-2 16,7-16-2-16,-7 1-35 15,6-20-16-15,-5 5-60 16,5-14-27-16,-6 4-4 16</inkml:trace>
</inkml:ink>
</file>

<file path=ppt/ink/ink47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44.92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0 117 252 0,'17'-14'96'0,"-17"14"-52"0,66-20-40 0,-61 20 21 16,17-10-14-16,0 0-3 16,6-4-76-16,-6-1-33 15,11-5-1-15,-5 6 3 16</inkml:trace>
</inkml:ink>
</file>

<file path=ppt/ink/ink47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44.88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127 160 268 0,'-11'-19'101'0,"11"19"-54"0,-6 9-39 16,1-4 24-16,5 20-11 15,0-6 0-15,0 35 1 16,0-10 3-16,5 40-13 15,1-16 4-15,5 35 2 0,0-15-8 16,0 24-1-16,-6-19-3 16,1 15 1-16,-1-20-2 15,1 0 0-15,-1-14-54 0,1-15-24 16,-6-10-71 0,5-30-47-16,-5-4 86 15</inkml:trace>
  <inkml:trace contextRef="#ctx0" brushRef="#br0" timeOffset="7">16 165 256 0,'-16'-54'96'0,"16"54"-52"0,5-39-36 0,-5 34 24 16,6-10-16-16,-1 1-3 15,23-1-6-15,-6 0-2 16,33 10-3-16,-11 1 3 0,22 8 1 15,-9 1 11-15,3 10 6 16,-10-5 8-16,-6 29 5 0,-6-10 3 16,-21 16 1-16,0-6-18 15,-28 5-5-15,5-5-11 16,-27 0-2-16,5 0-13 16,-5-4-7-16,6-6-55 15,-1 0-24-15,1-4-57 16,10 4-44-1,1-4 85-15</inkml:trace>
  <inkml:trace contextRef="#ctx0" brushRef="#br0" timeOffset="14">895 381 160 0,'0'-15'63'0,"0"15"-34"0,0-5 3 0,0 5 27 15,0-5-3-15,0 0 2 16,-6 0-7-16,6 5-1 15,-5 0-28-15,-1 0 7 0,1-4 2 16,-1-1-8-16,1 5 0 0,-1 0-14 16,-5 5-5-16,6-5-1 15,-6 14 0-15,5 1-6 16,-5 14 0-16,0-4-1 16,0 9 2-16,6-5-1 15,-1 6 1-15,6-6-3 16,0 1 1-16,0-6 0 15,6-4-1-15,-6-1 4 16,5-9 2-16,1-5 2 16,5-15 3-16,0 0-5 15,0-9-3-15,0 4-2 16,0-9 3-16,0-1 0 16,0 5 1-16,-6 6 0 0,1-1 0 15,-1 5 0-15,1 15 0 16,-1 0-3-16,-5 20 2 15,0-6 1-15,0 20 2 16,0-9-17-16,0 14-4 16,0-10-33-16,0-1-12 15,0-3-43-15,6-6-20 16,-1 1 15 0</inkml:trace>
  <inkml:trace contextRef="#ctx0" brushRef="#br0" timeOffset="22">1392 435 148 0,'17'-10'57'0,"-17"10"-30"0,11-5 6 16,-11 5 25-16,5-5 0 15,-5 0 1-15,0 0-7 16,0 0-2-16,0 5-28 16,0 0 3-16,0 0-1 0,0 0-8 15,-5 5-2-15,-1 0-6 16,-11 10 0-16,6-5-7 16,-5 4-1-16,5 1 0 0,-6 5 2 15,6-6-1-15,0 6-1 16,0-5-4-16,6-1 0 15,5 1 2-15,0 0 1 16,0-6 1-16,11 1 0 16,0-5 0-16,5-5 2 15,1 0-3-15,5-5 0 16,-6 0 5-16,1-9 5 16,0 4-5-16,-1-10 0 15,-5 1 2-15,0-6 3 16,0 6 5-16,-5-1 3 15,-1 5-5-15,1 1-2 16,-1 4-1-16,-5 0 1 16,0 5-5-16,0 5-3 15,0 0-4-15,0 15 1 0,0-1-1 16,0 11 0-16,0-5-5 16,6 24 0-16,-1-5 3 15,1 15 4-15,-1-10 1 16,1 23 2-16,-1-13 2 15,-5 10 2-15,0-10 3 16,0 5 4-16,0-10 3 16,-22 0 2-16,6-10-6 15,-45 10 0-15,11-5-8 16,-32 0-3-16,15-5 3 16,-27-9 1-16,17-6-5 0,-17 1 0 15,11-6-21-15,1-4-7 16,9 0-48-16,12-5-19 15,6-1-59-15,33-4-26 16,0 0 45 0</inkml:trace>
</inkml:ink>
</file>

<file path=ppt/ink/ink47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44.85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5 328 248 0,'-5'-20'93'0,"5"20"-50"0,0 15-4 0,0-10 37 16,0 0-37-16,0 0-13 15,0 24-11-15,0-4-3 16,5 24-6-16,-5-5-11 0,6 10-4 16,-1-5-66-16,6 5-27 15,1-10-37 1</inkml:trace>
  <inkml:trace contextRef="#ctx0" brushRef="#br0" timeOffset="7">139 201 132 0,'-22'-98'52'0,"22"98"-28"0,-11-64-22 16,5 54 14-16,6 0-28 16,0 1-10-16,6 4-37 15,-6 0-14-15</inkml:trace>
</inkml:ink>
</file>

<file path=ppt/ink/ink47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4:30.04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0 154 268 0,'11'-5'101'0,"-11"5"-54"0,11 0-37 15,-11 0 25-15,5 0-8 16,1 0-1-16,-1 5-3 16,1-5 0-16,5 5-13 15,-6 0-1-15,6 0 1 0,0 0-6 0,6-5 0 16,-6 0-2-16,6-5 1 15,-6 5 0-15,0-10 1 16,0 5 0-16,0-10 2 16,-6 1-1-16,1-10 2 15,-6 5-2-15,-6-6 0 16,1 6-3-16,-6-1-2 16,5 5 9-16,-10 15 4 15,-1 0-2-15,-10 20 1 16,4-5 4-16,1 24 2 15,0-5 4-15,11 9 3 16,0-4-9-16,17 10-4 16,-1-9-3-16,12-1-1 15,-6-6-7-15,11-4 0 16,-6-4-12-16,12-10-5 0,-6-1-32 16,6-9-14-1,-1 0-31-15,6-10-14 0,-5 0-42 16,16-4-30-1,-5-1 88-15</inkml:trace>
</inkml:ink>
</file>

<file path=ppt/ink/ink47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4:30.42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142 6 296 0,'6'-5'110'0,"-6"5"-60"0,0-4-17 0,0 4 36 16,-6 0-12-16,6 0-1 16,-11 4-19-16,6 1-8 15,-12 10-16-15,0 0 5 0,-10 14 2 16,5-4 5-16,0 19 2 15,5-5-10-15,17 0-3 16,0-5-4-16,17 1-1 16,-1-6-3-16,6-4 1 15,0-6-4-15,0-9-2 16,-5-5 0-16,5-5-1 16,-5 0-18-16,-1-5-5 0,1 0-40 15,-6 0-16-15,0 0-39 16,0 0-13-16,0 1-16 15,0-1-24 1,0 0 76-16</inkml:trace>
</inkml:ink>
</file>

<file path=ppt/ink/ink47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4:30.77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10 372 0,'5'-10'140'0,"-5"10"-76"0,6 0-24 0,-6 0 46 16,5 5-31-16,1 0-10 15,-1 15-27-15,1-5-10 16,1 10-5-16,-2-6-29 0,6 12-12 0,-5-7-83 16,-1 2-35-1,1-2-22-15</inkml:trace>
</inkml:ink>
</file>

<file path=ppt/ink/ink47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4:30.88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87 69 332 0,'-50'-29'123'0,"50"29"-66"0,-22-25-53 16,17 25 24-16,-1-5-67 16,1 0-24-16,10 0-76 15,-5 5-31-15</inkml:trace>
</inkml:ink>
</file>

<file path=ppt/ink/ink47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4:32.12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0 288 0,'0'9'107'0,"0"-9"-58"0,6 44-46 0,-6-34 23 16,6 10-37-16,0-5-13 15,6 9-66-15,-7 1-27 16,7-6 22-16,-6 1 14 16</inkml:trace>
</inkml:ink>
</file>

<file path=ppt/ink/ink4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35.34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82 168 0,'-6'-67'66'0,"6"67"-36"0,0-15-33 16,0 15 11-16,0 0-46 16,0 0-19-16,0 0-7 15,0 0 1-15</inkml:trace>
</inkml:ink>
</file>

<file path=ppt/ink/ink48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4:32.19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14 31 52 0,'0'-31'19'0,"0"31"-10"0,0 5-33 0,0-5-4 15</inkml:trace>
</inkml:ink>
</file>

<file path=ppt/ink/ink48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4:32.50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182 11 256 0,'0'-4'96'0,"0"4"-52"0,-5-5-25 15,5 5 26-15,-17 0 5 16,6 0 5-16,-11 9-6 16,0 1-1-16,-5 10-26 15,5-4 11-15,0 13 7 0,5-5-10 16,6 6-3-16,5-5-9 15,17 5-3-15,1-6-9 16,15 1-2-16,1-1-4 16,16-3-1-16,-6-6-12 15,1-6-5-15,-6 1-52 16,0-15-21-16,-5 0-113 16,-6 5-50-16,-6 0 128 15</inkml:trace>
</inkml:ink>
</file>

<file path=ppt/ink/ink48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4:31.64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110 1010 212 0,'0'5'82'0,"0"-5"-44"0,11 24 4 0,-11-19 34 15,5 10-25-15,1 0-11 16,0-1-16-16,-1 1-5 16,1-5-11-16,-1-5 10 0,1-5 8 15,-1 0 8-15,-5-25 4 16,0 6-12-16,-11-26-5 15,6 6-8-15,-6-29-1 16,-1 9-3-16,-4-30 0 16,-1 10 3-16,-5-4 3 15,6 9 3-15,-1 1 1 16,1 9-6-16,5 6 0 16,0 9-8-16,11-1-1 15,0 5-2-15,5 6 1 16,1 5-4-16,5 5 0 0,0 4 1 15,11 5 0-15,-6 1 2 16,12 4 1-16,-1 5-12 16,1 5-4-16,0 1-14 15,4 8-5-15,-5 1-23 16,6 5-8-16,-5 0-21 16,-6 0-10-16,0 0-24 15,-5-1-9-15,-1 1 16 16</inkml:trace>
  <inkml:trace contextRef="#ctx0" brushRef="#br0" timeOffset="310">82 720 276 0,'-5'5'104'0,"5"-5"-56"0,0 0 12 0,0 0 49 16,0 0-21-16,0 0-8 15,0-5-20-15,0 0-8 16,11-5-29-16,0 5-5 0,11-5-1 16,-5 5-9-16,10 1-4 15,-5-1-10-15,10 0-4 16,-4 0-25-16,5 5-12 15,-6 0-53-15,6 10-21 0,-5-5-54 16,5 4-50 0,-5 1 89-16</inkml:trace>
</inkml:ink>
</file>

<file path=ppt/ink/ink48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4:28.71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673 57 204 0,'11'-14'77'0,"-11"14"-42"0,0-10-6 0,0 10 30 16,0-5-10-16,0 5-4 16,-6-5-8-16,1 0-3 15,-6 0-19-15,5 0 4 0,-21 1 2 16,5-1-3-16,-11 5 2 15,5 0-5-15,-11 5-1 16,6-1-2-16,0 16 2 16,0-5 4-16,6 4 1 0,-1 1-6 15,0 4 0-15,6-4-6 16,6 0-2-16,-1-6-7 16,12 6-3-16,-1-5 2 15,6 9 1-15,0 1 4 16,11 14 1-16,0-5-1 15,17 10-2-15,-6-14 1 16,11 14 1-16,0-10 1 16,6 10 3-16,-6-5 6 15,0 0 2-15,-6-4 4 16,-10-1 1-16,-6-5-2 16,-28 6 2-16,1-6-10 0,-23 5-5 15,6-4-1 1,-22-1 2-16,11-4-4 0,-28-1-3 15,12-4-13-15,-1-1-5 16,6 1-40-16,11-5-18 16,5-1-64-16,28 1-24 15,0 0 1 1</inkml:trace>
  <inkml:trace contextRef="#ctx0" brushRef="#br0" timeOffset="376">943 342 396 0,'0'-20'148'0,"0"20"-80"0,0 5-48 15,0 5 37-15,0 4-20 16,0-4-6-16,0 34-5 0,0-9-2 16,5 43-13-16,1-14-4 15,-1 43-3-15,-5-13-2 0,6 13-2 16,5-14-4-16,-6 5-2 15,1-14-33-15,-1-1-13 16,-5-14-38-16,6-11-14 16,-6-9-48-1,5-24-43-15,1-5 83 16</inkml:trace>
  <inkml:trace contextRef="#ctx0" brushRef="#br0" timeOffset="720">842 446 288 0,'-11'-53'110'0,"11"53"-60"0,0-35-14 0,0 30 36 16,0-4-23-16,0-6-7 0,11 0-23 16,0 1-7-16,11 4-8 15,-5 0-1-15,5 10 3 0,-6 0-3 16,17 10-2-16,0 0 2 15,12 9 0-15,-7 1 7 16,12 4 4-16,-12-4 1 16,1 4 1-16,-6-4 9 15,-17 4 4-15,1-4-7 16,-28 9 0-16,0-4-11 16,-17 4-2-16,1-4-7 15,-6-1-2-15,5-4-22 16,1-1-10-16,-1 1-48 0,6 0-19 15,6-6-41-15,4 11-14 16,1-6 18 0</inkml:trace>
</inkml:ink>
</file>

<file path=ppt/ink/ink48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4:36.27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144 657 152 0,'5'-15'57'0,"-5"15"-30"0,-5-10 19 0,5 10 32 16,-6-5-2-16,1 1 2 15,-6-6-19-15,0-5-9 16,-6 5-28-16,6 0 0 0,-5 10-1 15,5 0-7-15,0 10-1 16,0 0-12-16,0 15-3 16,0-11 1-16,5 20 2 15,1-4-5-15,5 9-1 16,0-10 2-16,11 6 3 16,0-6-1-16,11-4 0 15,-6-6 3-15,12-19 1 0,-6 0 3 16,11-29 3-16,-5 4-2 15,-6-38-2-15,-6 9 0 16,-16-25 1-16,0 11-3 16,-5-11-2-16,5 16 0 15,-6-16 1-15,1 16-3 16,-6-1 0-16,5 10-28 16,-5 5-13-16,5 5-60 15,1 10-27-15,-1 4-27 16</inkml:trace>
</inkml:ink>
</file>

<file path=ppt/ink/ink48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14.99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98 304 192 0,'38'-49'74'0,"-38"49"-40"0,22-34-13 0,-22 29 22 16,0-10 7-16,0 5 5 15,0 5-2-15,0 0 0 16,-11 5-29-16,0 0 1 0,-11 20 0 16,6 0-7-16,-12 14 0 15,6-5-9-15,0 15-1 16,5-4-2-16,12 4-1 15,-1-5-3-15,17-5 1 0,0-4-4 16,6-6-2-16,-1-4-29 16,6-6-12-16,-5-4-28 15,5-5-10-15,-5 0-20 16,-1-5-9-16,1 0 8 16</inkml:trace>
  <inkml:trace contextRef="#ctx0" brushRef="#br0" timeOffset="370">478 441 140 0,'27'-20'52'0,"-27"20"-28"0,22-19 20 0,-22 19 33 16,12-5 1-16,-7 0 3 15,1-5-19-15,-1 5-8 16,-5 0-30-16,0 1 5 0,-5-6 2 15,-1 5-12-15,-11 5-5 16,6 0-7-16,-5 15-2 16,-1-6-6-16,1 16-1 15,-1-1-2-15,6 6 0 16,6-6 0-16,10 1 0 16,-5-6 0-16,11-4 3 15,0 0 4-15,11-10 3 16,-5 0 2-16,5-20 0 15,-5 0-2-15,-1-9-1 16,1 4-19-16,-6 0-7 0,0 6-37 16,-6 4-12-16,1 0-50 15,5 5-19-15,-6 0 12 16</inkml:trace>
  <inkml:trace contextRef="#ctx0" brushRef="#br0" timeOffset="690">836 377 144 0,'22'-9'55'0,"-22"9"-30"0,6-5-1 0,-6 5 22 16,0 0-6-16,0 0 2 16,0 5-18-16,0-1-6 15,5 11-11-15,1 0 4 16,5 9 2-16,0-4 7 0,5 4 2 15,1-4 8-15,5-10 6 16,5 0 3-16,1-15 1 16,0 0-5-16,-1-15-1 15,-5 6-11-15,-5-11-3 16,-1 5-10-16,-5-9-2 16,0 5-4-16,-5-1-3 15,-1 5-29-15,-5 1-14 16,0-1-42-16,0 10-19 15,0 1-34-15,6 4-45 16,-6 0 67-16</inkml:trace>
  <inkml:trace contextRef="#ctx0" brushRef="#br0" timeOffset="1126">1465 490 160 0,'16'34'60'0,"-16"-34"-32"0,22 30-22 0,-22-25 17 16,6 4-1-16,-1 1 2 15,1-5 15-15,-1 0 8 16,-5-10-25-16,0 0 3 0,-5-14 3 16,-1-1-1-16,1-14 4 15,5 4-8-15,-6-24-4 16,6 10-7-16,0-19 0 16,0 9 2-16,0 5 1 15,0 5 3-15,6 9 1 16,-1 6-8-16,12 4-4 15,5-9-2-15,5 10 1 16,1 4-1-16,-6 25 0 0,-6-5-14 16,6-5-4-16,6 5-34 15,0 10-14-15,-6 0-50 16,-6 9-19-16,-5-4 2 16</inkml:trace>
  <inkml:trace contextRef="#ctx0" brushRef="#br0" timeOffset="1666">2176 299 212 0,'0'-15'82'0,"0"15"-44"0,0 0-7 0,0 0 32 16,0 0-4-16,0 0 0 15,-6 0-16-15,1 0-4 16,-12 0-22-16,1 0 1 0,-7 0 0 16,7 0-4-16,-6 10 0 15,5-5-2-15,1 5 2 16,-1-5-3-16,1 4-1 15,5 1-9-15,0 5-2 16,5 0-3-16,6 4 0 16,0-4 5-16,6 5 1 0,-1-1-3 15,6 1 1-15,-5-6 0 16,16 1 0-16,-6-5 0 16,6-10 0-16,-5 0 4 15,5-15 2-15,-6 5-7 16,1-4-4-16,0-1 3 15,-6 0 0-15,0 6-1 16,-6 4 2-16,1 0-4 16,-1 10-1-16,1 0 0 15,-6 14 2-15,0-4-12 16,5 4-4-16,1 1-20 0,-1 0-10 16,1-6-33-16,-1 1-12 15,1 0-36 1,5-10-24-16,0 0 75 15</inkml:trace>
  <inkml:trace contextRef="#ctx0" brushRef="#br0" timeOffset="2230">2606 338 192 0,'5'-29'74'0,"-5"29"-40"0,0-25-11 0,0 25 26 0,0-5 4 15,0 0 2-15,0 1-3 16,0-1 0-16,-5 5-29 16,-1 0 5-16,1 0 0 0,-1 0-7 15,-5 9-1-15,5-4-10 16,-5 10-4-16,6-5 1 15,-6 5 2-15,5-1-4 16,1 1-1-16,-1-5-2 16,1 0-2-16,-1-1-2 15,6 1-1-15,0 0-1 16,0 0 3-16,0-5-2 16,6 0-1-16,-6-1 3 0,5 1 0 15,1 0 1-15,-1-5 2 16,1 0-1-16,5 5 2 15,-6 0-2-15,12 5-1 16,-6 0 1-16,11 9-1 16,-5-4-3-16,5 9 2 15,0-4 3-15,0 19 1 16,-6-4 10-16,-5 14 6 16,-5-4-1-16,-17 13 1 15,0-4-4-15,-17 10-1 16,6-10-4-16,-33 5-1 15,11-5-10-15,-44-5-4 16,16-10-39-16,-16-5-19 16,16-5-49-16,-5-4-21 0,16-1-38 15</inkml:trace>
  <inkml:trace contextRef="#ctx0" brushRef="#br0" timeOffset="78817">329 2236 236 0,'-16'-19'90'0,"16"19"-48"0,-12-15-20 0,7 15 26 16,-1-5-19-16,6 5-3 16,0 5-16-16,0 0-6 15,0 19-3-15,0 1 5 0,0 29 6 16,0-10 5-16,0 15 4 16,0-10-7-16,6 5-1 15,-1-10-5-15,-5 0-3 16,0-10 0-16,0-5 1 15,0-4-3-15,0-5 0 16,0-6 5-16,0-19 5 16,0 0-9-16,0-19-5 15,0 4 1-15,6-24-1 0,-6 5-2 16,6-10 2-16,-1 5-1 16,1 5 0-16,-1 5-3 15,1-6-1-15,-1 11 3 16,1 9 3-16,-1 1-1 15,6 9 0-15,-5 0 3 16,5 15 1-16,0 0-4 16,0 10 1-16,0-1 2 15,0 6 1-15,-6-5-1 16,1-1-2-16,-1 1-2 0,1 0 1 16,-1-5-1-16,1-10 0 15,-1 0 2-15,1-20 0 16,-1 10-3-16,6-19 0 15,0 4 2-15,17-4 2 16,-6 4-2-16,0 6-2 16,0-1-1-16,0 5 3 15,0 6 4-15,6 18 3 16,-6 1 0-16,0 29-1 16,0-4-6-16,0 14 1 15,-5 0-2-15,-1 9 0 16,1-9-42-16,-6 5-20 15,0-10-39-15,0-4-15 16,0-6 5 0</inkml:trace>
  <inkml:trace contextRef="#ctx0" brushRef="#br0" timeOffset="79311">1073 2506 116 0,'0'0'44'0,"0"0"-24"0,6 29-6 0,-6-24 15 16,0 0-1-16,0 0 3 15,5 5-8-15,1-1-4 16,5-4-11-16,-6 0-1 0,6 0 3 15,0 0-6-15,0-5 0 16,0 0 0-16,0-10 2 16,0 0-3-16,0-4-2 15,-5-1 2-15,-1-9 0 16,1 4-1-16,-6-5 1 16,0 6 0-16,-6-1 3 15,1 1 1-15,-6-1 3 16,0 10-1-16,-6 10 2 15,6 0-8-15,-5 20-2 16,5 0 3-16,0 14 5 16,0-5 8-16,0 5 4 0,5-4 3 15,6 9 2-15,0-10-5 16,11 6-1-16,-5-6-9 16,16-4-2-16,0-6-5 15,16-4-1-15,-5-5-10 16,17-10-3-16,-11 0-55 15,10-15-21-15,-10 5-56 16</inkml:trace>
  <inkml:trace contextRef="#ctx0" brushRef="#br0" timeOffset="79627">1812 1334 260 0,'0'-20'96'0,"0"20"-52"0,-6 0-25 0,6 0 29 16,0 10-15-16,0 0-4 15,0 24-10-15,0-5-2 16,0 45-10-16,0-15 0 0,0 34 0 15,0-15-1-15,0 35-1 16,0-20-6-16,6 20 1 16,-1-14-7-16,1-1 0 15,-1-15-46-15,1-9-19 0,-1-6-27 16,1-14-9-16,-1-10 12 16</inkml:trace>
  <inkml:trace contextRef="#ctx0" brushRef="#br0" timeOffset="79848">1795 2374 264 0,'-11'-15'101'0,"11"15"-54"0,-5-5-4 15,-1 5 38-15,6 0-18 16,0 0-4-16,0 0-23 16,0 0-10-16,0 0-15 0,0 0-3 0,6 0 2 15,-1 0-6-15,12 0 0 16,-6 0-2-16,11 0-2 15,-6 0-43-15,6 0-21 16,0 0-41-16,6-5-17 16,-6 0-27-1</inkml:trace>
  <inkml:trace contextRef="#ctx0" brushRef="#br0" timeOffset="80316">2126 1397 304 0,'-17'-29'115'16,"17"29"-62"-16,28-5-42 0,-28 5 26 0,0 0-18 15,0 0-3-15,6 5 5 16,-1 0 6-16,6 5-14 15,0 0 2-15,6 24-1 0,-6-5-1 16,0 35 0-16,0-10-1 16,0 34 2-16,0-14-3 15,0 33 1-15,-6-18-7 16,6 13-1-16,-5-17-2 16,-1-7-2-16,1-9 1 15,-1-15 1-15,1-5-8 16,-1-25-3-16,1 6 2 0,5-40 2 15,-6-5 0-15,12-9 1 16,-6-1 0-16,6 1 3 16,-6 4-2-16,5 5-1 15,1 5 3-15,-1 15 2 16,-5 0 2-16,0 20 1 16,0-6-2-16,0 25-2 15,0 1-13-15,0-1-6 16,0-5-50-16,0 0-20 15,-5-5-36 1,5-4-51-16,-6-6 57 16</inkml:trace>
  <inkml:trace contextRef="#ctx0" brushRef="#br0" timeOffset="80738">2887 2447 244 0,'5'-15'90'0,"-5"15"-48"0,6-29-7 15,-6 29 34-15,0-5-4 0,0 0-1 16,-11 0-21-16,0 0-9 15,-6 5-19 1,6 0-8-16,-5 15-2 0,5 0-6 0,0 14-1 16,-1-4-2-16,7 9 0 15,-1-5 0-15,17 1 0 16,-5-6 0-16,16-4 3 16,0-6 6-16,6-14 7 15,-6 0 5-15,0-29 4 16,5 5-9-16,-16-11-4 15,0 6-3-15,-5-1-1 16,-1 1-22-16,1 10-8 16,-1-6-44-16,1 15-20 15,-1 0-39-15,1 10-15 16,-1 0 25 0</inkml:trace>
</inkml:ink>
</file>

<file path=ppt/ink/ink48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4:36.85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166 20 264 0,'0'-10'99'0,"0"10"-54"0,0-10-17 16,0 10 32-16,-6 0-9 16,6 0 0-16,-5 5-12 15,-1 0-4-15,-5 5-19 16,0-5-1-16,-5 14 1 0,-1-4 1 15,-5 15 1-15,5-5-3 16,-5 4 1-16,6-4-11 0,5 4-6 16,5-4-4-16,12 5-2 15,-1-1 4 1,17 1 3-16,-5-6 7 0,5-4 6 16,-5-1 8-16,-1-4 5 15,1 0-8-15,-1 0 0 16,-5 0 0-16,-5 10 3 15,-1-6-13-15,-16 16-7 16,6-6-39-16,-23 0-15 16,6 2-66-16,-17-2-26 15,6-4-50 1</inkml:trace>
</inkml:ink>
</file>

<file path=ppt/ink/ink48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1:34.47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3192 26 12 0,'-6'-5'5'0,"1"5"-2"0,-6-15-4 0,0 15 2 0,0 5 1 15,-11 0 1-15,-6-5-4 16,-16 5-1-16,-6 0 3 16,-10-5 3-16,-18 5-3 15,1 0-1-15,0-1 6 16,-6 1 6-16,-5-1-2 16,-5 1 2-16,-1 0-1 15,-5 0 1-15,5 0-6 16,0 0-4-16,1 0-1 15,-7 5-1-15,1 4 2 16,-6 1 1-16,-10 0-1 16,-1 0 1-16,6 4-2 15,5 1-1-15,-5 9 1 16,-6 10-1-16,-5-10 6 16,-1 5 4-16,7-5-1 0,4 5 0 15,18 0-3-15,10 6-1 16,11-11-6-16,6 10 1 15,5-10 0-15,12 4 2 16,10-3-3-16,6 4 0 16,11-4-1-16,11-7 0 15,11 2 2-15,11-5 2 16,6 0 1-16,5-1 1 16,11 0 0-16,11 1 0 15,6-1 0-15,16 1 2 16,16-1-3-16,7 1 0 0,4-6-1 15,1 0 1-15,0 1 0 16,10 5 1-16,12 9-5 16,5-5 1-16,1 6 2 15,-1-6 1-15,0 1-4 16,6-1 1-16,5 0 0 16,6 5 0-16,0-9 2 15,-6-1 3-15,6 0 2 16,5 1 1-16,12-1-4 15,-18-4-3-15,1 0 0 16,0-1 1-16,11 6 1 0,5-5-4 16,-16-6-1-16,0 1 1 15,-6 0 0-15,11 5 5 16,17-1 5-16,-11-9-3 0,0 0-1 16,0 0 2-16,11 5 0 15,11-5-3-15,-12-5-1 16,1-5 1-16,0 10 0 15,16 0 0-15,-10-5 0 16,-1-5-5-16,1 10 1 16,10-1 0-16,0-4 2 15,-16-4 1-15,0 4 1 16,11 4-2-16,11 1-2 16,-11-10 1-16,0 5-1 15,-1 0 2-15,12 9 1 16,0-4-1-16,6 0 1 15,-6 0-2-15,16 0 2 0,-11 0-7 16,-5 0 1-16,6-5 3 16,5 0 2-16,-11 5 0 15,-1-5 1-15,7 0 0 16,10 0 3-16,-16-5-1 16,39 10 0-16,-17-5-6 15,-6 0-1-15,-10-5 3 16,-12 0 3-16,-5 5 1 15,5-5 2-15,-5-5-4 16,-11-4 0-16,0 0 1 16,-11 9 2-16,10-5-3 15,1-5-2-15,-16-9 2 16,-7-5 0-16,-4 4-1 0,-7 1 1 16,18-6-2-16,-1-4 2 15,-16 1-2-15,0-12-1 16,-6 2 3-16,0 14 2 15,-5 0-4-15,0 3-1 16,-17-2 0-16,-11-2 2 16,-16-4-1-16,-12 5-1 15,-10 0 5-15,-6 5 1 16,-11-1 0-16,-5 6 1 16,-12-1-2-16,-10-3 0 15,-6-2-6-15,-11-10 1 16,-6 1 0-16,-21-5 0 15,-17-5-7-15,-23-4 0 0,-4-11 3 16,-1-4 2-16,-11 9-1 16,1 6 0-16,-23 9 2 15,-16 0 2-15,-1 0-2 16,-5 5 0-16,1 9 1 16,-12 6 0-16,-11-1 0 15,-5 1 0-15,-1 4-3 16,1 5 2-16,-17-5 1 15,0 6 0-15,-5 4-3 16,-1 1 2-16,-10-1-1 16,5 0 0-16,0 0 2 15,-11 5 0-15,-5 0-3 16,-1 0 2-16,-5 5 1 16,-16-5 2-16,-6 0-6 15,5 10 1-15,-10-6 3 0,5 1 2 16,-1 9 0-16,-21-4-2 15,17 0 1-15,5 9-1 16,-28-9 0-16,23 5 0 16,5 6 0-16,-22-8 0 15,11 7 0-15,11 4 0 16,-17-4-3-16,6-5 2 16,0 4 1-16,-6-5 2 15,12-9-3-15,21 14-2 16,-16-4 2-16,11-10 2 15,11 15 0-15,6-1-1 0,-1-9 1 16,12-6 1-16,16 1-1 16,28 0 2-16,5 0-15 15,0 0-5-15,11-1-9 16,23 1-1-16,15 0-21 16,7 10-51-1,15 5 11-15</inkml:trace>
</inkml:ink>
</file>

<file path=ppt/ink/ink48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1:28.87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4235 0 20 0,'-55'0'8'0,"22"5"-4"0,-17 0 2 0,23 0 4 0,-12 0-3 16,-11-5-2-16,-10 0 2 16,-12-5 2-16,-5 0-2 15,-6 5 1-15,1 0-1 16,-7 0 1-16,-10 0-4 16,-11 0-1-16,-11 0 1 15,-1 0 0-15,1 5-2 16,0 4 1-16,-6 1-2 15,-16-5 2-15,11 0-2 16,-1 5 2-16,1 5 0 16,-17-1 3-16,6 1-5 15,5 0-3-15,6 4 1 0,10 16 0 16,1-1 1-16,-6 0 2 16,6 5-1-16,-6-4 2 15,17 9 0-15,5-5 1 16,12 0-2-16,10 0-2 15,0 5 1-15,6-4-1 16,11-1 0-16,0-5 0 16,5 0-3-16,12-4 2 15,-1-1 1-15,11 1 0 16,6 4 0-16,6-5 0 16,5 11 0-16,11-1 0 15,0 5 0-15,11 0 0 0,11 15 4 16,11-10 5-16,11 0-3 15,11-5-1-15,0-5 0 16,6-10-1-16,5-4-2 16,5 4 1-16,7 1 0 15,21-11 1-15,0 1 0 16,11-5 0-16,0-1 2 16,-5-4 1-16,5-5-3 15,6 0-1-15,16 0-1 16,12 0 1-16,-1 0 0 0,-11-5 1 15,6 0 0-15,5 0-2 16,6 0-2-16,0 0 1 16,0 0 1-16,-12-5-1 15,-4 5-1-15,10-5 1 16,0 5 1-16,1 0 1 0,-18 0 3 16,-10 0-5-16,0 0-3 15,-12 0 3-15,7-5 3 16,-1 5-6-16,0 5 0 15,-5-5 0-15,-6 5 1 16,-5-5 1-16,-6 0 0 16,0 0 2-16,0 0 1 15,17 0-4-15,0 0-1 16,5 0 5-16,6 0 3 16,-12 0-6-16,-5 0 1 15,1 0 1-15,-1 0 1 16,11 0-4-16,0 5 1 15,6-5 2-15,0 4 1 0,-12-4-4 16,7 0 1-16,-7 0 0 16,18 0 0-16,10 5 0 15,0-5 2-15,-11 0-1 16,1 0 2-16,-7 0-2 16,-4 0-1-16,4 0-2 15,1 5 1-15,0-5 1 16,-6 0 2-16,-11 0-1 15,0 0-1-15,1 0 1 16,-7 0-1-16,12 0 0 16,5 0 2-16,6 0 1 15,-6 0 1-15,-11 0-2 16,1-5 1-16,-1 0-2 16,-6 5 2-16,12-4-2 0,0 4-1 15,5 0 3-15,0-5 0 16,-5 5-1-16,0-5 1 15,-1 5-4-15,1-5 0 16,11 0 1-16,5 5 0 16,0-5 0-16,-5 0 0 15,-11-10 0-15,-1 11 0 16,-4-6 0-16,4 10 0 16,1 0-3-16,5 0 2 15,1-5 3-15,-12 0 1 16,-6 0-4-16,7 5 1 15,-7-5 0-15,12 10 2 0,0-10-1 16,5 5-1-16,6 0 1 16,-12-5 1-16,-4-5-3 15,-1 10-2-15,0-4 4 16,-5 8 1-16,5-4-3 16,-6 5-1-16,7-5 3 15,-7 5 3-15,1-5-1 16,-11 10-2-16,-6-15 0 15,0 5-1-15,0 0 0 16,0-5 2-16,6 0-1 16,5 5-1-16,11 0 1 15,6 0 1-15,-6-9-3 16,-11 4 0-16,1-5 1 16,4 5 2-16,-5 5-1 15,6-5-1-15,0 0 3 0,-1 0 0 16,-4-5-1-16,-1 1-2 15,-11-11 1-15,-11 5-1 16,-5-4 0-16,-1 4 0 16,-5-4 0-16,0-1 2 15,-5-5-1-15,-6 6 2 16,-5-6 0-16,-1 6 1 16,-10-11 0-16,-1-4 2 15,-5 5-1-15,0 4 2 16,-5 1-4-16,-6-1-2 15,-6 1 0-15,-5-1 1 16,-11 1-6-16,-5 4 1 0,-6 0-4 16,-6 1 2-16,-11 4 3 15,-10 0 3-15,-17 1-5 16,-1-1 1-16,-10 5 1 16,-5 0 1-16,4 1-2 15,-4-6 2-15,-7-5-1 16,-4 1-2-16,-12-1 0 15,6-4 3-15,-6-1 0 16,6 6 3-16,0 9-3 16,-12-5-2-16,-5-5 2 15,1 1 0-15,-1 4 1 16,11 5 0-16,-5-4 0 16,-6 9 0-16,-11-10-3 15,0 0 2-15,6 6 1 0,5-1 2 16,-10 5-1-16,-18-5-1 15,12-5-2-15,0 6 1 16,5-1 1-16,-11 0 2 16,-11-5-3-16,11 5 0 15,1-4 1-15,4 4 2 16,-5 5-3-16,-5-10-2 16,11 10 4-16,-1-9 1 15,7 4-3-15,-7 5 1 16,-5-10 0-16,-5 1 0 15,0-1 0-15,-1 10 0 0,-10 0-3 16,-6-5 2-16,11 1 3 16,6 4 1-16,5 5-4 15,-11 0 1-15,-5-5 0 16,5 0 0-16,11 0 0 16,6 5 0-16,-11-5 0 15,-1-5 2-15,6 0-3 16,6 6 0-16,0 4 1 15,-17-5 0-15,-5 0 0 16,5 0 2-16,16 0-1 16,-4 5-1-16,-12-5 1 15,5 0-1-15,7 0-3 16,10 0 2-16,16 5 1 16,-4 0 0-16,4 0 0 15,12-5 0-15,11 1-38 0,22 4-16 16,11 0-26-1</inkml:trace>
  <inkml:trace contextRef="#ctx0" brushRef="#br0" timeOffset="8828">14780 1950 24 0,'71'39'11'0,"-21"-19"-6"0,22 4-2 16,-39-14 4-16,11 0 3 16,6 0 1-16,10 0-3 15,6 4 0-15,17 1-3 16,11 0 2-16,5-1-2 16,6-4 0-16,-6 0-1 15,6 0 0-15,-1-5 2 16,18 4 1-16,4 1-3 15,-4-5-3-15,-7 0-3 0,1 0 1 16,-6 0 1-16,6 0 0 16,5 0 4-16,-5 0 5 15,-6-1-3-15,1-4-1 16,-1 5-5-16,-5 0 0 16,10 0 2-16,7 5 1 15,-1-5 1-15,-5-5 0 16,5 0-5-16,-11 5 1 15,6 0 0-15,5 0 2 16,0-5 1-16,-5 0 3 16,0 0-3-16,0 0-2 15,16 4 0-15,11 1-1 0,-5-5 0 16,5 0 2-16,1 0-1 16,5 5 2-16,5-5 2 15,0 0 2-15,1 0 1 16,-1 0 0-16,33 10-7 15,1-5-2-15,-17-5 0 16,0 0 2-16,-1 10 2 0,12-5-4 16,-11-5-1-16,0 0 3 15,0 0 1-15,5 5 0 16,1-10-2-16,-6 0 3 16,-6 0 2-16,11 5 2 15,6-5 1-15,-11 0-4 16,0 0-3-16,-6 5 0 15,17 0 1-15,-11-5-1 16,6 0-1-16,-12 5 1 0,6 0-1 16,0-5-3-16,-11-4 2 15,-1 4 5-15,-4 0 2 16,5 5-2-16,-1-5-3 16,-4-5 2-16,-1 5 0 15,-5 5 1-15,11-5 0 16,-17 0-5-16,-5-4 1 15,-6 4 2-15,-5 0 3 16,5 0-4-16,1-5-1 16,-1 5 0-16,-22 0 0 15,-5 0 0-15,0-9 0 0,-12-6 0 16,-5 10 0-16,6-4 0 16,0-6 0-16,0 0 0 15,-6-4 2-15,-6-5-1 16,1-1 2-16,-6 1 0 15,-5-1 1-15,-6 1-5 16,-5 0-1-16,-1-1 1 16,1-4 0-16,-6 0 3 15,0 4 1-15,0 1-1 16,-11-1 1-16,-5 1 2 16,-6 0 4-16,-5-1-4 15,-12 6-1-15,1-1-2 16,-12 1-2-16,-5 4 1 15,-16 0 1-15,-6 1-3 16,-17 4 0-16,-16 0-1 16,-6 1 0-16,-5-6 0 0,-16 1-2 15,-1-1 5-15,-16 10 1 16,-12-5-3-16,-15-9 1 16,-1-1-2-16,-5 1 0 15,10 0 2-15,-21-1 2 16,-11 1-1-16,5-1-1 15,-6 5-2-15,1 6 1 16,-17-6 1-16,6 5 0 16,-1 1 0-16,7 4 0 15,-18-5-3-15,-5 5 2 0,0-9 1 16,1 9 2-16,-23-5-3 16,11-4 0-16,0-1-1 15,5 10 0-15,-16-4 4 16,11-1 3-16,1 0-2 15,-7 5-2-15,-5-4-5 16,6-1 0-16,5 0 2 16,-17 6 3-16,1-11 2 15,5 5 1-15,0 5-5 16,-11-4 1-16,6-1-2 16,5 5-2-16,-6 0 5 15,1 1 3-15,10-6-3 16,6 10-3-16,-16 0 1 15,10 0 0-15,1 0-2 16,16 5 2-16,-16 0 1 16,-1 0 2-16,6 0-1 15,11 5 2-15,-11-5-4 0,6 0 0 16,5 0 1-16,11 0 0 16,-11 0-3-16,0 0 2 15,1 0 1-15,10 0 0 16,0 5 0-16,-6-5 0 15,12 0 0-15,0 5 0 16,16 0 0-16,-6 5 0 16,-4-5 0-16,15 0 0 15,1-1 2-15,11 6 1 16,-6 5-4-16,-5 0-1 16,-1-6-2-16,12 6 3 0,5 0 2 15,17 0 2-15,0 4-1 16,-1 6-2-16,-4-1-2 15,10 10-1-15,11-4-1 16,12 9 0-16,-1 5 5 16,6 5 1-16,5 0-3 15,6 5 1-15,0-5 0 16,0-10 2-16,11-5-3 16,5-4 0-16,11-1 1 15,6 1 0-15,6-1-3 16,5 5 0-16,11-4-1 15,5-1 3-15,17 1-2 16,11 9 1-16,11 5 0 16,11 0 0-16,0 5-16 15,6 0-5-15,11 0-13 16,-6 5-43-16,-6-5 8 16</inkml:trace>
</inkml:ink>
</file>

<file path=ppt/ink/ink48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1:31.87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2673 59 32 0,'-38'-5'13'0,"15"5"-6"0,-15 0-2 0,16 0 8 16,-11 0-7-16,-11 5-1 16,-6-5-1-16,-11 0 0 15,-5 0 0-15,0 0 2 16,0 0-1-16,-11 5 2 15,11 0-2-15,-6 5 0 16,-16 0-1-16,-11 4 2 16,-6-4-5-16,0 5-3 15,0 0 1-15,1-1 2 16,-7 1 4-16,-4-5 2 0,-12 0-1 16,11-1 1-16,0 6 0 15,17 0 3-15,5 4-5 16,12 1-3-16,-1 0-1 15,11-1 1-15,6 1-1 16,6-1-1-16,-1 1-2 16,17 4 1-16,5 6 1 15,12-1 0-15,5 6 0 16,11-1 0-16,11 5-3 16,5 0 2-16,12 0 3 15,10-4 1-15,6-1-1 16,6 0 1-16,5-9 0 15,6 4 1-15,5 1 0 0,0-6 2 16,17-4-3-16,5-6-2 16,5 6 0-16,12-5-1 15,-6-1 0-15,6-4 2 16,5 0 1-16,12 5-1 0,10-1-2 16,11-4 1-16,-5 0-1 15,0 0 0-15,32 0 2 16,7 4 3-16,-6-4 2 15,0-5-1-15,-6 0-1 16,0 5-1-16,12-1 0 16,-1-4-5-16,-11-5 1 15,-5 0 4-15,11 5 2 16,11-5-5-16,-11-5-2 0,0 0 2 16,-1 1 3-16,12 4 1 15,-5-5 2-15,-18-5-6 16,1 5-1-16,0 0 2 15,5 5 1-15,1-5-4 16,-12 0 1-16,0-4 2 16,-5-1 1-16,17 5 3 15,4-5 3-15,-15 0-2 16,-6 0 1-16,-1 1-3 16,7 4 0-16,5 0-6 15,-6 0 1-15,-16 0 0 16,-1 5 2-16,-4 0 1 15,4 0 3-15,7 0-5 16,-6 0-3-16,-6-5 1 0,0 5 0 16,-5 0-2-16,11 0 2 15,5 0 1-15,0 0 0 16,-11 0 0-16,1 0 2 16,-12 5-3-16,6 0 0 15,5 5 1-15,0 0 0 16,-5-6 2-16,-6 1 1 15,-5 0-4-15,0 5 1 16,5 0 0-16,11 0 0 16,0-5 0-16,-10-5 0 15,-1 0-3-15,0 4 2 16,11 1 1-16,1 5 0 0,5-5 0 16,-12 0 2-16,-4-5-1 15,-1 5-1-15,-6 0 1 16,18 4 1-16,5-4-1 15,-6-5-1-15,-5-5-2 16,-1 1 1-16,-4 4 3 16,4 0 1-16,12 0 1 15,-6 0 0-15,-10-5 0 16,-1 0 0-16,-5 0-2 16,-12 5-2-16,7 0 1 15,4 0-1-15,6-5 2 16,-5 0 1-16,-17-5-1 15,-5 1 1-15,-6-1-2 16,0 0 2-16,-10 0-4 0,-12 0 0 16,0 1 3-16,0-1 1 15,0 0-4-15,-5 0 1 16,-1 0 0-16,-10-4 2 16,-1-6 1-16,-4 5 1 15,-7-4 0-15,-5-1 2 16,-5-4-8-16,-1 4 0 15,-5-4 0-15,-5-6 3 16,-6 1-7-16,-6-1-1 16,-10-4-1-16,-6 5 2 15,-6-11 2-15,-11 6-1 16,-5 0 1-16,-11 0 0 16,0 4 0-16,-5 1 0 0,-7 4 0 15,-10 6 3-15,-5-1-2 16,-18 0-1-16,-15 1-4 15,4-6 0-15,-4 6 6 16,-1 4 3-16,-16 5-2 16,-17-4 1-16,5-1 0 15,-4 5 0-15,-1 0 0 16,-17 5 0-16,-5 0-3 16,6 1 0-16,0-1 4 15,-12 0 3-15,-10-5-6 16,5 5-3-16,6 0 5 15,-17 0 1-15,0-9 1 16,5 9-2-16,6 5-2 16,-10 0-1-16,-1 5 4 0,11-5 3 15,0 4-3-15,-6 1-3 16,-5-5 1-16,6 0 0 16,11 0 1-16,-17-5 0 15,0-4 0-15,5 4 0 16,12 5-3-16,-22-5 2 15,5 0 1-15,5 0 0 16,6 0 2-16,-16 0 1 16,5-5-1-16,0 1-2 15,17 4-2-15,-17 0 1 16,5-10 1-16,6 10 0 0,1 0 2 16,-7 0 1-16,1 1-4 15,-1-1 1-15,12 5 0 16,-17-5 2-16,0-5-3 15,11 5-2-15,17 5-1 16,-12 0 3-16,-5-10 0 16,23 5 1-16,10 0 2 15,22 5 3-15,11 5-2 16,-5 5-2-16,16 0 0 16,12 5 1-16,4-10-28 15,12 9-9-15,6 1-34 16,10 19-20-1,6-34 38-15</inkml:trace>
  <inkml:trace contextRef="#ctx0" brushRef="#br0" timeOffset="8603">17126 882 4 0,'-50'-4'0'0,"-10"-1"8"0,32 14 0 16,-10-4 1-16,-7-10 0 15,-10 10-5-15,-5-5-1 16,-12 0 3-16,-11 0 3 15,-5-5-2-15,0 1 1 16,0-1-5-16,5 10-2 16,-5-5 2-16,-6 4 0 15,-5 1-1-15,-6 0 1 16,12 0-7-16,4 0 1 16,7 5 1-16,10-5 3 15,6 5 0-15,0-6-1 16,5 1-2-16,6 5 1 15,0 0 1-15,-6 0 2 0,6 0-3 16,6 4 0-16,-1 1 3 16,11 0 1-16,6 4-4 15,-5 1 1-15,10-1 0 16,6 6 0-16,11 9 4 16,6 5 5-16,10 1-3 15,6-1 2-15,6 5-3 16,10 0 0-16,12 0-1 15,-1 0 2-15,6-5-5 16,1 5-1-16,4-4 2 16,6-6 1-16,6-5-1 15,16-4-2-15,17-1 1 16,10-4-1-16,-4 0 4 0,4-6 2 16,7 1 0-16,15 0-1 15,7-1-3-15,-1 1 1 16,-5-5-2-16,0 0 2 15,5-1-2-15,6 6 2 16,5-5-2-16,-5-5 2 16,0 0-2-16,5 0 2 15,6 4-4-15,5 1 0 16,-11-10 1-16,6 0 2 16,-5 5-3-16,4 5 0 15,1-5 1-15,-5-5 0 16,-7 0 2-16,-4 0 1 0,10 5 1 15,6 0 0-15,-6-5 2 16,0 0 1-16,-5 5-6 16,6 4 0-16,10 1-1 15,6-5 2-15,-11-5-1 16,-1 5-1-16,12 5 1 0,6 0-4 16,-12-10 2-16,0 0 3 15,1 4 1-15,4 11-1 16,1-5-2-16,-5-15 3 15,-7 0 0-15,7 5 1 16,10 0 0-16,-5-5-2 16,-11 0 1-16,0 0-2 15,38 1 2-15,1 4 0 16,-12-10 1-16,-11 0 0 16,-5 0 2-16,11 5-1 0,16-5 0 15,-5-4 1-15,-11-1 1 16,0 5-1-16,5 0-1 15,-10-4-1-15,-1-1 0 16,-16 5-5-16,11 0 1 16,5 1 0-16,-16-1 0 15,0 0 0-15,-17 0 2 16,11 5-1-16,6 0-1 16,-11 1 1-16,-11-6 1 15,-6 0-1-15,-11 5-1 16,6 0 1-16,-6 0-1 15,6 0 0-15,-6-4 0 0,-16 4 0 16,-6-5 2-16,1 0-3 16,-7-10 0-16,-5 6 1 15,1 4 2-15,4 0-1 16,1-5 2-16,-6 1-2 16,0-6-1-16,-11 1-2 15,-5-1 1-15,-11-5 3 16,-12 1 1-16,1-1 1 15,-6 1 0-15,-6-5-5 16,1 4-1-16,-6 1 1 16,0-6 2-16,-5-4 2 15,-6 4 1-15,-6 6-2 16,-5-1 1-16,-11 1-7 16,-5-1 1-16,-6-4 1 0,-6 5 3 15,-11-1-2-15,-5 5-2 16,-11 1-1-16,-11-1 3 15,-17 1 2-15,6-1 2 16,-5 1-10-16,-7-1-3 16,1 0 9-16,-17-4 5 15,-10-1-4-15,-12-4-1 16,-5-5-3-16,5 4 3 16,-11 1 0-16,-16-5 1 15,-1-1 0-15,-5 1 0 16,12 5 0-16,-29 4 2 15,-10-19-1-15,5 10-1 16,6 14-2-16,-17 0 1 0,0-4 1 16,0 4 0-16,-6 6 0 15,-10-1 0-15,5-5 0 16,5 6 0-16,-16-1 0 16,6 0 0-16,0 1 0 15,-1 9 0-15,-16 0 0 16,6 0 0-16,5 5 0 15,-17 0 0-15,1-5-3 16,-1 10 0-16,-5 0-1 16,0-5 3-16,6 5 2 15,-17 0 2-15,-1-5-4 16,18 0-1-16,-23 4 3 16,1-4 3-16,16 10-3 15,-22 5-3-15,5-5 1 0,23 4 2 16,-17 6-2-16,5 0 0 15,6 14 1-15,-11 5 2 16,5-9-1-16,6-1-1 16,6 0 1-16,-12-4 1 15,17-6-1-15,22 11 2 16,-11-1-22-16,6-4-7 16,22 4-25-1,27 1-36-15,16-6 22 16</inkml:trace>
</inkml:ink>
</file>

<file path=ppt/ink/ink4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36.67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101 127 268 0,'0'-4'101'0,"0"4"-54"0,6 4-39 0,-6 1 21 0,6-5-9 16,-6 0 1-1,5 5-1-15,1 0 0 0,0 5-11 16,1 1 1-16,4-6 1 0,-5 0-4 16,5 0-2-16,-5 0 0 15,6-10-1-15,-1 0 0 16,1-10 2-16,-7-1-1 16,1-3 2-16,0 3-4 15,-6-9 0-15,0 4 1 16,-6 1 0-16,0 0-2 15,-5 9-2-15,-1 1 1 0,-11 15-1 16,6-5-3-16,-13 21 2 16,2-6 14-16,-1 21 8 15,6-6 3-15,6 15 3 16,-1-4-4-16,18 10-2 16,0-10-7-16,18 0-1 15,-7-5-8-15,12-6-1 16,-6 0 0-16,6-9 2 15,-5-1-3-15,11-4 0 16,-6-6-34-16,6-5-14 16,-6 0-64-16,6-10-27 15,-6 5-33 1</inkml:trace>
</inkml:ink>
</file>

<file path=ppt/ink/ink49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5:28.83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5638 388 28 0,'0'-6'13'0,"-7"0"-6"0,-13 6-8 0,7 0 2 16,-8 0-1-16,8 0 2 16,-28-6-1-16,0 6 2 15,-13-6 2-15,-7 0 4 16,-14-6 0-16,-6 0 2 15,-14 0-6-15,7 0-3 16,-7 0-1-16,6 0 1 16,-12 0-1-16,-8 6-1 15,-6 0-2-15,-14 0 1 16,0-1 1-16,0 1 2 16,7 0-3-16,-7 6 0 15,-13 0 3-15,-8 0 1 16,-6 0-1-16,14 0-2 0,6 6 1 15,7 7-1-15,-6 5-3 16,-1 0 2-16,-7 0 1 16,8 0 2-16,6 6-3 15,7 0 0-15,13 24 1 16,-6 7 0-16,0 5-3 16,-1 6 2-16,1 7 1 15,6-7 0-15,14-12-3 16,7 13 2-16,7-13 3 15,6-6 1-15,7-6-4 16,7 1-1-16,7 5 1 16,13 0 0-16,7 0-2 15,7 19 2-15,7 5 1 16,13 12 2-16,14 1 12 16,13-7 8-16,14 13-11 0,27-13-4 15,21 0-4-15,13-5-3 16,20-7 3-16,7-6 2 15,7 1-2-15,34 11-2 16,20-6 0-16,0 1 1 16,0-7 3-16,34-6 2 15,7-5 3-15,-7-7 1 16,7-6-3-16,27 0 0 16,0-12-1-16,0-6 1 15,7 7-4-15,13-7-1 0,-13 0 3 16,-7 0-3-16,7 6-2 15,0-6 0-15,-7-6-1 0,0 6 2 16,13 0 1-16,-13-12-1 16,-6-6-2-16,6 6 1 15,7-6-1-15,-7-12 0 16,-21 0 0-16,8 6 4 16,6-6 2-16,-27-6 0 15,-14-6-1-15,-19 0-1 16,6 0 2-16,0 0-1 15,-14-7 0-15,-20 1-1 16,-7-12 2-16,-6-6-1 16,26-7 2-16,-19 7-2 15,-8 0 2-15,-13 0 0 16,-14 0 1-16,-13 5 2 16,-21 1 4-16,-13 6-4 15,-13 0 2-15,-15-13-5 16,-6-5-2-16,-7 6-2 0,-6-6-3 15,-15-7 1-15,-6-5-1 16,-6 0-3-16,-8-13 0 16,-13 13 2-16,-21 6 0 15,-19 5-2-15,-15 1 0 16,-13-6 4-16,0 12 1 16,-6 5-3-16,-8 13-1 15,-6 0 1-15,-21 12 0 16,-7-6 1-16,-6-6 0 15,-7 0-3-15,14 5 2 16,-8 1 1-16,-19 0 0 0,-1-6 0 16,7-6 0-16,1 0 0 15,12-1 0-15,-12-5 0 16,-22 0 2-16,15 0-1 16,-1-6-1-16,7 5 1 15,1 7 1-15,-22 6-3 16,-6-6-2-16,7 6 2 15,7 6 2-15,-28 6-2 16,-20-13 0-16,1 1 1 16,5 0 2-16,-19 0-3 15,0-6 0-15,-1 6-1 16,21 5 0-16,-27 1 4 16,6 6 1-16,14 0-1 15,14 6-2-15,-14 6-4 16,-13 0 0-16,13 6 2 0,14 0 1 15,-7 6 1-15,-14-6 2 16,27 6-1-16,8 6 2 16,26 0-4-16,7 12-2 15,0 0 2-15,1 7 0 16,12 5-2-16,15 12 2 16,6 18 1-16,20 19 0 15,14 11-3-15,21 7 0 16,-1-13-1-16,14-5 3 15,7-13 0-15,13 0 1 16,14 7-3-16,20-1 2 16,14 1 1-16,13 17 0 0,0 13 0 15,21-7 0-15,13 1 0 16,21-13 0-16,20-18 0 16,27 7 2-16,27-7-3 15,1-11 0-15,13-1 3 16,26 6 3-16,35 1-4 15,-7-7-1-15,21-6-2 16,26 6 0-16,-6-17 4 16,7-7 1-16,33 0-1 15,-6-12-2-15,-7 0 1 16,20 0-1-16,-13-6 2 16,-7 1 1-16,7 11-6 0,-7-6 0 15,-21 0 1 1,-6 0 3-16,13 0 0 0,-20-6-1 15,0-6 3-15,0 12 0 16,21-18-1-16,-35-12-2 16,-6 0 1-16,6 6 1 15,8-12-1-15,-28-6-1 16,-7 0 1-16,-7 12 1 16,1 0-3-16,6-6 0 15,-26-6 1-15,5 0 2 16,-26-6-1-16,14 0-1 15,6-19 1-15,-14-5 1 16,-26-12-1-16,-7 0 2 16,-8-1 4-16,-19 7 4 0,-14 0 0 15,-7 5 3-15,-13 1-5 16,-7 6-1-16,-14 6-4 16,-13-6-1-16,-14-7-1 15,-7-11 1-15,-20-12-2 16,-13-13-1-16,-21-5-2 15,0-1 1-15,-14 7-1 16,-13 6-2-16,-13 5 3 16,-8 1 0-16,-13 18-2 15,-27 5 2-15,-14-5 1 16,7 6 0-16,-6 0-3 16,-1-1 0-16,-13 1 2 15,-21 0 2-15,-6-6 0 16,-7 5 2-16,20 7-2 0,-27 0-1 15,-20-18-2-15,13 11 1 16,-7 7-1-16,8 12 0 16,-28-6 0-16,7 0 0 15,0-1 4-15,-1 13 1 16,-33-6-4-16,7 0 1 16,14 6-2-16,-28 12 0 15,0-12 4-15,-7 6 1 16,-6 6-4-16,-14-7-1 15,0 1 3-15,-7 6 1 16,-33-6-3-16,19 0 1 16,-6-6 0-16,0-6 0 15,14 0 0-15,13 6 0 0,-14-7-3 16,21 13 2-16,14 12 1 16,6 12 0-16,7 0 0 15,20 18 0-15,21 7-3 16,20-1 2-16,-7 12-1 15,7 6 0-15,27 13 0 16,28 5 0-16,13 30 0 16,13 19 0-16,21-1 2 15,27 1 0-15,13-18-5 16,14-1 1-16,21 7 2 16,20-7 1-16,20 31 1 15,20 11 0-15,21 1 0 16,41-18 0-16,26-13-3 15,15-17 0-15,12-1 4 16,49 7 3-16,13-19-1 0,20 19 0 16,27-1-1-16,14-12-2 15,7-11-2-15,47-1 1 16,-13-12 1-16,6 1 2 16,21-19-8-16,-7 6-1 15,20 0 8-15,-6-17 4 16,20-7-2-16,0 0 0 15,-7-6-1-15,27-6 1 16,-20-6-2-16,0 0-1 16,-14-6 3-16,-40 0 0 15,-28 6-8-15,-13 0-4 0,-34-6-42 16,-34 6-16-16,-40 12-32 16</inkml:trace>
</inkml:ink>
</file>

<file path=ppt/ink/ink49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8:27.45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 68 208 0,'-11'-34'79'0,"11"34"-42"0,-6-25-10 0,6 25 27 16,0-5-15-16,0 1-5 0,0 4-8 16,0 0-3-16,0 4-12 15,0 1 2-15,0 10 3 0,0 0 1 16,0 24-1-16,0-10-4 15,6 30 0-15,-1-10-5 16,1 25-2-16,-6-11-2 16,5 35 0-16,1-14-2 15,-1 18 2-15,1-13-2 16,-1 18-1-16,-5-13 7 16,0 9 3-16,0-14-8 15,0 4 0-15,0-10 0 0,6-5 3 16,-6-9-2-16,0-5 0 15,0-10 5-15,5-5 5 16,-5-5-3-16,0-5 0 16,0-10-4-16,0 1 1 15,0-6 2-15,0 1 2 16,0-1-5-16,6-4-4 16,-1-1-4-16,1-4 1 15,-1-5 1-15,1 0 0 16,-1 0-3-16,7-6 2 15,-7 1 1-15,12 5 2 16,-6-5-1-16,16 0 2 16,-5 0-2-16,18-5-1 15,-7 0 1-15,11 0-1 16,-11 0 2-16,6-10 1 0,-6 0-1 16,11 0-2-16,-6 6 1 15,6-1 1-15,-5 0-1 16,6 0-1-16,-6 0-8 15,-1 0-3-15,-5 5-21 16,-5 0-9-16,-6 0-42 16,0-5-20-16,-5 0-49 15</inkml:trace>
</inkml:ink>
</file>

<file path=ppt/ink/ink49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8:37.27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77 88 116 0,'6'-44'46'0,"-6"44"-24"0,0-10 3 0,0 10 20 16,0-5 0-16,0 1 0 15,0-1 2-15,0 0 0 16,0 0-25-16,0 0 9 0,0 0 4 16,0 5-2-16,0 0 3 0,0 0-11 15,-6 0-3-15,1 0-7 16,-1 5-1-16,1 0-2 16,-1 14 0-16,1-4-2 15,-1 0 1-15,1 0-4 16,-1-1 1-16,1 1-7 15,-1 0-1-15,1-1 0 16,5 1 2-16,0-5-3 16,0 6-2-16,0-7-1 15,0 6 3-15,0-5 0 16,5 0 1-16,1-1 0 0,5 6 0 16,-6 0 0-16,12 0 0 15,-1-1 0-15,6 1 2 16,-5 0-1-16,0-1-1 15,-1 1 12-15,1 5 4 16,-1-6 5-16,-10 6 2 16,-1-5-4-16,-10 4 1 15,-1-4-7-15,-10 9-3 16,-1-3-8-16,-5 13-3 16,5-9-25-16,-10 4-10 15,5-4-54-15,-11-1-22 16,5-4-83-1</inkml:trace>
</inkml:ink>
</file>

<file path=ppt/ink/ink49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8:35.88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39 69 272 0,'-17'-54'104'0,"17"54"-56"0,-11-10-23 0,6 10 33 16,-1-5-20-16,6 5-4 15,0-5-9-15,0 0-2 16,0 15-12-16,0 0 0 0,0 10 2 15,0-6 6-15,0 25 3 0,0-9 0 16,6 24 1-16,-1-10-7 16,1 15-1-16,-1-4-5 15,6 23 1-15,-5-9-4 16,5 4-2-16,0-9-2 16,0 9 0-16,0-9 0 15,-6 0 3-15,1-11-1 16,-1 1 2-16,1-4-2 15,-1-6 0-15,1-9-3 16,-1-1 1-16,-5-5-2 16,0-4 2-16,0-5-2 0,0-11 2 15,0 1-7-15,0-15 1 16,0 0 1-16,0-9 1 16,0 4-2-16,0-15 0 15,0 6 2-15,6-11 2 16,-1 6-2-16,1-6-2 15,-1 1 2-15,6-6 0 16,1 5-2-16,4-4 0 16,1 5 2-16,-1 4 0 15,1 6-2-15,5-1 0 16,-6 5 2-16,6 15 2 16,1 0 0-16,5 15-1 15,-6 0 3-15,6 19 0 16,-6-5-1-16,5 11-2 15,-5-6 1-15,6 11-1 0,-6-6-3 16,0 5 2-16,-6-5-17 16,1-4-8-16,-6-6-30 15,0 1-13-15,0-6-36 16,-6-9-16-16,1 4-6 16,0-14-26-1,-1 0 60-15</inkml:trace>
  <inkml:trace contextRef="#ctx0" brushRef="#br0" timeOffset="736">884 893 140 0,'6'-15'52'0,"-6"15"-28"0,5-5-4 0,-5 5 19 16,0 0-4-16,0 0 2 15,0-5 1-15,0 0 1 16,0-4-21-16,0-1 7 0,0 5 5 15,0 0 1-15,-5 0 4 0,-1 0-6 16,-6 0-3-16,7 0-8 16,-6 10-1-16,0-5-6 15,-1 10 1-15,1 0-5 16,0 5 1-16,6-1-7 16,-1 6-1-16,1 0 0 15,-1 4 2-15,1-4-1 16,5 5-1-16,0-5 1 15,0-1-1-15,0-4 0 16,5 0 2-16,-5-5-3 16,6-1-2-16,-1 1 2 0,6 0 2 15,-5-5-2-15,5 0-2 16,0-5 2-16,0 0 0 16,0 0 1-16,0-10 0 15,-4 5-5-15,9-10-1 16,-5 1-2-16,0-6 2 15,0 0 4-15,6 1 3 16,-6-1-2-16,0 0 0 16,0 5-1-16,0 0 0 15,-6 5 2-15,1 1 2 16,-1 4 1-16,1 5 1 16,-1 0-2-16,1 10-2 15,-1-1-2-15,1 16-1 16,-1-5 2-16,6 10 2 15,0-6 0-15,1 6 2 16,-1-6-11-16,5 6-2 0,-5-1-24 16,0 0-8-16,0-4-22 15,0-1-8-15,-5-4-18 16,5-10-7-16,-6 0 4 16</inkml:trace>
</inkml:ink>
</file>

<file path=ppt/ink/ink49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8:44.09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3 210 236 0,'-6'-24'90'0,"6"24"-48"0,6-20-18 0,-6 20 29 16,0-5-9-16,0 0-4 15,0-4-7-15,0 9-3 16,0-5-17-16,0 5 8 0,5 0 5 16,-5 0-8-16,6 24-2 0,-1-9-3 15,6 19 1-15,0-4-3 16,0 19-1-16,0-10-2 16,11 15 2-16,-5-10-7 15,16-5-2-15,-6-5-1 16,23-14 2-16,0-5 1 15,-1-25 1-15,-5 0 2 16,-5-24 3-16,-6 4 7 16,-11-19 4-16,0 10-1 15,-16-10 0-15,-1 5-8 16,-10-5-4-16,-1 5-2 0,-10-5 1 16,5 15-5-16,0 4-3 15,0 6-6-15,5 4 0 16,6 5-27-16,0 11-12 15,0-1-28-15,6 10-13 16,-1-1-6-16,6 11 0 16,0-5-14-1,6 10-40-15,-6-6 45 16</inkml:trace>
</inkml:ink>
</file>

<file path=ppt/ink/ink49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8:45.41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15 332 0,'5'-5'123'0,"-5"5"-66"0,6-10-40 0,-6 10 30 15,0 0-10-15,0 0-2 16,5 0-6-16,1 0-1 16,-1 5-16-16,1 0 4 0,-1 5 2 15,1-1-4-15,-6 11 0 16,0 0-6-16,0 9 0 16,0-5-3-16,0 17 2 15,0-7 0-15,-6 15 1 16,6-10-2-16,0 5-1 15,0-5-3-15,0 1 1 16,0-6-2-16,11 1 2 16,-5-5-2-16,16-6-1 15,0-4-4-15,17-6 0 16,-6 1 4-16,22-5 2 16,-10-5-14-16,5 0-4 0,-12 0-47 15,1 0-21-15,-6-5-94 16,-11 0-67-1,0 0 103-15</inkml:trace>
</inkml:ink>
</file>

<file path=ppt/ink/ink49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8:44.40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 10 252 0,'0'-19'93'0,"0"19"-50"0,0 0-6 16,0 0 36-16,0 4-23 15,0 1-5-15,0 15-14 16,0-5-5-16,0 19-14 16,0-5-1-16,6 24 2 0,-1-4-7 15,1 20-3-15,-1-10-2 16,1 13 1-16,-1-13-21 16,1 10-9-16,-1-11-37 15,1-5-16-15,-1-9-43 16,1-4-55-16,-1-11 61 15</inkml:trace>
  <inkml:trace contextRef="#ctx0" brushRef="#br0" timeOffset="496">6 225 192 0,'-6'-20'71'0,"6"20"-38"0,0-15-1 0,0 15 27 15,0-9-14-15,0 4-3 16,6-10-14-16,-1 5-5 16,6-4-13-16,-5 0-2 0,10-1 2 15,1 5 0-15,10 5 2 16,-5 1-4-16,17-1-3 0,-6 5-2 16,11-5-3-16,-11 0 1 15,7 5 1-15,-7 0-1 16,0 0-1-16,-6 0 1 15,-4 0 1-15,-1 0 5 16,-11 10 6-16,0-5-7 16,-11 9-1-16,0-4-3 15,-17 14-2-15,1-5 5 16,-12 15 4-16,6-9 4 16,-6 9 2-16,6-4-2 15,0 4 2-15,5-5 1 0,6 1 2 16,0-2-8-16,5-3-1 15,6-1-1-15,11 1 0 16,0-6-2-16,18 1 1 16,-7-5-4-16,16-6 0 15,-5 1-3-15,6-5-1 16,-6 0-12-16,-5 0-5 16,-6 0-32-16,0-5-15 15,-6 0-43-15,1 0-20 16,-6 0-17-1</inkml:trace>
</inkml:ink>
</file>

<file path=ppt/ink/ink49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8:53.08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4640 130 132 0,'-5'-14'52'0,"5"9"-28"0,-6 5-24 0,6 0 10 0,-5-5-9 16,-6 0 0-16,-6 0-3 15,-5 0 0-15,-5 0 2 16,-17-5 2-16,-6 1 3 0,-11-1 4 15,1 0 5-15,-12 10 1 16,-11-5 3-16,-10 0-8 16,-12-5-1-16,0 1 1 15,6 4 4-15,5 0-2 16,-5 5 1-16,-6 0-5 16,-5 0 0-16,-6-5-3 15,6 5 0-15,0 0-1 16,11 5 0-16,-6 0 0 15,-11 0 0-15,-11-5 0 0,1 0 2 16,-1 0-1-16,6 9 2 16,-6 1-2-16,-11 5 0 15,-5 0-3-15,-1 4 1 16,1-4-2-16,5 5 2 16,-11-1-2-16,1 1-1 15,10 4-2-15,11 6 1 16,17 4 1-16,11 5 0 15,-1 5 0-15,7 5 2 16,4 0-3-16,12 5 0 16,6 0-1-16,10-5 0 15,11 0 2-15,17 0 0 16,6-5 0-16,16-10 0 0,11 1 0 16,11 4 0-16,5 0 2 15,17 5 3-15,11 0-2 16,0-5 0-16,1 6-1 15,10 4-2-15,11 0 1 16,6 0 1-16,21 4-3 16,17 1-2-16,1-10 4 15,4-4 1-15,7-11 2 16,21 10 0-16,22-4 0 16,-16-16 0-16,11-4-2 15,22 4-2-15,5-4 7 16,-10-5 3-16,-1 0-3 15,23 0-2-15,-6-1 4 16,-12-4 2-16,12-5-6 16,17 5-1-16,-12 0-2 0,6-5 1 15,17 0-2-15,-6 0 2 16,-11 5-4-16,11-5 0 16,16 5 3-16,-21 0 1 15,5-5-1-15,27 5 1 16,-10-5-2-16,-6 0-1 15,27 0 1-15,-10 0-1 16,10-5 0-16,23 5 2 16,-23-5-1-16,1 0 2 15,77-5-2-15,-50-9-1 16,-11-1-2-16,6 5 1 0,-39-9 3 16,-6-6 3-16,12 1-2 15,-17 0 0-15,-22-11-1 16,-12 1 1-16,1 0 2 15,-16 0 2-15,-28 0-3 16,-28 4-1-16,-16-4 1 16,-17 5 2-16,-17-5 8 15,-15 4 5-15,-12 1-5 16,-17 0-1-16,-5 4-3 16,-11 1-1-16,-11-5-1 15,-16-6 0-15,-6-9-2 16,-6 0-1-16,-10-5-6 15,-12-4-1-15,-22-6 1 16,-10 5 0-16,-12 0-2 16,-11 5 2-16,0 5 1 0,-5 10 0 15,-22 0-3-15,-17 5 0 16,-11 4 2-16,6 11 2 16,-34-1-2-16,1 5 0 15,-6 1 1-15,0-1 2 16,-22 0-1-16,-5-4-1 15,5 9 1-15,-33-10-1 16,-6 6 0-16,-21 4 0 16,-12-5 0-16,-5 10 0 15,-33-4 0-15,-1 13 2 16,-26-4-6-16,10 10 1 16,-22-10-8-16,22 15-1 0,-22-5-17 15,34 4-9-15,-12-4-9 16,6 5-3-16,16 0-55 15,-5-35-65 1,16-9 47-16</inkml:trace>
</inkml:ink>
</file>

<file path=ppt/ink/ink49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8:57.63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89 573 124 0,'-5'-44'49'0,"5"44"-26"0,-6-49 13 0,1 44 27 15,-1-10 4-15,6 1 3 16,-5-1-11-16,-1 0-1 16,6-4-33-16,0-1 1 0,-5 15 2 15,5 0-14-15,0 10-2 16,0 0-6-16,0 19 1 16,0-4 0-16,0 29 3 15,0-5 1-15,0 25 1 16,0-10-6-16,0 24-2 15,0-14-2-15,0 20 1 16,0-16 2-16,0 20 2 16,0-14-14-16,0 4-6 15,0-15-24-15,5-4-9 16,-5-10-33-16,6-10-15 16,-6 0-25-16,5-19-42 15,-5-6 57-15</inkml:trace>
  <inkml:trace contextRef="#ctx0" brushRef="#br0" timeOffset="735">12 475 160 0,'0'-39'63'0,"0"39"-34"0,-5-35 8 0,-1 31 28 16,6-11-4-16,0 5 2 16,0-5-16-16,0 6-5 15,0-6-23-15,0 5 0 0,0 0 1 16,0 0-5-16,6-4 2 15,-1 9-8-15,-5 0-1 16,0 0 0-16,6 10 2 16,-1-5 1-16,1 20 3 15,-1-6-3-15,6 16-1 16,0-6-4-16,6 20 1 16,-1-9-4-16,6 18 0 15,-5-8-1-15,5 13-2 0,0-9 1 16,0 5 1-16,0-10-1 15,6 1-1-15,-1-5 1 16,-5-6-1-16,0-5 0 16,0-4 0-16,-5-6 4 15,0-4 2-15,0-5 2 16,-1-20 0-16,1 5-4 16,-1-19-3-16,-4-1-5 15,4-9 0-15,-5 5-5 16,0-25-1-16,0 4 2 15,0-14 3-15,-5 10 0 16,-1-5 1-16,1 10 0 0,-1 0 0 16,1 5 3-16,-1 10 0 15,1 4-2-15,-1 6 0 16,1 4-1-16,5 15 3 16,0 1 2-16,11 23 4 15,-6-4-2-15,6 44 0 16,0-10-1-16,1 34 1 15,-7-14 0-15,1 24 1 16,-1-15-5-16,1 21 1 16,-6-16-24-16,0 5-12 15,0-9-32-15,0-6-14 16,-6-9-39-16,6-10-16 16,-5-10 25-1</inkml:trace>
  <inkml:trace contextRef="#ctx0" brushRef="#br0" timeOffset="1336">1105 1103 196 0,'6'-10'74'0,"-6"10"-40"0,33-10-20 0,-33 10 22 15,11 0-7-15,0 0 0 16,6 0-5-16,-6 0-3 16,11-4-11-16,-6 4 0 0,6 0 3 15,0 0-5-15,0-5-2 16,0 0-3-16,0 0-3 15,-5 0 3-15,0 0 2 16,-1 0-2-16,1-5 0 16,-6 5 1-16,0-4 2 15,0-1-3-15,-6-5 0 16,1 5-1-16,-6-9-2 16,0 4 5-16,-6-4 1 15,1 4-2-15,-6 0-1 16,0 0 3-16,-6 11 1 0,1-1-3 15,-6 10-1-15,-1-1-1 16,1 16-2-16,0 0 3 16,0 4 0-16,6 1 5 15,-1 14 5-15,6-5 2 16,6 10 0-16,-1-5-7 16,12 1-5-16,-1-6-2 15,12-10 1-15,-1 1-1 16,6-6-1-16,0-4-2 15,6-5-1-15,0-5-23 16,-1-5-7-16,-5 0-39 0,6-10-16 16,-6 0-34-1,5 0-30-15,-5 1 61 16</inkml:trace>
  <inkml:trace contextRef="#ctx0" brushRef="#br0" timeOffset="2071">1684 995 244 0,'6'0'90'0,"-6"0"-48"0,0 5-38 0,0-5 19 16,0 5-4-16,0 0 3 0,0 10 1 15,0-6 1-15,5 16-13 16,1-5 4-16,-1-1 3 0,1 1-2 16,-1 4 3-16,-5-4-10 15,0-1-5-15,0-4-3 16,6-5 1-16,-6 0-1 16,0 0 2-16,0-6-9 15,5-13-1-15,1 4-3 16,-1-15 1-16,1 5-2 15,-1-9 0-15,1-1 1 16,-1 1 4-16,1 4 1 16,5-4 0-16,0 4 1 0,7 1 0 15,-2 4 0-15,-5 0 3 16,0 6-2-16,6 4 1 16,-6 0 8-16,5 10 4 15,-5 0 3-15,6 4 5 16,-6 1-4-16,5 15 0 15,-5-6-4-15,0 1 1 16,0-1-2-16,0 6 0 16,-5-6-8-16,-1 1 0 15,1-5-1-15,5-5 2 16,-6-1-1-16,1-4-1 16,0 0-2-16,-1-10-1 15,-5 0-3-15,6-14 1 16,-1 4-4-16,6-5-1 15,0 1 2-15,0-6 3 0,0 6 3 16,6-1 1-16,-6 1-2 16,0 4 2-16,0 0-1 15,0 5 0-15,0 1 6 16,5 9 2-16,-5 0 2 16,6 14 0-16,-6 1 0 15,5 14 0-15,-5-4-4 16,1-1-1-16,-1 1-10 15,0 9-3-15,0-4-35 16,0-1-13-16,-6-5-36 16,6-4-16-16,-5-5 6 15</inkml:trace>
  <inkml:trace contextRef="#ctx0" brushRef="#br0" timeOffset="8647">2440 63 208 0,'-5'-34'79'0,"5"34"-42"0,-6-20-15 0,6 20 28 16,0-4-4-16,0 4 0 16,-5-5-12-16,5 5-4 15,0 0-17-15,0 0 1 0,0 0 2 16,0 0-4-16,0 5-2 15,0-1-1-15,0 16-1 16,0-5 0-16,0 14 2 0,0-4-5 16,5 19-1-16,-5-10 0 15,6 15 2-15,-1-10-1 16,1 15 0-16,-1-15 1 16,1 15 1-16,-1-5-1 15,1 5-1-15,-1-10 1 16,1 10 1-16,0-10-3 15,-1 10-1-15,-5-10-1 16,6 6-2-16,-1-6-2 16,2 0 1-16,-7-4 3 15,5-6 1-15,-5-5-4 0,0-4-1 16,0-1-19-16,0-4-7 16,0-5-34-16,0-1-12 15,0-4-33-15,0 0-12 16,0 0 2-1</inkml:trace>
  <inkml:trace contextRef="#ctx0" brushRef="#br0" timeOffset="9382">2860 799 176 0,'6'-14'66'0,"-6"14"-36"0,0-15-4 16,0 15 23-16,-6-6 2 16,6 6 2-16,-5-5-7 15,-1 0-2-15,1 0-24 16,-1 0 6-16,-5 1 2 0,6-1-9 0,-6 5-1 16,0 0-8-16,-6 0-4 15,1 0 1-15,-12 5 0 16,1-1-1-16,-1 6-1 15,6-5-1-15,0 11 2 16,0-6-3-16,0 9-2 16,5-4 4-16,1 9 4 15,5-4-7-15,0 0-3 16,0-1 2-16,5 1 1 16,1-1 2-16,5 6 2 15,0-1-1-15,5 1 0 16,1-6-3-16,10-4-2 15,1 0 3-15,-1-5 2 16,1-1 0-16,5-4 0 16,-6 0-3-16,6-10-2 0,0 5 3 15,0-9 0-15,-5-1-1 16,0-10 1-16,-1 5 0 16,1-4 1-16,-6-1 0 15,0-4 0-15,0 4 0 16,-6 1 2-16,1-1 1 15,-1 0 1-15,1 1 2 16,-6-1 1-16,0 6-5 16,-6-1-2-16,1 0-2 15,-1 0-2-15,1 6-13 0,-1-1-6 16,1 5-52-16,-1-1-21 16,1 1-65-16,5 0-26 15,0 0 48 1</inkml:trace>
</inkml:ink>
</file>

<file path=ppt/ink/ink49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9:07.79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0 176 188 0,'0'-5'71'0,"0"5"-38"0,0-5-17 16,0 5 22-16,0 0-3 0,0 0 2 15,0 0-3-15,0 0-1 16,6 0-18-16,-6 0 2 0,5 0 1 15,1 0-4-15,5 0 0 16,0 0-6-16,5 0-3 16,-5 0-5-16,7 0 0 15,-1 0 2-15,-1-5 1 16,-5 0 1-16,0 1 0 16,0-1-5-16,0-5 1 15,0 5 2-15,-5-5 3 16,-1 0-2-16,1 1 0 15,-1-1-1-15,-5-10-2 16,0 5 7-16,-5 1 3 16,-1-1-1-16,-5 5 0 15,6 0-3-15,-6 6-1 0,0-1-6 16,-6 10 1-16,1-5 0 16,-1 9 0-16,-1 1-3 15,2 5 2-15,5 0 3 16,0 9 1-16,0-4 1 15,5 14 2-15,1-5-1 16,5 12 0-16,0-7-1 16,5 0 0-16,-5-4-2 15,11-6-2-15,0-4-2 16,6-6 1-16,-1 1 1 16,8-5 0-16,-8 0-7 0,17-10 0 15,0 0-37-15,6-5-15 16,-5 0-41-16,-1-5-17 15,-6 5-8 1</inkml:trace>
</inkml:ink>
</file>

<file path=ppt/ink/ink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03.02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46 180 0,'0'-16'68'0,"0"16"-36"0,6-10 4 0,-6 10 30 15,0 0-5-15,0 0-1 16,0-5-9-16,0 5-5 15,0 0-25-15,0 0 7 0,0 0 3 0,0 0-8 16,0 5-3-16,0 0-7 16,0 6-1-16,0-1-9 15,0 10-2-15,0-4 3 16,0 25 5-16,0-5-1 16,5 10 1-16,1-5-3 15,0 5 1-15,0-4-4 16,-1-1-2-16,1-10 2 15,6-1 0-15,-1-4-1 16,1-1-2-16,-1-3 3 0,6-7 2 16,1-5-2-1,5-10 0-15,-6 0 1 0,6-15 0 16,-6 5-2-16,6-12 1 16,-6 2 2-16,6-6 2 15,-5 6-6-15,-1 0-2 16,-6-1 2-16,1 6 1 15,-1-1 2-15,-11 6 0 16,0 0-2-16,0 10 1 16,0 0-4-16,0 15 0 15,0 1-1-15,0 14-2 16,0-4 0-16,18 5 0 16,-1-6 3-16,17 12 0 15,-5-6-2-15,18-6 0 16,-7-4 2-16,6-11 0 15,-5-5 5-15,5-15 2 0,-6 5 0 16,0-26 1-16,-5 0 0 16,-6-16 3-16,-6 6-3 15,-6-10 1-15,-6 5-3 16,-5-1 2-16,0 6-4 16,-6-5 0-16,0 10-1 15,0 1 1-15,0 4-15 16,0 4-5-16,0 7-46 15,0 5-21-15,0-1-56 16,6 6-24-16,-1-5 1 16</inkml:trace>
</inkml:ink>
</file>

<file path=ppt/ink/ink5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37.05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77 41 520 0,'0'-25'195'0,"0"25"-106"0,-7-16-93 0,-6 16 35 16,13 0-21-16,0 0-1 15,-6 0-12-15,6 0-5 16,-7 0 4-16,1 0-65 0,-1 0-27 16,1 0-98-1,-7 0-58-15,1 0 117 16</inkml:trace>
</inkml:ink>
</file>

<file path=ppt/ink/ink50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9:08.38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0 340 176 0,'0'0'66'0,"0"0"-36"0,6 10-15 16,-6-5 20-16,0 5-2 16,0-5 3-16,11 5-5 0,-5 0-1 15,5 5-17 1,-6-5 3-16,6 4 2 0,-5 1-4 0,-1-10 2 15,1 0 6-15,-6-5 4 16,0 0-3-16,0-15-2 16,0 5-7-16,-6-14-4 15,6 4 1-15,-5-15 3 16,-1 6-6-16,1-11-2 16,-1 6 1-16,1-6 0 15,5 10-6-15,0 1 0 16,0 5-1-16,5-1 0 15,1 5 0-15,5 5 0 16,0 0 0-16,5 0 2 16,-5 6-1-16,0 4-1 15,0 0-21-15,0 0-9 0,0 0-31 16,0 0-14-16,0 5-55 16,6 0-55-1,-6 0 67-15</inkml:trace>
</inkml:ink>
</file>

<file path=ppt/ink/ink50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9:09.54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375 1176 216 0,'0'-10'82'0,"0"10"-44"0,0-5-18 0,0 5 27 16,0 0-7-16,0 0-1 15,0-5 4-15,0 0 5 16,-5 0-26-16,-1 0 8 0,-5 0 1 16,0 1-1-16,0-1 0 15,0 0-9-15,-5 0-2 16,-1 0-9-16,-10 5-2 16,4 0-2-16,-4 5 1 0,5 0 0 15,-6 0 1-15,6 0 0 16,0 4 0-16,0 1-2 15,0 5 1-15,6 0-4 16,-1 4-2-16,0 1 0 16,6 4-1-16,0-4 2 15,11 9 1-15,0-4-1 16,6 4-2-16,-1-4-2 16,6-1 1-16,1-4 1 15,10-6 0-15,0 1-3 16,5-10 2-16,-5-5 3 0,6-5 1 15,-1 0 1-15,1-10 2 16,-1 6-3-16,-4-16-2 16,-1 6 0-16,0-16 1 15,-6 6-1-15,1-15-1 16,-1 5 1-16,-10-15-1 16,-1 10 0-16,-5-20 0 15,0 10 0-15,-5-24 2 16,-1 14-3-16,1-14 0 15,-1 9 1-15,6 5 0 16,0 1 0-16,0-6 2 16,0 10 3-16,0-9 4 15,0 9-6-15,0-5-4 16,0 10 0-16,0 5 2 16,0 5-7-16,-5 10-3 0,5 4-42 15,0 1-16-15,0 4-65 16,0 21-28-16,0-1-7 15</inkml:trace>
</inkml:ink>
</file>

<file path=ppt/ink/ink50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9:10.26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1041 192 0,'5'-5'74'0,"-5"5"-40"0,0 0-20 0,0 0 20 0,0 0-4 16,0 0 2-16,6 0-5 15,-1 0-2-15,6 0-13 16,0 0 3-16,0 0 3 0,0 0-4 16,0-5 2-16,1 0-7 15,-1 0-1-15,0 0-4 16,0-5-1-16,0 5-3 16,5-9-1-16,-5 4 5 15,0-5 2-15,0 0-2 16,-5-4-1-16,-1 3 5 15,-5-3 5-15,0 4-3 16,-5 0 0-16,-1 0-9 0,-5 6 0 16,6 4 1-16,-12 5 1 15,6 0 1-15,-5 14 0 16,-1-4 2-16,1 15 1 16,-1-1 1-16,0 12 2 15,6-7 1-15,0 10 3 16,6-9-5-16,5 4-1 15,0-5-4-15,16 1-1 16,-5-6-3-16,11-4-1 16,-5-6 1-16,22 1 2 15,-6 0-3-15,5-10-2 16,-4 0-34-16,-1-5-12 16,-5 0-38-16,-6-10-15 15,0 5-44-15</inkml:trace>
  <inkml:trace contextRef="#ctx0" brushRef="#br0" timeOffset="541">613 88 260 0,'6'-44'99'0,"-6"44"-54"0,11-34-22 0,-11 29 31 15,0 0-10-15,0 0-2 16,0 5-10-16,0 0-3 16,0 15-16-16,0-6 8 0,6 21 2 15,-6-6-3-15,5 20-1 16,1-9-7-16,-6 28 0 0,0-9 2 15,5 16 1-15,1-11-4 16,-1 19 1-16,1-14-5 16,-1 19-2-16,1-19-2 15,-1 4-3-15,1-9 1 16,-1 5-1-16,1-9-7 16,-6-6-3-16,0-10-25 15,0-5-10-15,0-4-32 16,0-6-14-16,0-4-42 15,5-6-60 1,1-4 62-16</inkml:trace>
  <inkml:trace contextRef="#ctx0" brushRef="#br0" timeOffset="859">524 922 300 0,'-22'0'112'0,"22"0"-60"0,-5 21-25 0,5-17 34 16,0 1-23-16,0 0-7 15,5-5 6-15,1 0 3 0,10 0-21 16,1 0 3-16,5-5-1 15,-5 0-9-15,5 5-4 0,-5 0-5 16,11 5-3-16,-6 0-2 16,11 0-1-16,-6 0-36 15,1 0-14-15,-6-5-46 16,0 0-17-16,-5 0-45 16</inkml:trace>
</inkml:ink>
</file>

<file path=ppt/ink/ink50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9:13.02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13-2 324 0,'-7'14'121'0,"7"-14"-66"0,-6-14-60 16,6 14 23-16,0 0-30 15,0 0-8-15,0 14-48 16,0 0-18-16</inkml:trace>
</inkml:ink>
</file>

<file path=ppt/ink/ink50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9:13.44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 44 244 0,'-5'-25'93'0,"5"25"-50"0,5-19-24 0,-5 19 29 15,0 0-19-15,0 0-6 16,6 9-3-16,-1 1-1 16,7 15-10-16,-1-6 10 0,5 30 4 15,-5-5 0-15,6 30-2 0,-1-10-3 16,1 19 1-16,-1-5-8 16,1 1-2-16,-6-11-14 15,0 1-6-15,0-10-35 16,-6-5-15-16,1-5-28 15,-1-10-12-15,1-5-16 16,-1-9-20 0,-5-1 63-16</inkml:trace>
</inkml:ink>
</file>

<file path=ppt/ink/ink50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9:14.10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122 49 220 0,'12'-20'85'0,"-12"20"-46"0,5-9-19 15,-5 9 27-15,0-5-10 16,0 0 1-16,0 5-4 16,0 0 1-16,0-5-19 15,0 0 2-15,-5 5 2 0,-1 0-5 16,-6 5 2-16,1 0-4 16,0 5 0-16,0-6-1 15,-6 11 0-15,6-5-2 0,0 5-1 16,0-1-3-16,0 1 1 15,0 0-4-15,6-1-2 16,-1 1-3-16,6 0 1 16,0 1 1-16,6 3 0 15,-1 1-3-15,12-1 0 16,-1-4 2-16,12 5 0 16,-6-6 3-16,12 11 3 15,-6-6 9-15,-1 6 3 16,-5-1 3-16,0 1 2 15,-5-5-3-15,-12 4-2 16,1-4-7-16,-28 0-4 16,5-5-41-16,-16 14-16 15,6-4-81-15,-7 9-32 16,6-5-8-16</inkml:trace>
</inkml:ink>
</file>

<file path=ppt/ink/ink50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9:12.24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172 19 124 0,'6'5'46'0,"-6"-5"-24"0,0-10 3 0,0 10 22 16,0 0 3-16,0 0 3 15,0 0-5-15,0 0-3 16,0-5-24-16,0 5 7 0,-6 0 5 16,1 0-2-16,-1-5 2 15,1 1-8-15,-1 4-3 16,1 0-4-16,-6 0-1 15,0 0-7-15,-6 4-4 0,6 1-1 16,-6 5-1-16,6 0-2 16,0 5 1-16,0-6 0 15,0 6 1-15,0-5-2 16,6 5 1-16,-1-6-2 16,1 6-1-16,-1-5 1 15,6 5-1-15,0-6-3 16,6 1 2-16,-1 0 1 15,6 0 0-15,-5 0 0 16,5-5 2-16,0-1-3 16,5 1 0-16,-5 0 3 0,6-5 3 15,-6 0 0-15,0-5 0 16,0 0-6-16,0 1 1 16,0-1 0-16,0-10 0 15,-5 5 2-15,-1 0 1 16,1 1-1-16,-1-6-2 15,1 5 1-15,-1 0-1 16,1 0 0-16,-1 1 2 16,-5 4-1-16,0 0 2 15,0 0-4-15,0 5 0 16,0 0 3-16,0 10 3 16,0-5-7-16,0 9 0 15,0 1 2-15,6 5 2 16,-1-1 2-16,1 6 0 15,-1-1-5-15,6 1 1 16,0-6-2-16,0 1-2 16,-5-5-2-16,-1-1 1 0,1-4-43 15,-1-5-18-15,1 0-53 16,5-10-20-16,-6 0-1 16</inkml:trace>
  <inkml:trace contextRef="#ctx0" brushRef="#br0" timeOffset="600">448 127 124 0,'0'-25'49'0,"0"25"-26"0,5-19 17 15,-5 19 28-15,0-5 3 16,0 5 3-16,0 0-11 16,0 0-1-16,0 0-35 15,0 0 4-15,0 5 3 0,0 0-5 16,0 5 0-16,0-6-5 0,0 11-3 16,0-5-5-16,6 14-2 15,-1-4-6-15,1 5-3 16,-1-1-5-16,-5 1 0 15,0-1-13-15,0-4-5 16,0-1-41-16,0-4-19 16,0 0-52-16,0-10-20 15,0-1 11 1</inkml:trace>
</inkml:ink>
</file>

<file path=ppt/ink/ink50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9:15.27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38 94 244 0,'-22'-34'93'0,"22"34"-50"0,-11-39-19 0,6 34 27 15,5 0-20-15,0 0-4 0,0 0-13 16,0 0-1-16,0 10-8 16,0 0 15-16,5 20 6 0,1-6-2 15,-1 30-2-15,1-10-1 16,-1 20 1-16,1-10-10 15,5 30-2-15,-6-11-2 16,12 25 0-16,-11-14-4 16,10 9-3-16,-5-15 0 15,-11 11 1-15,0-21-3 16,6 1 0-16,-1-10 1 16,1-10 2-16,-1-5-1 15,-5-4-1-15,0-6 5 16,0-14 1-16,0-6-2 0,6-9-3 15,-1 0-3-15,1-19 1 16,-1 4 1-16,1-19 0 16,-1 4-3-16,6-14 2 15,-5 10-1-15,10-5 0 16,-5 5 2-16,6-1 2 16,-6 6-3-16,5 4-2 15,1 6 2-15,5 9 0 16,-5 0 3-16,5 15 1 15,0 0-1-15,5 19 1 16,-5-4 0-16,0 19 1 16,-5-9 0-16,-6 14 2 15,0-5-3-15,-6 0-2 16,1-5-22-16,5 6-11 16,-6-11-37-16,1 5-14 0,-1-4-42 15,1-1-18-15,-1-4 27 16</inkml:trace>
</inkml:ink>
</file>

<file path=ppt/ink/ink50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9:15.95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154 88 116 0,'5'-25'44'0,"-5"25"-24"0,6-10 12 0,-6 10 24 16,0-4-3-16,0-1 1 15,0 0-6-15,0 0 0 16,0-5-27-16,0 5 8 0,-6 0 2 15,6 0-8-15,-11 0 0 16,0 1-10-16,-11 4-3 16,11 0-1-16,-11 4-1 15,17 1-2-15,-12 10-1 16,6-5 1-16,0 9 1 16,0 1-3-16,0 5-1 0,6-1-1 15,-1 1-2-15,1-6 1 16,5 1-1-16,0-6-3 15,5 6 2-15,1-5-1 16,-1-1 0-16,1-4 2 16,10 0 0-16,1-5 0 15,-1 0 0-15,-5 0 0 16,0-5 2-16,11 0-3 16,0-10 0-16,-5 5 1 15,-1-10 2-15,-5 1-1 16,0-11 2-16,1 6-2 15,-1-11-1-15,-6 6 1 16,1-1-1-16,-1 6 2 0,1 4 1 16,-1 0-4-16,1 15-1 15,-1 0 1-15,1 20 0 16,-1-6-2-16,1 11 2 16,-1-5 1-16,1 4 0 15,-6 1 2-15,5-1 3 16,6 1-18-16,-5-1-5 15,-1-4-41-15,1-6-16 16,-1 1-32-16,1-5-11 16,-1 0 9-1</inkml:trace>
</inkml:ink>
</file>

<file path=ppt/ink/ink50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9:16.55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105 16 168 0,'6'-15'63'0,"-6"15"-34"0,0 0-12 0,0 0 20 16,0 0 5-16,0 0 4 15,-6 0-5-15,1 0-2 16,-6 0-22-16,5 0 3 0,1 0 1 15,-6 0-3-15,-1 15 7 16,1 5-8 0,6-6-9-16,-1 6-3 15,1-5-5-15,-1 4-1 16,6-4-1-16,0 5-2 16,0-6 5-16,6 1 1 15,-1 0-5-15,12-1 0 16,0 1-1-16,-1 10 2 0,6-6 7 15,11 1 7-15,-5-6 7 16,5 6 5-16,-6-5 10 16,-5-1 5-16,0 1 2 15,-22 0 2-15,6 0-18 16,-17 9-4-16,0-4-13 16,-22 9-5-16,5-4-22 15,-5 4-8-15,0 0-59 16,-5 6-24-16,16-6-77 15,-12 10-48 1,1-5 110-16</inkml:trace>
</inkml:ink>
</file>

<file path=ppt/ink/ink5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37.38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39 0 288 0,'0'-5'107'0,"0"5"-58"0,0 41-44 0,0-31 22 16,-7 21 2-16,2-4 5 15,5 34-3-15,0-10-1 16,0 37-17-16,0-11-1 0,-7 26-1 16,0-15-4-16,1 19-2 15,0-14-24-15,6-5-10 16,0-11-96-16,6-10-43 15,0-11 38 1</inkml:trace>
</inkml:ink>
</file>

<file path=ppt/ink/ink51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9:52.17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22 152 124 0,'-11'-29'49'0,"11"29"-26"0,-6-20 8 0,6 20 26 16,-5-5-13-16,5 0-2 15,0-5-12-15,0 5-2 16,0 1-15-16,0-1 8 0,0 0 5 16,0 0-3-16,0 5 1 15,0 0-9-15,0 10-2 16,0-5-7-16,0 9-4 15,0 1-1-15,5 19 1 16,-5-4 3-16,6 14 4 16,-1-10-6-16,6 10-4 15,-5-5-3-15,10 1 3 16,-5-11 2-16,12 0 4 16,-7-4 4-16,6-10 5 15,-5-6 9-15,5-14 6 16,-6 1-9-16,1-21-2 0,-1 5-8 15,1-19-4-15,-6 10-1 16,-6-15 1-16,1 9 6 16,-1-4 2-16,1 5-5 15,-6 0-1-15,0 4-4 16,0 1-3-16,0 4-3 16,0 6-1-16,0-1-38 15,0 5-15-15,0 1-34 16,5 4-13-16,-5 5-5 15,6 5-1-15,-1 0 8 16</inkml:trace>
</inkml:ink>
</file>

<file path=ppt/ink/ink51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9:52.58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1 124 184 0,'0'-20'68'0,"0"20"-36"16,5-15-7-16,-5 15 27 0,0 0-6 16,0 0-2-16,0 5-17 15,0 0-4-15,0 15-13 16,0-6 9-16,6 21 7 0,0-6-8 16,-1 10-2-16,1-4-9 15,-1 14-3-15,1-10 0 16,-1 10 0-16,-5-10-24 15,0 10-9-15,0-5-37 16,0-5-13-16,0-4-37 16,0-6-35-16,0-5 63 15</inkml:trace>
  <inkml:trace contextRef="#ctx0" brushRef="#br0" timeOffset="555">1 99 156 0,'0'-20'60'0,"0"20"-32"0,0-14-2 0,0 14 23 15,0-5 0-15,0 0 1 16,0 0-15-16,0 0-4 0,5 0-18 15,1 0-1-15,0 0-1 0,-1 1-4 16,6-1-2-16,0 0-2 16,0 0 0-16,1 0-2 15,5 0 2-15,-1 5-4 16,6 0-2-16,0 0 2 16,0 0 2-16,0 0 2 15,1 0 3-15,-6 0 1 16,0 5 1-16,-1 0-2 15,-5 5 1-15,0-1 0 16,-5 6 1-16,-1 0-2 16,-5 4 1-16,0-4-6 15,-11 10-1-15,6-6 4 0,-6 6 2 16,0-6-2-16,0 11-1 16,-1-6 1-16,1 6 0 15,0-6 2-15,6 1 1 16,-1-6-6-16,6 1 0 15,0-1 1-15,6 1 3 16,-1-5-2-16,6 4-2 16,0-4 0-16,6 0 1 15,-6-1 1-15,6 1 1 16,-1-5-31-16,6 0-12 16,1 0-46-16,-1-1-19 15,0 1-35 1</inkml:trace>
</inkml:ink>
</file>

<file path=ppt/ink/ink51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9:53.72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74 268 0,'11'-29'101'0,"-11"29"-54"0,4-20-22 0,-4 20 31 16,6-5-10-16,-6 0 0 16,5 0-9-16,-5 0-2 15,0 0-20-15,0 5 2 0,0 0 3 16,0 0-2-16,6 0-1 16,-6 0-7-16,0 5-4 15,0-5-1-15,0 10-1 16,0 0-2-16,0 14 1 15,0-4 0-15,0 14 1 16,0-4-2-16,0 9-2 0,0-5 1 16,0 10-1-16,0-4 0 15,0 4 0-15,0-5-3 16,0 0 0-16,0-10 2 16,0 1 0-16,0-6 1 15,0 1 0-15,0-6 2 16,5-4 1-16,1-5-1 15,5 0 1-15,-1-5-4 16,1-5-2-16,0 0-42 16,5 0-20-16,-6 0-66 15,7-5-29-15,-1 0 11 16</inkml:trace>
  <inkml:trace contextRef="#ctx0" brushRef="#br0" timeOffset="1291">123 603 88 0,'0'0'33'0,"0"0"-18"0,0 0 0 0,0 0 15 0,0 0 8 16,0 0 6-16,0 0 5 15,0 0 5-15,0 0-30 16,0 0 7-16,0 0 2 0,0 0-15 15,0-5-7-15,0 5-3 16,0 0-1-16,0 0 3 16,6-5 1-16,-6 5 1 15,5 0 2-15,1 0 2 16,4 0-1-16,-4 0-3 16,5 0-2-16,0 0-2 0,4 0 2 15,-4 0-5-15,6-5-3 16,-6 1 1-16,4 4 0 15,-4 0 1-15,0-5 0 16,0 0 2-16,-1 5 3 16,1 0-2-16,0 0-2 15,-5 0-2-15,-1 0 0 16,0 0 2-16,0 0 2 16,1 0-43-16,-6 0-20 15,0 0-56-15,11 0-22 16</inkml:trace>
</inkml:ink>
</file>

<file path=ppt/ink/ink51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0:05.88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69 263 212 0,'-16'-34'79'0,"16"34"-42"0,-6-39-8 16,1 24 30-16,5 0-10 0,0 0-4 15,0 11-6-15,0-1 0 16,-6 0-21-16,6-5 5 0,0 5 4 15,0 5-11-15,0 10-1 16,0 14-3-16,0 1 2 16,0-1-3-16,0 11 1 15,6 33-1-15,-1-9 1 16,1-5 0-16,-1 10 0 16,1-10-9-16,-1 14-1 15,1-9 0-15,5 5 1 16,-5-10 1-16,0 4 0 15,-1-9-2-15,1 5-2 16,-1-10 1-16,-5-4-1 16,6-6 0-16,-6 0 0 15,0-4-29-15,0-6-13 0,0-4-49 16,0-6-19-16,0-4-47 16,0-10-36-1,0 0 84-15</inkml:trace>
  <inkml:trace contextRef="#ctx0" brushRef="#br0" timeOffset="421">3 194 232 0,'0'-34'88'0,"0"34"-48"0,0-29-18 0,0 24 26 16,0-5-8-16,0-14 2 16,0 9-18-16,0 0-4 15,6 0-12-15,5-9 1 0,0 14 4 16,0 5-3-16,11 0 2 16,12 0-7-16,-1 10-1 15,0 5-2-15,11-5 1 16,-5 0 4-16,-5 5 6 15,-7 9 2-15,-5-4 0 16,-5 10 4-16,-6 4 2 16,-22 0 0-16,-6 1 2 15,-5-1-7-15,-5 1-1 0,-7-6-7 16,6-9-3-16,6-1-2 16,0 11-3-16,0-5-24 15,5-6-9-15,-5 1-49 16,17 0-22-16,-6-1-26 15,5 1-7-15,0-5 22 16</inkml:trace>
</inkml:ink>
</file>

<file path=ppt/ink/ink51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0:07.18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63 94 168 0,'6'-10'66'0,"-6"5"-36"0,5-5-4 15,-5 5 25-15,0 0 1 16,0 0 4-16,0-5-5 16,0 0-1-16,0 0-28 15,0 1 3-15,0 4 2 0,0 0-9 0,0 0 0 16,-5 5-8-16,5 0-4 15,0 5-3-15,-6 0-3 16,1 0 1-16,-6 4-1 16,0 11 2-16,0 0 3 15,-1 0 0-15,7 0 0 16,-1-1-6-16,6 1-1 16,0 0 1-16,6-6 2 15,-1-4-2-15,1 0-2 16,0 0-1-16,5-5 3 15,0 0 0-15,0 0 1 16,0 0 0-16,-11 5 2 16,5-10-1-16,1-5-1 15,5 0 1-15,-6 0 1 16,1-5 1-16,-1 0 3 16,1-5-3-16,-6 0-2 0,0-4 0 15,0-1 1-15,0 1-1 16,0 4 2-16,0 0-4 15,0 0 0-15,0 5 3 16,0 0 1-16,0 5-4 16,0 5 1-16,0 10-5 15,0 5 1-15,5 5 4 16,1 0 2-16,-1-1-3 16,1 1-1-16,-1 4-2 15,1-4 3-15,-1 5-24 16,6-5-11-16,0 0-32 15,0-6-12-15,0-4-37 16,0-5-54-16,6 0 55 16</inkml:trace>
</inkml:ink>
</file>

<file path=ppt/ink/ink51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0:08.06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0 245 196 0,'5'-5'74'0,"-5"5"-40"16,17 10-24-16,-12 0 17 0,12-1-2 15,0 6 0-15,5 0 1 16,-6-1 1-16,1-4-14 16,5 0 1-16,-6 5 2 0,-5-5-6 15,0-1-1-15,-5 1 1 16,-1-5 1-16,-5-10 8 16,-5 0 2-16,-6 0-8 15,-6-9-5-15,-5-11-1 16,0-9 2-16,0-5 5 15,6-1 1-15,5 1 0 0,5 5 1 16,6 9-4-16,0 1 0 16,6 4-5-16,5 6 1 15,5-1-5-15,6 0 0 16,6 1 3-16,10 4 1 16,-5 5-1-16,6 5-1 15,-11 0-8-15,-1 5 0 16,-5 9-45-16,0-4-18 15,-5 5-57-15,-1 0-23 16,6 9 14 0</inkml:trace>
  <inkml:trace contextRef="#ctx0" brushRef="#br0" timeOffset="630">661 211 168 0,'0'-5'66'0,"0"0"-36"0,6-5-11 0,-6 5 21 16,0 0-3-16,0-5 3 15,0 1 6-15,0-1 4 16,-6 0-27-16,1 5 7 0,-1 0 1 16,-5 0-5-16,-5 0-3 15,5 5-7-15,0 0-2 16,5 5-8-16,-5 5-4 15,0 5-1-15,0-1-1 16,6 1 0-16,-1 0 0 16,1 4 0-16,5-4 2 15,0 0-3-15,5 0-2 16,1-1 2-16,5 1 2 16,0 0-2-16,5-1 0 15,-5-4-1-15,6 5 0 16,5-10 0-16,-6 5 0 0,1-10 6 15,5 0 2-15,0 0-2 16,0-10-1-16,-5 0-8 16,-6-5-4-16,0 1 0 15,0-1 0-15,-11 5 6 16,5 0 1-16,1 5-1 16,-6 5 2-16,0 10-1 15,0 5-2-15,0 0-6 16,0-6-4-16,5 6-21 15,1-5-8-15,5 0-34 16,0-5-16-16</inkml:trace>
</inkml:ink>
</file>

<file path=ppt/ink/ink51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0:09.66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44 160 0,'0'-10'63'0,"0"10"-34"0,0 0-14 0,0 0 20 16,0 0 9-16,0 0 6 15,0 0-12-15,0 10-3 16,0 5-20-16,0-1 4 0,0 6 2 15,0 0 0-15,0-1 2 16,0 1-7-16,0-1 1 16,0 1-8-16,5 5-1 15,-5-6-2-15,0-4-1 16,0-5-3-16,6-1 1 16,-6-9-2-16,0 10-1 15,0-15 7-15,5-4 3 0,1-1-5 16,-1-5-3-16,6-5-6 15,-5-4-2-15,-6-1-2 16,5 1 0-16,1-1 5 16,-1 6 1-16,1-1 2 15,-1 1 2-15,6 4-6 16,-5 0-1-16,-1 1-1 16,1 4 2-16,0 5 2 15,0 0 1-15,5 5-4 16,0 10 1-16,0 4 4 15,0 1 2-15,0 5 0 16,0 4 1-16,0 1 0 16,-6-6 1-16,1 1-2 15,-1-5-2-15,1-1 1 0,0-4-1 16,-1 0 0-16,1-5 2 16,5 0-1-16,-6-15-3 15,1-5-1 1,10-4-3-16,6-6 1 15,1 1 1-15,-1 4-1 16,-5 0 4-16,-1 6 0 16,1 4 1-16,-1 10 0 15,6 10 6-15,12 9 4 16,-7 6-1-16,-4 4 0 0,-1 1-3 16,0-1-1-16,-5-9-45 15,-1 4-18-15,-10-4-86 16,-1 4-56-1,1-4 84-15</inkml:trace>
</inkml:ink>
</file>

<file path=ppt/ink/ink51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8:29.71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1111 593 180 0,'0'-5'68'0,"0"5"-36"0,0 0-9 0,0 0 26 16,0 0-16-16,0 0-4 15,0 10-17-15,0 0-5 0,11 9-5 16,-5 1-8-16,10 9-4 0,-5-4-32 16,-5 4-15-16,-1-4-45 15</inkml:trace>
  <inkml:trace contextRef="#ctx0" brushRef="#br0" timeOffset="102">1084 260 48 0,'-11'-34'19'0,"11"34"-10"0,-6-20-31 16,1 20-5-16</inkml:trace>
  <inkml:trace contextRef="#ctx0" brushRef="#br0" timeOffset="627">1530 534 124 0,'6'5'49'0,"-6"-5"-26"0,5 5-14 0,-5 0 14 0,6 5-7 16,-1 0 1-16,1 4-6 16,-1-4 1-16,1 10-7 15,-1-6 10-15,1 6 7 0,-1-5 0 16,1-1-1-16,-1-4-3 16,-5 0-1-16,0 0-9 15,0-10-3-15,0 0-8 16,0-10 0-16,0 0-4 15,0-9 2-15,0-1 5 16,6-5 2-16,-6 1-3 16,0-1-1-16,0 6 1 15,5-11 2-15,1 6-2 0,-1 9 0 16,1-4 5-16,5 14 5 16,-6 0 1-16,12 15 2 15,0-1 0-15,5 16 0 16,-6-5 0-16,6 14 2 15,-5-5-7-15,5 15-4 16,0-9-31-16,5 9-11 16,-5-5-47-1,0 0-62-15,1-5 39 16</inkml:trace>
  <inkml:trace contextRef="#ctx0" brushRef="#br0" timeOffset="-1369">169 627 124 0,'-6'-14'49'0,"6"14"-26"0,0-10-5 0,0 10 20 16,-5-5-4-16,5 0 3 15,-6 0-6-15,1 0 1 16,-1 0-18-16,1 0 5 0,-6 5 4 16,0 0-6-16,-6 5 1 15,6 0-7-15,-5 10 1 16,-1 0-5-16,0 14 1 16,1-4-5-16,5 9-2 15,5-5 0-15,6 10-1 0,0-4 2 16,11 4 1-16,0-5-1 15,6-4-2-15,-6-6-2 16,6-4-1-16,-6-1 2 16,5-9 2-16,-5 0 6 15,0-20 4-15,0 5-4 16,0-14 1-16,-5 4 1 16,-1-19 2-16,-5 4-3 15,0-4 0-15,0 5-5 16,0-6-2-16,0 6-9 15,-5-1-3-15,5 6-18 0,0 4-9 16,0 1-29-16,0 4-12 16,0 5-29-1,5 10-25-15,1 0 60 16</inkml:trace>
  <inkml:trace contextRef="#ctx0" brushRef="#br0" timeOffset="-544">659 559 116 0,'0'-5'44'0,"0"5"-24"0,-5-5-2 0,-1 5 18 16,1 0-7-16,5 0 0 15,-6-5-10-15,1 0-1 16,-6 0-11-16,5 0 2 0,-10 0 4 16,5 5 2-16,-11 0 0 15,0 0-1-15,0 5-1 16,-1 0-3-16,7 5 1 15,-1 0-4-15,12 14-2 16,-1-4-2-16,12 4-3 16,-1-4 1-16,6 5-1 15,0-1 0-15,11-9 0 16,-5-1 0-16,5-9 0 16,0 0 4-16,0-10 5 15,-5 0-3-15,-1-9-1 16,1-1-2-16,-6-5 0 0,0 1-2 15,-6-1-1-15,1 6 5 16,-1-1 1-16,1 0 4 16,-6 0 4-16,0 6-6 15,5 9-2-15,1 0-3 16,-1 19-3-16,1-4 1 16,10 24-1-16,-5-9 0 15,6 14 0-15,0-5 0 16,-1 10 0-16,1-5 4 15,-1 10 2-15,1-10 2 16,-6 10 0-16,0-5 9 16,-11 5 6-16,0-10-3 0,-28 20-2 15,6-11-8-15,-44 11-4 16,11-10-3-16,-22 10-3 16,11-10-15-16,-6 4-7 15,11-9-36-15,-5 0-14 16,5-9-36-16,6-11-14 15,11-5 18 1</inkml:trace>
  <inkml:trace contextRef="#ctx0" brushRef="#br0" timeOffset="1604">3289 132 168 0,'-17'-24'66'0,"17"24"-36"0,-16-5-7 0,10 5 26 15,1 5-12-15,-1-5-1 16,6 15-6-16,0-6-1 0,6 36-16 16,-6-11 10-16,11 39 6 0,0-9-6 15,5 34-4-15,-5-10-6 16,17 15-1-16,-6-15-5 16,0 20 1-16,-6-20-10 15,1 15 0-15,-1-15-33 16,1 1-14-16,-6-16-30 15,0-9-11-15,0-10-23 16,-5-35-17 0,-1 1 61-16</inkml:trace>
  <inkml:trace contextRef="#ctx0" brushRef="#br0" timeOffset="2009">3156 319 144 0,'-16'-49'55'0,"16"49"-30"0,-11-40 6 0,5 36 26 15,1-11-6-15,5 0-2 16,0-14-15-16,0 4-4 16,0-4-17-16,0 4 1 0,5 1 0 15,1 4-3-15,10 1 1 16,1 4-7-16,10 10-1 15,-5 0 0-15,28 10 2 16,-6 0-3-16,17 5 0 0,-12 0-1 16,1 4-2-1,-6 1 9-15,-5 9 4 0,-6-4 7 16,-11 9 2-16,0 1 4 16,-22 4 1-16,0-4-3 15,-22 4-1-15,5-5-10 16,-27 1-5-16,11-6-3 15,-11 6 1-15,5-6-27 16,6-4-13-16,6-1-45 16,5-4-19-16,5 0-26 15,12-1-11-15,-1-4 25 16</inkml:trace>
  <inkml:trace contextRef="#ctx0" brushRef="#br0" timeOffset="4906">5174 373 184 0,'0'-20'71'0,"0"20"-38"0,0 5-12 0,0-5 25 16,0 0-11-16,0 0 0 15,5 0-3-15,1 0 2 16,5 0-18-16,0 0 6 0,5 5 5 16,-5-5 0-16,6 5 2 15,-1 0-8-15,1-5-2 16,-6 0-11-16,0 0-3 16,0 0-3-16,0-5 1 15,0 5 0-15,0-5 1 0,0 0-2 16,0 0-2-16,-5 0 3 15,-1-5 0-15,1 0-4 16,-1-4 1-16,1-1 2 16,-1-5 3-16,-5 6-2 15,0-1 0-15,0 0-1 16,-5 1 1-16,-1-1 0 16,1 5 3-16,-1 0-1 15,-10 5 0-15,5 1-6 16,-6 4-1-16,1 0 5 15,-1 4 3-15,1 1-3 0,-1 15 0 16,0-5 3-16,6 14 1 16,0-4-1-16,0 14-1 15,6-5-1-15,5 10 0 16,0-10 2-16,5 6 3 16,1-1-2-16,10-5 1 15,1-4-7-15,0-1-1 16,-1-5 2-16,6-4 1 15,0 0-1-15,11-6 1 16,-5 1-4-16,10-10 0 16,-5 0-12-16,6-5-5 15,-6 0-21-15,0-5-10 16,-5 0-47-16,-1 0-19 16,-5 0-45-1</inkml:trace>
  <inkml:trace contextRef="#ctx0" brushRef="#br0" timeOffset="2909">4077 201 124 0,'0'-5'49'0,"0"5"-26"0,-6-5-3 16,6 5 21-16,-5 0 0 15,5 0 0-15,-6 0 2 16,1 0 0-16,-1 0-23 16,1 0 8-16,-6 5 3 0,0 0-3 0,-6 0-2 15,6 0-10-15,-5 5-3 16,5-1-3-16,0 1-1 15,0 0-3-15,0 5 1 16,0-5-2-16,-1 14 2 16,7-4-4-16,-1 4 0 15,1 1 3-15,5-1 3 16,0-4-6-16,0-1-2 16,0 1-1-16,5-5 0 15,-5 4 0-15,6-9 0 16,-1 0 2-16,7-10 1 15,-1 0-4-15,0 0 1 16,0 0 0-16,0-10 2 16,0 0-1-16,0-14 2 15,0 9-2-15,-6-5 2 0,1 1-2 16,-1-6-1-16,1 6 1 16,-1-6 1-16,1 6-1 15,-6-1 2-15,0 0-2 16,0 6-1-16,0-1 1 15,0 0 1-15,0 6 1 16,0-1 3-16,0 5-3 16,0 5-2-16,0 0 0 15,5 10 1-15,-5-1-1 16,6 11 2-16,-1-5-2 16,1 14 2-16,-1-4-2 0,6 9 2 15,-5-5-2-15,16 6 2 16,-6-6-2-16,6 10-1 15,-5-9-4-15,5-1 0 16,0-4 2-16,0-1 3 16,0-4-11-16,0-6-6 15,0-4-20-15,-5-5-10 16,-6 0-44-16,0 0-17 16,0-5-32-1</inkml:trace>
  <inkml:trace contextRef="#ctx0" brushRef="#br0" timeOffset="3990">4739 211 140 0,'0'-10'55'0,"0"10"-30"0,0-10 4 0,0 10 23 16,0-5-4-16,0 0-1 15,-5 1-4-15,5-1 0 0,-6 0-24 16,1 0 7-16,-1 0 2 0,1 0-4 16,-6 5 0-16,5 0-7 15,-5 0-2-15,0 0-3 16,0 5 2-16,0 0-3 15,0 5-1-15,6-1-4 16,-6 6-1-16,0 0-3 16,5 4-2-16,1-4 1 15,5 10-1-15,0-6 0 16,0 11 0-16,0-6-3 16,5-4 2-16,1-1-1 15,-1-4 0-15,1 0 4 16,5-5 1-16,0-1-1 0,5-9-2 15,-5 0 1-15,0-9 1 16,0-1 1-16,0 0 3 16,-5 0-5-16,-1-5-1 15,1 1 4-15,-1-6 2 16,-5 5 0-16,0-4 1 16,0 4 7-16,0 0 3 15,0 1-4-15,-5 4 0 16,5 0-6-16,-6 5 1 15,6 0-1-15,-5 0 1 16,5 5-2-16,0 5-1 16,0 0-6-16,0 10 1 15,0-5 0-15,5 14 0 16,-5-4 0-16,6 19 2 0,-1-5-3 16,6 15 0-16,0 0 1 15,0 10 0-15,0-10 0 16,0 15 0-16,-5-10 0 15,-1 5 2-15,1-10 1 16,-12-5 1-16,1-5 0 16,-12 10 2-16,1-10-3 15,-6 0-2-15,0-4 0 16,-17 4 1-16,6-10-3 16,-28 1 0-16,12-6 1 15,-17 5 0-15,11-4-14 16,-12-1-5-16,12-4-26 0,-5 0-8 15,16-1-48-15,5-4-18 16,6 0-45 0,11-1-24-16,5-4 97 15</inkml:trace>
  <inkml:trace contextRef="#ctx0" brushRef="#br0" timeOffset="9320">1569 2132 96 0,'11'-10'35'0,"-11"10"-18"0,5-5 6 0,-5 5 18 16,6-5 3-16,-6 0 3 15,0 0-2-15,0 0 0 16,0-5-25-16,0 6 10 0,-6-6 7 16,1 5-9-16,-6 0-4 15,0 0-7-15,-11 5-3 16,5 0-8-16,-10 10-2 15,5-5-2-15,-6 14 1 16,0 1-4-16,6 9 0 16,0-4 3-16,11 14 1 15,0-10-4-15,17 16-1 16,-1-6-2-16,17 0 3 0,-5-5 0 16,11-9 1-16,-6-6 0 15,5-14 0-15,-5 0 4 16,0-15 5-16,-5 1 6 15,-1-21 3-15,-5 6-3 16,-5-16 1-16,-1 11-5 16,1-5-1-16,-1 4-6 15,-5-4-1-15,0 5-3 16,0 4-1-16,0 1-23 16,0 4-12-16,0 5-34 15,0 15-14-15,0 0-12 16,6 10-4-16,-1 0 2 15</inkml:trace>
  <inkml:trace contextRef="#ctx0" brushRef="#br0" timeOffset="11214">2974 2244 132 0,'6'10'49'0,"-6"-10"-26"0,5 0 4 15,-5 0 23-15,0 5-6 16,0 0-2-16,6 10-12 16,-6-1-4-16,5 11-15 15,1-6-9-15,-1 11-4 0,-5-6-15 16,0 6-6-16,0-6-50 15,0-4-62 1,0-1 29-16</inkml:trace>
  <inkml:trace contextRef="#ctx0" brushRef="#br0" timeOffset="11351">2925 1681 140 0,'0'-15'52'0,"0"15"-28"0,5 5-55 0,-5 0-3 16,0 10-18-16,0-6-4 16</inkml:trace>
  <inkml:trace contextRef="#ctx0" brushRef="#br0" timeOffset="11816">3305 2332 188 0,'6'-9'71'0,"-6"9"-38"0,0-35-10 16,0 30 24-16,-6-4 0 15,6 4 2-15,-5-5-10 16,-1 5-4-16,-5 0-19 16,0 0-1-16,-5 5-1 0,5 0-7 0,-1 15-4 15,1 0-5-15,0 4 1 16,6-4 1-16,5 9 0 16,0 1-5-16,5 4-1 15,1-4 0-15,10-6 4 16,-4-4 1-16,4-10 3 15,1 0 3-15,-1-20 2 16,-5 5 1-16,0-19 0 16,-5 5-2-16,-1-11-1 15,-5 6-3-15,0-5 1 16,0 4-18-16,0 11-4 16,0 4-24-16,-5 5-8 15,-1 5-30-15,6 5-12 16,0 0-16-16</inkml:trace>
  <inkml:trace contextRef="#ctx0" brushRef="#br0" timeOffset="13287">4468 1710 252 0,'0'0'93'0,"0"0"-50"0,11 20-44 0,-11-15 20 15,6 19-7-15,-1 1 3 16,12 24 3-16,-1-10 3 16,-5 20-11-16,0-5-6 0,0 9-2 15,0-9-20-15,0 10-5 16,0-10-53-16,1 0-23 16,-1-10-1-1</inkml:trace>
  <inkml:trace contextRef="#ctx0" brushRef="#br0" timeOffset="12307">3542 2225 108 0,'0'9'44'0,"0"-9"-24"0,6 25-10 0,-6-20 14 16,5 10 0-16,-5-6 1 16,6 11-3-16,-1-5-2 15,1 4-10-15,-1 1 5 0,1-1 4 16,-1-4-8-16,1 0-1 15,-1 0 3-15,1-11 1 16,-6 1-3-16,0-10-1 16,0 1-9-16,0-11-2 15,0 0 0-15,0-9 2 16,0-1 0-16,5-9 2 16,-5 4-7-16,6-4 1 15,-1 5 1-15,6-1 1 16,-5 6 1-16,5 4 0 15,0 6 2-15,5 14 3 0,-5 0 2 16,6 19 3-16,-6-4-1 16,0 14 0-16,0-4-8 15,0 9 0-15,0-5-14 16,0 6-7-16,0-6-25 16,0 1-11-16,-5-6-25 15,5 1-30 1,-6-6 40-16</inkml:trace>
  <inkml:trace contextRef="#ctx0" brushRef="#br0" timeOffset="12938">4044 2205 152 0,'5'-10'57'0,"-5"10"-30"0,0-14-12 0,0 14 20 15,0 0-2-15,0 0 3 16,0-5-7-16,0 0-1 15,-5 5-15-15,-1 0 5 0,1-5 5 0,-1 5-3 16,1 0 0-16,-1 0-7 16,1 10 0-16,-1-5-8 15,1 9-1-15,-1-4-2 16,1 10 1-16,-1-1-2 16,1 1-1-16,-1-5 3 15,6 4 0-15,0-4-4 16,0 4-1-16,0-4 1 15,6 0 2-15,-1 0 0 16,1-1-1-16,-1-4-2 16,1 0 1-16,-1-5-1 15,1-5 0-15,-1 0 0 0,1-5-2 16,-1 0-4-16,1-5-2 16,-1 0-2-16,1-9 0 15,-1 4 2-15,1 0 1 16,-1 1 6-16,1-1 1 15,-1 5-1-15,1 0 2 16,-1 5 3-16,1 10 1 16,-1 0-1-16,1 10-2 15,-1-5-2-15,6 9 1 16,0-4 1-16,6 5 2 16,0-6-36-16,-1 6-15 15,1-5-30 1,-1-6-53-16,-5 1 29 15</inkml:trace>
  <inkml:trace contextRef="#ctx0" brushRef="#br0" timeOffset="9683">1817 2078 192 0,'0'5'71'0,"0"-5"-38"16,0 34-28-16,0-29 17 0,5 29-1 15,1-5 2-15,10 20-4 16,-5-9-1-16,12 28-10 16,-1-14-5-16,5 29-2 0,1-9-1 15,-1 9 2-15,-5-14-8 16,0-1-1-16,0-4-31 16,-5-5-13-16,-1-10-45 15,-5-15-23 1,1-4 59-16</inkml:trace>
  <inkml:trace contextRef="#ctx0" brushRef="#br0" timeOffset="10115">1844 2205 96 0,'-5'-20'38'0,"5"20"-20"0,0-24 14 0,0 24 22 16,0-10-9-16,0 0-1 15,0-4-16-15,0 4-6 16,5-5-12-16,-5 0-4 0,11 1 0 16,0 4-3-16,17 0 0 0,-6 5-1 15,11 5-2-15,-5 0 1 16,10 5-1-16,-5 0 0 15,0 5 0-15,1 0 2 16,-7 4 1-16,1 1 5 16,-6 5 5-16,-6-6 2 15,-5 11 3-15,0-6-1 16,-11 6-1-16,0-5-2 16,-16-1 1-16,5 1-8 15,-17-6-2-15,6 1-3 16,-22 0 1-16,5 0-11 0,-5-1-2 15,11 1-26-15,0 0-11 16,6-1-31-16,5 1-14 16,0-5-8-1</inkml:trace>
  <inkml:trace contextRef="#ctx0" brushRef="#br0" timeOffset="10596">2401 1338 152 0,'0'-30'57'0,"0"30"-30"0,-5 0-18 16,5 0 16-16,0 5-3 15,0-5-1-15,0 15 0 16,0 0-1-16,0 24-11 15,0-5 10-15,5 20 4 0,1-10 2 16,5 35 0-16,-6-6-6 0,6 25 1 16,0-15-9-16,0 10-4 15,0-9-4-15,0 4 0 16,0-15-2-16,0 6-1 16,0-11-15-16,0-4-7 15,0-10-16-15,0-5-4 16,1-5-6-16,-1-5-2 15,-6-4-9 1,1-11-40-16,-1-4 17 16</inkml:trace>
  <inkml:trace contextRef="#ctx0" brushRef="#br0" timeOffset="10926">2396 2254 220 0,'-6'0'82'0,"6"0"-44"0,-5 10-14 16,-1-5 29-16,6 0-9 15,0-5-4-15,0 0-11 16,0 0-6-16,0-5-13 15,0 0 5-15,11 0 2 0,-5 0-5 16,10-5-2-16,1 5-5 0,5-4-4 16,0-1 0-16,5 0 1 15,-5 0-28-15,12 5-9 16,-7 0-23-16,1 0-8 16,-6 5-20-16,0 5-9 15,-6 0-1 1</inkml:trace>
  <inkml:trace contextRef="#ctx0" brushRef="#br0" timeOffset="105748">803 2822 40 0,'-6'-19'16'0,"12"14"-8"0,-6 5-10 0,0 0 6 16,0 5 1-16,11 0 4 16,11-5 5-16,16-5 1 15,23 0 0-15,33 0 1 16,32-10-4-16,12-4-2 15,17-1-4-15,32 10 1 16,6 5-4-16,5 5-2 16,17 10 0-16,0 5-1 15,0 0 0-15,11-1 0 16,6-4 0-16,-6-10 2 16,-6 0 5-16,1-5 4 15,-23-5-4-15,-21-4 1 16,-18 4-7-16,-32 5-1 15,-17 0 0-15,-16 0 2 0,-17 5 1 16,-5 5-1-16,-11-5-2 0,-6 0-10 16,0 0-6-16,-6 10-43 15</inkml:trace>
</inkml:ink>
</file>

<file path=ppt/ink/ink51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0:17.21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48 329 184 0,'-17'-30'71'0,"17"30"-38"0,-5-19 1 16,5 19 31-16,-6 0-22 16,6 0-7-16,0 0-15 15,0 0-3-15,0 19-11 16,0-9 13-16,0 24 9 0,0-4 0 0,6 29 3 16,-1-6-12-16,1 16-2 15,-1-10-8-15,1 0-4 16,-1-5-3-16,1 4-3 15,-1-9-19-15,1 0-8 16,-1-5-41-16,1-9-19 16,-1-6-27-1,1-14-51-15,-1 0 49 16</inkml:trace>
  <inkml:trace contextRef="#ctx0" brushRef="#br0" timeOffset="421">42 245 144 0,'-16'-19'55'0,"16"19"-30"0,-11-25 17 16,5 25 31-16,1-10-7 16,5 1-4-16,0-1-18 15,0 0-7-15,0-14-21 16,5-11 3-16,6 6 2 0,6 0-9 15,-1 24-2-15,1 0-4 16,16-10 1-16,22 0-4 16,5 10-2-16,1 5 0 15,-22 20 1-15,-6-5-1 16,5 9 2-16,-5-4 2 16,0 4 4-16,-5-4-4 15,-6 9-3-15,-5-4 10 0,-17 14 4 16,0-10 3-16,-22 15 1 15,0-9-5-15,-23 4-1 16,7-5-11-16,-12 1-1 16,6-6-4-16,-5-5 0 15,15-4-40-15,7 0-17 16,-1-6-52-16,12-4-19 16,5 0-9-1,11-5-15-15,0 0 73 16</inkml:trace>
</inkml:ink>
</file>

<file path=ppt/ink/ink51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0:18.35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121 44 128 0,'11'-24'49'0,"-11"24"-26"0,11-10 2 0,-11 10 20 16,0 0 11-16,0 0 5 16,0-5-2-16,0 0 1 15,-5 5-33-15,5 0 0 0,-6 0 1 16,1 0-12-16,-6 0-3 16,0 0-6-16,0 5-2 15,0 0-6-15,-6 10-1 16,12-5 5-16,-6 14 5 15,0-9 2-15,0 9 2 16,0-4-2-16,5 4-1 16,1-4-8-16,-1 9 0 15,6-4-1-15,0-1 2 16,0-4-3-16,6 0 0 0,-1-6 1 16,1 1 2-16,-1 0-3 15,6-10 0-15,0 0 3 16,6-15 3-16,-12 0-2 15,17-10-2-15,-11 6 0 16,0-11 1-16,0 1-1 16,-5-1-1-16,-1 6 1 15,1-1 1-15,-1 5 1 16,1 5 1-16,0 1-5 16,-6 18-1-16,0-4 1 15,0 15 0-15,0-5 1 16,5 14 0-16,-5-4 0 0,6 4 0 15,-1-5-5-15,1 6 1 16,-1-6-33-16,12-4-13 16,-1-5-21-16,6-1-9 15,-5-4-14-15,10-5-6 16,1 0 4 0</inkml:trace>
</inkml:ink>
</file>

<file path=ppt/ink/ink5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35.80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 36 280 0,'0'-36'107'0,"0"36"-58"0,6 0-40 15,-6 0 25-15,0 10-17 16,0 1-2-16,0 9 4 16,0-5 2-16,6 26-10 15,0-5 11-15,5 36 5 0,2-10-1 16,-2 40-1-16,2-15-7 16,4 31-1-16,-4-16-6 15,-2 22-1-15,1-22-6 0,0 15-1 16,0-19 1-16,0-11 0 15,-6-16-22-15,0-3-8 16,-1-12-25-16,1-10-10 16,1-5-36-16,-1-5-15 15,-1-6-18 1</inkml:trace>
  <inkml:trace contextRef="#ctx0" brushRef="#br0" timeOffset="228">0 1332 392 0,'0'-30'145'0,"0"30"-78"0,23-27-47 0,-23 27 35 16,12-10-13-16,0 0 1 0,12-6-23 16,-6 6-9-16,-1 0-7 15,1 5 1-15,6 0 1 0,-6 0-18 16,11-1-6-16,-5 1-56 15,0 0-22-15,0 0-84 16,-1 0-51 0,-4 0 110-16</inkml:trace>
</inkml:ink>
</file>

<file path=ppt/ink/ink52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0:18.88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0 327 124 0,'6'15'49'0,"-6"-15"-26"0,17 39-5 0,-17-29 18 15,5 9-3-15,1-4 3 16,-1 5-9-16,1-1-2 15,-1 1-14-15,1-5 7 0,-6-1 2 16,5-4 12-16,1-15 4 16,-6 5-18-16,0-24-8 15,0 4-5-15,0-14-1 16,0 4 2-16,-6-14 3 16,1 5 0-16,5 0 2 15,-6 5 5-15,6-1 2 16,0 6-9-16,6-10-3 15,-1-10-6-15,1 9-1 16,10 11 3 0,1 5-1-16,-6 19-1 15,0 0-10-15,0 10-6 16,5 4-39-16,-5 6-14 0,0 0-35 16,0 4-56-1,-5-4 46-15</inkml:trace>
  <inkml:trace contextRef="#ctx0" brushRef="#br0" timeOffset="570">414 224 132 0,'5'-10'49'0,"-5"10"-26"0,0-5 4 0,0 5 23 16,0 0 7-16,0-4 3 16,0-1-7-16,0 5-3 15,-5-5-27-15,-6 0 4 0,5 0 3 16,-5 0-7-16,0 5-1 16,0 0-11-16,0 10-2 15,0 0-3-15,0 9-1 16,6 1 1-16,-1-1 1 15,1 1-1-15,5 0-1 16,0-1-6-16,0 1 1 16,0-5 0-16,5 4 0 15,1-4 0-15,-1 0 0 16,1-1 0-16,10-4 0 16,1 0 0-16,5 0 0 0,-6-5 0 15,6-10 0-15,6-10 2 16,5-5 1-16,-11-4-4 15,-5-1 1-15,-1 6-2 16,-5-1 0-16,0 5 2 16,-5 11 0-16,-1-1 0 15,-5 5 0-15,0 9 0 16,0 6 0-16,0 5 0 16,0-1 0-16,0-4-5 15,6-5 1-15,-1 9-16 16,6-4-4-16,0 5-15 0,0-6-3 15,0 1-23-15,0 0-9 16,11-5-25 0,-5-1-41-16,0-4 43 15</inkml:trace>
  <inkml:trace contextRef="#ctx0" brushRef="#br0" timeOffset="1291">882 254 208 0,'-5'-10'79'0,"5"10"-42"0,-6 0-23 15,6 0 20-15,0 0-17 16,0 0-5-16,0 10 10 16,0 4 5-16,0 1-13 15,0 0 10-15,0-1 3 0,0 1 1 16,0 0 1-16,0-1-10 16,0-4-1-16,0 0-11 15,0-5-4-15,0 5-2 16,0-5-1-16,0-5 0 15,0 0 0-15,6-5 0 16,-1 0 0-16,1-5-5 0,-1-5-1 16,1-4-8-1,-1-1-4-15,7 1 3 0,-1-1 1 16,0 0 6-16,0 1 5 16,-6 4 2-16,1 5 1 15,-1 0-3-15,1 6 2 16,-1 4 1-16,1 4 0 15,-1 6 0-15,1 5 2 16,-1 0-1-16,6 4-1 16,0 1 9-16,-5-1 6 15,-6-4-3-15,5 0 1 16,1-5-8-16,-1-1-1 16,1 1-2-16,5-5 1 0,-6 0-4 15,1-5 0-15,-1-5 1 16,1-5 0-16,-1-4-7 15,12-1 0-15,5-10 1 16,0 1 1-16,0-1-2 16,6 6 2-16,-6-1 3 15,0 6 1-15,11 4-2 16,-6 10 0-16,6 10 4 16,1 14 1-16,-1 5 8 15,-6 6 6-15,12 9-8 16,-12 5-2-16,-5 0-44 15,0-5-19-15,6-5-95 16</inkml:trace>
</inkml:ink>
</file>

<file path=ppt/ink/ink52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9:17.97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314 529 112 0,'-5'15'44'0,"5"-15"-24"0,0 10-4 16,0-5 18-16,0 4-12 16,0 1-4-16,5 10 0 15,1-1 0-15,-1 1-9 0,1 0 6 16,-1-6 4-16,1 1 12 0,-1-5 5 16,1 0 6-16,-6-15 1 15,0 0-21-15,0-15-8 16,0 5-7-16,0-14-2 15,0 5 5-15,0-16 6 16,0 11 1-16,0-10 1 16,0 4 4-16,0-4 1 15,0 5-6-15,5 5 0 16,-5 4-10-16,11 1-2 16,-5 4-3-16,21 0 1 15,-5 6-2-15,11-1 2 16,-5 5-2-16,11 0-1 15,-6 5-2-15,0 5-1 0,-6 0-23 16,1 10-10-16,-6-5-36 16,0 10-17-16,0 0-44 15,0-1-40 1,-5 1 71-16</inkml:trace>
  <inkml:trace contextRef="#ctx0" brushRef="#br0" timeOffset="586">915 593 164 0,'0'0'63'0,"0"0"-34"0,0 0-19 0,0 0 20 16,0 0-5-16,0 0 0 15,6 0 2-15,-1 0 0 16,1 0-14-16,-1 0 1 0,6-5 0 16,0 5-3-16,0-5-1 15,0 5-4-15,0-5 1 16,0 0-4-16,0 0-2 15,0 0 2-15,0-4 0 16,-5-1 1-16,-1-5 0 0,1 5-2 16,-6-4 1-16,0-1 0 15,0-5 1-15,0 6-2 16,-11-1-2-16,5 0 1 16,-5 5-1-16,0 1-3 15,-5 4 2-15,5 0 3 16,-6 10 1-16,6 0 3 15,-5 14 3-15,5-4 2 16,-6 14 3-16,6-4-1 16,0 14 0-16,5-10-3 15,6 6 1-15,0-6-8 16,6 1-2-16,-6-6 3 16,11 1 2-16,0-6-2 0,11-9-1 15,0 0 1-15,6-10 0 16,-6 0-42-16,16 0-17 15,-5 0-49-15,6-5-20 16,-6 0 9 0</inkml:trace>
  <inkml:trace contextRef="#ctx0" brushRef="#br0" timeOffset="2631">2536 465 296 0,'0'-4'112'0,"0"4"-60"0,0-5-34 0,0 5 31 16,0 0-14-16,0 0 0 15,0 14-18-15,0-4-5 16,0 10-8-16,0-6-1 0,0 16 3 16,0-6-19-16,0 6-8 15,0-1-55-15,0-4-26 16,0-1-42-16</inkml:trace>
  <inkml:trace contextRef="#ctx0" brushRef="#br0" timeOffset="2777">2569 122 200 0,'-6'-44'77'0,"6"44"-42"0,0-5-41 16,0 5 14-16,0 0-42 16,0 0-15-16,0 0-28 15,0 0-10-15</inkml:trace>
  <inkml:trace contextRef="#ctx0" brushRef="#br0" timeOffset="1576">1582 412 176 0,'11'-15'66'0,"-11"15"-36"0,6-25-2 0,-6 25 27 16,0-5-10-16,0 5-2 15,0-4-9-15,0-1-1 16,-6 0-19-16,6 0 1 0,-6 0-1 16,1 0-1-16,-6 10 0 15,-6 0-5-15,6 0-3 16,0 0-5-16,0 4 0 16,0 1 0-16,0 10 2 15,0-5-1-15,6 4 2 16,-1-4-4-16,6 0 0 15,0-1 1-15,0 1 2 16,0 0-1-16,11-1 2 16,-5 1-4-16,10-5 0 0,-5 0 1 15,6-5 2-15,-6-1 1 16,0-4 3-16,5 0-1 16,-5-9 0-16,1-1-3 15,-7-5-2-15,1 0 1 16,-1-4 1-16,1 4 3 15,-1-4 2-15,1 4 8 16,-6 0 4-16,0 5-7 16,0 1-4-16,0-1-5 15,0 5 0-15,0 0-2 16,0 5 2-16,0 0 2 16,0 10 4-16,0 0-4 0,0 9-1 15,0 1 2-15,0 4 3 16,0-4-2-16,0 19-2 15,0-10 2-15,0 16 0 16,0-6 1-16,0 10 0 16,0-5 2-16,0 10 1 15,0-10-3-15,0 10 0 16,0-10-3-16,0 10 0 16,0-10-3-16,-6-5 1 15,6-5 0-15,0 1 3 16,0-6-3-16,0-5-2 15,0-4 2-15,0 0 0 16,0-6-4-16,0 1 1 16,0 0 0-16,6-5 0 15,-1-1 0-15,6-4 0 0,0 0 0 16,6-5 2-16,-1 0-3 16,1 0 0-1,-1 0-19-15,1 0-9 0,-6 0-49 16,0 0-20-16,-6 0-83 15,1 10-55 1,-1-5 110-16</inkml:trace>
  <inkml:trace contextRef="#ctx0" brushRef="#br0" timeOffset="2192">1946 510 148 0,'0'-25'57'0,"0"25"-30"0,0-15-14 16,0 15 19-16,0 0-1 15,0 0 4-15,0 10-2 16,0-5 0-16,0 10-18 16,0-1 6-16,11 16 3 0,0-6-1 15,11 6 0-15,-6-6-6 0,17 1-2 16,-5-6-1-16,5-4 4 15,-5-5 5-15,5-10 3 16,-6 0 0-16,1-15-1 16,-6 0-14-16,-6-9-7 15,1 4 0-15,-6-4 1 16,0 4-13-16,-5 1-5 16,-6-1-28-16,0 5-14 15,0 1-31-15,0 14-11 16,0 0-36-1,0 5-18-15,0-1 78 16</inkml:trace>
  <inkml:trace contextRef="#ctx0" brushRef="#br0" timeOffset="30701">2966 612 100 0,'-12'0'38'0,"12"0"-20"0,0 0-1 15,0 0 14-15,0 0 1 16,0 0 1-16,0 5 10 0,0 0 5 16,0 5-25-16,0-5 11 0,0 10 6 15,0-6-10-15,0 6-3 16,0 0-11-16,0 0-5 15,0-6-4-15,6 1-2 16,-6 0 8-16,0-15 3 16,0 0-3-16,-6-14-3 15,1 4 1-15,-1-10 3 16,1 6-6-16,-1-11 0 16,1 6-4-16,-1-10-1 15,1 4-1-15,5-4 1 16,0 4-4-16,0-9-2 15,0 5 6-15,5 0 5 16,1 4-4-16,5 1 0 16,-6 4-4-16,12 6-3 0,0 4-1 15,5 5 0-15,-6 0 7 16,1 10 3-16,-1 0-19 16,1 0-8-16,-1 0-25 15,1 5-8-15,-6-5-21 16,5 10-7-16,-5 0-9 15,6 5-39 1,-6-1 38-16</inkml:trace>
  <inkml:trace contextRef="#ctx0" brushRef="#br0" timeOffset="31301">3335 622 108 0,'5'-5'41'0,"-5"5"-22"0,6-5-5 0,-6 5 17 16,0 0 3-16,0 0 4 15,5-4-8-15,1-1-1 16,-1 5-16-16,1 0-3 0,10-5 0 16,1 0-4-16,5 0-1 0,-5 5-2 15,5 0 0-15,-6 0-4 16,1 0 0-16,-1 0 1 16,1-5 2-16,-1 5 1 15,-5-5 3-15,0 0 3 16,-5 0 5-16,-1 0-8 15,1-9-3-15,-6 4 0 16,0-10 0-16,0 6-1 16,-11-6 1-16,5 5 0 15,-5-4 1-15,0 4-2 16,-16 5 1-16,10 0 0 16,1 10 3-16,-1 0-3 15,1 20 0-15,-1-5 1 0,6 9 0 16,0 1 2-16,5 4 1 15,1 1-1-15,5-1-1 16,0-5-3-16,17 6-2 16,-6-6 1-16,16-4-1 15,-5-5 0-15,11-6 2 16,0 1-25-16,0-10-12 16,0 0-22-16,1 0-7 15,-7 0-19 1,6-5-32-16,-5 0 38 15</inkml:trace>
  <inkml:trace contextRef="#ctx0" brushRef="#br0" timeOffset="31947">4261 544 128 0,'0'-10'49'0,"0"10"-26"0,0-20 10 0,0 20 28 15,0-4-2-15,0-1 0 16,0 0-9-16,0 0-2 16,-6 0-26-16,1 0 5 0,-12 0 3 15,6 0-5-15,-5 0 0 16,5 0-12-16,-6 15-5 15,6-5-5-15,-5 10-3 16,-1-5 3-16,1 9 0 16,5 1-6-16,0 9-2 15,-1-4 2-15,12 4 3 0,0-4-1 16,6-1 0 0,0 1-1-16,5-6 0 0,-6-4 2 15,17-5 2-15,-5-5 3 16,5-20 2-16,0 0 1 15,0-19 2-15,-6 5-3 16,1-20-2-16,-6 4-2 16,-6-18-3-16,1 9 5 15,-12-5 1-15,6 10-5 16,-11-5-2-16,0 5 2 16,-5 5 1-16,5 5-25 15,0 5-11-15,0 4-41 16,0 1-14-16,0 4-49 15,11 6-39-15,0 4 72 16</inkml:trace>
  <inkml:trace contextRef="#ctx0" brushRef="#br0" timeOffset="63804">0 1191 20 0,'0'0'11'0,"5"0"-6"0,7 9 0 15,-1-4 8-15,16-5 4 16,12 0 2-16,27-5 3 16,39 5 1-16,32-5-6 15,18-4-2-15,38 4 2 16,33-10 1-16,38 0-7 15,34-4-4-15,44 9 0 16,5-5 2-16,11 5-4 16,-5 1 8-16,-11 9 6 0,-1-5-6 15,-26 0-2-15,-34 10-6 0,-22 0-2 16,-44-5-1-16,-33 0-2 16,-28 0 3-16,-27 5 0 15,-22-1-56 1,-17 6-57-16,0-5 25 15</inkml:trace>
</inkml:ink>
</file>

<file path=ppt/ink/ink52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0:24.12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4798 36 124 0,'0'-5'49'0,"-5"0"-26"0,-1 5-27 0,6 0 10 15,-5 5-7-15,-6-5 0 16,-6 0 1-16,-10 0 2 0,-6 0 1 15,-22-5 3-15,-6 0 6 16,-11 0 4-16,-5 5-4 16,-22 5-2-16,-11-5-5 15,-17-5 3-15,0 0 2 0,0 5 3 16,1 0 5-16,-18-5-1 16,-10 0-1-16,0 5-8 15,5 5-3-15,-11 5-1 16,-17-5 2-16,-4 5-3 15,10 9-2-15,-17 1 0 16,-5-5 1-16,0 19-3 16,17 0 0-16,-11 5 12 15,-1 6 5-15,6 8-6 16,22 6-3-16,6 0-9 16,5-5-1-16,11-5 1 0,6 0 3 15,27 0-2-15,17 5-2 16,17 5 2-16,21 9 2 15,11 6-2-15,17-1 0 16,11 1 1-16,22-1 0 16,17-4 2-16,22-6 1 15,16-4 1-15,11 5 2 16,17-5-3-16,10-5 0 16,40-5 1-16,10-5 0 15,-5-5-2-15,11 0 1 16,33-5-4-16,-1-4 0 0,7-11 5 15,16 1 2-15,11 0 0 16,-11-11-1-16,16 1-3 16,12 0-2-16,-17-5 3 15,11 0 2-15,16-5-2 16,-10-10-2-16,16 0 0 16,11-24 1-16,0-5 1 15,22 4 3-15,-27-9-3 16,0 0-2-16,5 10 2 15,-28-5 0-15,-16 9-4 16,-11 1 1-16,0-5 4 16,-38-6 2-16,-29 1 0 15,-21-5-1-15,-28-5 1 16,-21-5 3-16,-23-24 9 16,-33 9 3-16,-28 1-6 0,-27 4-4 15,-61 0-6-15,-43 5-4 16,-23 10 4-16,-61 0 1 15,-27-4-2-15,-11 8-3 16,-27-8-3-16,4-1 1 16,-21 0-15-16,17 0-4 15,10-5-28-15,-5 0-11 16,27 10-51 0,12 10-55-16,27 5 52 15</inkml:trace>
</inkml:ink>
</file>

<file path=ppt/ink/ink52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0:53.12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4237 701 60 0,'-66'-43'24'0,"28"33"-12"0,-12-9 3 0,28 14 13 16,-11-5-13-16,-11 10-6 15,0-5-3-15,-22 5-2 16,-17-10 0-16,-22 6 2 0,-11 8 1 16,-5 1 3-16,-11-5-1 15,-28 0 0-15,-5-5-3 16,5 10-1-16,-17 0-3 15,-16 5 7-15,-5 10 4 0,16 9 0 16,-11-1 0-16,-11 7-10 16,11 4-1-16,17 10-2 15,5-5 0-15,6-5-3 16,10 0 2-16,18 6 1 16,10 8 2-16,11 16-6 15,17 14 1-15,16 10 1 16,11 5 3-16,12-9-2 15,10-6 0-15,12 0 1 16,10 1 0-16,17 14-3 16,11 4 2-16,6 1 1 0,5-6 0 15,5-9 0-15,12-14 0 16,10-1-3-16,12 1 2 16,11 9-1-16,16 5 0 15,11 10 0-15,11-9 0 16,-5-1 4-16,11-5 1 15,16-9 1-15,17-6 0 16,27 11-5-16,-16-11-1 16,0-4 1-16,10 0 0 15,7 4 3-15,-12-5 1 16,-11-4 3-16,1 0 1 16,21 9 1-16,17-9 0 0,-22-15 0 15,11-5 2-15,22 5-1 16,11-5 2-16,-11-14-6 15,11-5-1-15,22 4-4 16,-17-9-1-16,0-1 3 16,40 1 3-16,-23-5-2 15,0-5-2-15,27 0 6 16,-10-5 5-16,5 0-4 16,27 5 0-16,-16-5-4 15,22 5-1-15,1-1-3 16,-1-4-1-16,22 5 1 15,-22-5 2-15,17 0-1 16,-1 0-1-16,1 0 3 16,16 5 2-16,-16-10-7 15,16 5 0-15,-11-5 0 0,22 1 1 16,6 4 3-16,-11 0 3 16,22 0-2-16,-23 0-2 15,12 4-3-15,-11-4 1 16,10 0 3-16,-15 0 1 15,-7 0-1-15,29 0-2 16,-29-4 1-16,17 8 1 16,-5-8-1-16,11 4 2 15,-11-5 4-15,5 0 4 16,11 5-4-16,-15-5 1 16,26 5-3-16,-27-5 0 0,5 5-1 15,-16 0 2-15,10 0-3 16,1 0-2-16,-6 0 0 15,6 0-1-15,-28 0 0 16,0 0 0-16,0 0 0 16,-5 0 2-16,0 0-3 15,-1 0-2-15,-10 0 2 16,16 0 2-16,-22 0 2 16,-11 0 1-16,17 0-2 15,-23-5-2-15,-5 5 3 16,6 0 0-16,-12-5 1 15,-4 5 2-15,10 0-3 16,-11 0-2-16,-6-5-3 16,1 5 1-16,-1 0 1 0,-10-5 2 15,-12 0-1-15,12 1 2 16,-18-16-2-16,-4 5 2 16,-12 10 2-16,12-4 2 15,-12-6-3-15,-10 0-1 16,-7-4 1-16,12 9 2 15,6 0-5-15,-23-10-1 16,6 1 0-16,-6 4 2 16,17-5-3-16,-16-4 0 15,10-5 1-15,-11 4 2 16,34 1-1-16,-17-11-1 16,5-9 3-16,-16 15 2 15,5-1 4-15,1 1 2 0,-17-5-5 16,0 4-4-16,-6 6-1 15,22 0 1-15,-16-5-6 16,-6 4 1-16,-5 1 3 16,-5 4 2-16,15 1 2 15,-21-6 0-15,-17 1 0 16,-5-11 0-16,-6-4 2 16,-10-5 3-16,-12-5-4 15,6-5-1-15,-1 0-2 16,1-9 1-16,-11-1-2 15,-6 0 2-15,-16 5-2 16,-1 1-1-16,-10 4 1 16,-6 0 1-16,-11-10-1 15,-17-14 2-15,-5-10-4 0,-11-6-2 16,-11 1 2-16,0 5 0 16,-16 6 1-16,-12 8 0 15,-16 1-3-15,-28-10 0 16,1-10 2-16,-17-10 0 15,-6 10 1-15,-11 9 0 16,-33-4-3-16,6 15 0 16,-22 9-1-16,-6 10 3 15,-28-5-2-15,-10-5 1 16,5-4 2-16,-28-1 2 16,1-9-1-16,10 14 2 15,-27 6-4-15,0 0 0 16,6 9 1-16,-28 0 0 0,11 0-3 15,5 14 2-15,-16 1 1 16,0 5 2-16,-6 4-1 16,6 1-1-16,6 4-2 15,-29 5-1-15,12-4 2 16,6 4 0-16,-6-5 5 16,-1 1 2-16,-4 4-7 15,5-4-4-15,5 4 3 16,-22 0 2-16,12-4 1 15,5 9-1-15,-11-10 1 16,16 10 1-16,-27-4-3 16,5-6 0-16,6 10-1 15,-6-4 0-15,12 4 2 16,-23 0 2-16,6 0-1 16,5 10 2-16,0-10-4 0,12 5 0 15,-28 1 1-15,-1 4 2 16,12 4-1-16,0-4-1 15,16 15 1-15,-27-5-1 16,11 5-3-16,11 4 2 16,-11-9 1-16,16 10 2 15,-33-6-1-15,16-4-1 16,1 10 1-16,0-10 1 16,5 4-6-16,-16-9 1 15,5 10 3-15,-21 4 4 16,5-4-3-16,-1 0-1 0,1 0 0 15,0-1 0-15,-6-4-3 16,11 0 2-16,-16 0 1 16,11 4 0-16,-17-9 0 15,11 5 2-15,6 5-1 16,-11-10-1-16,22 4-2 16,-17-4 1-16,22 5 1 15,-32-10 0-15,10 5 0 16,-16-5 0-16,-1 0 0 15,-10 5 2-15,-6 0-3 16,-5 5-2-16,-11 4 2 16,-12 6 2-16,17 9 2 15,-16-4 1-15,33-1-27 16,5 11-9-16,22-1-46 16,34-5-17-16,-1-4-37 15</inkml:trace>
</inkml:ink>
</file>

<file path=ppt/ink/ink524.xml><?xml version="1.0" encoding="utf-8"?>
<inkml:ink xmlns:inkml="http://www.w3.org/2003/InkML">
  <inkml:definitions>
    <inkml:context xml:id="ctx0">
      <inkml:inkSource xml:id="inkSrc0">
        <inkml:traceFormat>
          <inkml:channel name="X" type="integer" max="9600" units="cm"/>
          <inkml:channel name="Y" type="integer" max="7200" units="cm"/>
          <inkml:channel name="T" type="integer" max="2.14748E9" units="dev"/>
        </inkml:traceFormat>
        <inkml:channelProperties>
          <inkml:channelProperty channel="X" name="resolution" value="336.48792" units="1/cm"/>
          <inkml:channelProperty channel="Y" name="resolution" value="378.54889" units="1/cm"/>
          <inkml:channelProperty channel="T" name="resolution" value="1" units="1/dev"/>
        </inkml:channelProperties>
      </inkml:inkSource>
      <inkml:timestamp xml:id="ts0" timeString="2018-04-19T02:32:48.889"/>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0 0 0,'0'0'0,"0"0"15,0 0 17</inkml:trace>
</inkml:ink>
</file>

<file path=ppt/ink/ink52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3:07.603"/>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9089 245 184 0,'0'-10'71'0,"0"10"-38"0,0-15 5 15,0 15 32-15,0-5-8 16,0-1-1-16,0 1-6 0,0 0-2 16,-5-5-29-16,-1 5 4 0,-6-5 0 15,1 5-2-15,-18-1-1 16,6 1-9-16,-11 5-3 16,5 0-3-16,-11 16 1 15,5-6-4-15,-11 15-2 16,12-4-2-16,-12 15-3 15,11-6 3-15,1 21 0 16,5-5-1-16,-6 26-2 16,6-11 1-16,6 16-1 15,6-11 2-15,6 15 3 16,5-9-2-16,6 30-2 16,0-10-3-16,11 10 1 15,1-15 1-15,22-5 2 16,-5-10-3-16,23-1 0 15,-6-14 1-15,29-6 0 16,-18-10 0-16,12-11 2 0,-11-4-1 16,-1-16 2-16,-5-5-2 15,0-30-1-15,-6 4 5 16,-6-40 1-16,-5 10-2 16,-12-26-3-16,0 16 2 15,-12-31 2-15,-5 15-2 16,-6-30-2-16,0 15 2 15,-17-6 2-15,-1 17 2 16,-10-1 1-16,5 15-4 16,-6 2-3-16,0 9 0 15,0 5 1-15,6 10-28 0,6 5-9 16,0 5-67-16,11 11-28 16,0-1-32-1,12 16-55-15,0 0 79 16</inkml:trace>
  <inkml:trace contextRef="#ctx0" brushRef="#br0" timeOffset="1682">9596 102 224 0,'0'-31'85'0,"0"31"-46"0,5-35-15 0,-5 29 29 16,0 1-7-16,0 0 0 15,0 0-13-15,0 0-3 16,0 0-17-16,0 0 5 0,0 10 3 16,0 0 0-16,6 10-1 0,0-4-2 15,0 14-1-15,-1-4-3 16,13 20 1-16,-7-6-8 16,6 11-2-16,1-10 3 15,-1 25 3-15,0-9-4 16,0 19 1-16,1-9-3 15,-1 9 2-15,-6-15 0 16,1 15 3-16,-1-15-7 16,7 11-2-16,-7-11-1 15,1 0 2-15,-1-5-1 16,1 0 2-16,-7-5-2 0,1 5 2 16,0-10 0-16,0 0 1 15,-1-5-2-15,1 0-2 16,0-5 3-16,0-6 0 15,-1-4 1-15,1-6 0 16,0 0-2-16,-6 1-2 16,0-6 3-16,6 0 0 15,-6 0 1-15,0-5 0 16,0 0 0-16,0 1 0 16,0-1-5-16,0 0 1 15,0-5 0-15,0 5 0 16,0 0 0-16,0-5 2 15,0 0-1-15,0 5 2 16,0-5 0-16,0 0 3 16,0 0-5-16,0 5-3 0,0 0 3 15,0-5 3-15,0 0-1 16,0 0-2-16,0 0 2 16,0 0 0-16,0 0 1 15,0 0 2-15,0 0-1 16,0-5 2-16,0 0-4 15,0-5 0-15,0 0-1 16,0-11-2-16,0 6 1 16,0-6-1-16,0 1 0 15,0 0 2-15,0-1-3 16,0 1 0-16,0 4 1 0,0-4 2 16,0 5-3-16,0-1 0 15,0 1-1-15,0 0 0 16,0-1 0-16,5 1 0 15,-5 5 2-15,6-6 0 16,0 6-3-16,5 0 2 16,-5 0 1-16,6-1 2 15,-7 1-1-15,1 0-1 16,0 5-2-16,5 0 1 16,1 0 1-16,-1-1 0 15,-5 1-3-15,0 0 2 16,0 0 1-16,-1 5 2 15,1 0-3-15,0 0-2 16,0 0 2-16,5 0 0 16,-5 0 1-16,5 5 0 0,-5-5-3 15,6 5 2-15,-1 0 1 16,1 1 0-16,-1-1 2 16,1 5 1-16,-7-5-1 15,7 5-2-15,-6 0 3 16,0 1 0-16,-1-1 1 15,1 0 0-15,0 0-2 16,0 1-2-16,-1-1-2 16,-5 5 1-16,0-5 1 15,0 6 2-15,0-6 1 16,0 5 1-16,0-4-2 16,-5-1 1-16,-1 0-2 15,0 5-1-15,0-4 1 0,1 4-1 16,-1-5 0-16,0 5 0 15,0-4 0-15,-5-1 2 16,5 0 1-16,-6-5 3 16,7 0-3-16,-7-5 0 15,1 0 1-15,-1 0 0 16,1 0-5-16,-7 0 1 16,7 0 0-16,-6 0 2 15,-1 0-3-15,1 0-2 16,6 0-25-16,-1 0-9 15,1 0-60-15,-1 0-28 16,6 0-53 0,6 0-66-16,0 0 92 15</inkml:trace>
  <inkml:trace contextRef="#ctx0" brushRef="#br0" timeOffset="2613">10585 1103 228 0,'-6'-5'88'0,"6"5"-48"0,-11-5-3 0,5 5 36 16,0 0-14-16,6 0-2 15,0 0-21-15,0 0-10 16,0 10-15-16,0-5-1 0,6 11 1 15,0-1 0-15,5 16 1 16,1-6 2-16,11 26 2 16,0-5-1-16,5 16 1 15,1-11 0-15,0 10 0 16,-6-10 0-16,0 11 3 16,-6-11 4-16,-5 0 3 0,-7-5 0 15,-16 0 1-15,-1-10-6 16,-34 0-1-16,6-6-9 15,-23-4-2-15,11-1-7 16,-11-4-2-16,11-2-5 16,0-3 1-16,6-1-14 15,6-5-5-15,6 0-35 16,-1-10-14-16,6 0-58 16,1-5-22-16,4 0-35 15</inkml:trace>
  <inkml:trace contextRef="#ctx0" brushRef="#br0" timeOffset="2951">10614 588 540 0,'-41'-10'203'0,"41"10"-110"0,-28 0-95 0,22 0 36 0,0 5-27 16,6-5-5-16,0 0-16 15,0 0-3-15,0 5 8 16,0 0-44-16,0 5-16 0,0-5-62 16,6 16-25-16,0-6-3 15</inkml:trace>
  <inkml:trace contextRef="#ctx0" brushRef="#br0" timeOffset="3804">10982 1134 160 0,'0'0'60'0,"0"0"-32"0,0 5 9 16,0 0 30-16,0 0 2 15,0-5 1-15,0 0-8 16,0 0-3-16,0 5-33 16,0-5 0-16,6 0-1 0,-1 0 0 15,7 5 0-15,-6 1-8 16,11-1 0-16,-6-5-6 15,7 5 1-15,-1-5-5 16,6 5-2-16,-6-5 0 0,6 0 1 16,0 0-1-16,0 0 2 15,-6 0-4-15,1-5 0 16,-1 0 1-16,-6-11 2 16,1 1-3-16,-6-6 0 15,-1 1-1-15,1-6 1 16,0 6-2-16,-6 0 2 15,0-1 0-15,-12 1 1 16,7 4 0-16,-7-4 2 16,1 5-1-16,-7-1 2 15,7 1-2-15,-6 10 0 16,-1 5-6-16,1 0 1 16,0 0-2-16,-6 10-2 15,6 0 3-15,-1 11 2 0,1 4 0 16,6 6-1-16,-1-6 1 15,6 16-1-15,1-5 4 16,10 10 2-16,1-5-5 16,6 5-2-16,-1-5 0 15,12-5 0-15,-6-6 3 16,12 1 3-16,0-5-2 16,5-11 0-16,-5 0-1 15,11-4 1-15,-5-6-15 16,-1-5-7-16,-5 0-37 15,0 0-16-15,-6 0-53 16,0 0-23-16,-6 0-25 16</inkml:trace>
  <inkml:trace contextRef="#ctx0" brushRef="#br0" timeOffset="4414">11810 1037 236 0,'12'-16'88'0,"-12"16"-48"0,11-15-3 16,-11 15 36-16,0-5-1 15,0 0 3-15,0 0-18 16,0 0-8-16,0-1-27 15,0 6 2-15,0-5 0 0,0 5-8 16,-6 0-2-16,1 0-2 0,-1 0 0 16,0 0-4-16,-5 11 0 15,-1-1-3-15,1 5 2 16,-1 0-4-16,0 6-2 16,1-1 0-16,-1 11-1 15,7-5-3-15,-1 9 2 16,0-4 1-16,6 5 2 15,0-5-1-15,6 4-1 16,0-4 3-16,5 0 2 16,1-6-4-16,5 1-1 15,0-6 2-15,6-4 1 16,-5-6 1-16,5-5 0 16,0 0-7-16,-6-5 0 15,0 0-21-15,-5 0-9 16,-1 0-52-16,-5 0-22 0,0 0-50 15,11 0-19-15,-6 0 43 16</inkml:trace>
  <inkml:trace contextRef="#ctx0" brushRef="#br0" timeOffset="4999">12172 117 308 0,'6'-56'115'0,"-6"56"-62"0,6-15-27 0,-6 15 34 0,0 0-15 16,0 0-3-16,6 5-11 15,-6 0-3-15,5 16-15 16,1-6 1-16,6 26 0 0,-7-5-5 16,13 40-3-16,-1-9-1 15,6 35 1-15,-6-15 6 16,6 25 2-16,-6-16-5 15,6 17-1 1,-5-16-4-16,-1 5-1 0,0-20-3 16,0 0-1-16,-5-10-17 15,-1-11-8-15,1-10-22 0,-6-5-7 16,-1-10-22-16,1-5-9 16,0-6-15-16,0-10-5 15,-1 1-6 1</inkml:trace>
  <inkml:trace contextRef="#ctx0" brushRef="#br0" timeOffset="5375">12293 1129 268 0,'-17'10'101'0,"17"-10"-54"0,-6 0 5 16,6 0 44-16,0 5-28 15,0 0-11-15,0-5-14 16,0 0-5-16,12 0-21 15,-1 0 3-15,12 0 1 0,-6 0-7 16,6 0-3-16,0 0-4 16,18-5 0-16,-7 0-4 0,6 0-2 15,-5 0-9-15,17 0-3 16,-12-1-32-16,0 1-14 16,-5 0-58-1,-1-5-25-15,-5 0-34 16</inkml:trace>
  <inkml:trace contextRef="#ctx0" brushRef="#br0" timeOffset="-14186">7519 1926 244 0,'-6'0'93'0,"6"0"-50"0,0 5-28 0,0-5 26 15,0 0-20-15,0 0-6 16,6 0 2-16,0 0 0 16,5 0-8-16,-5 0 6 0,11 0 4 15,-5 0 1-15,5 0 0 16,0 0-8-16,6-5-3 15,-5 0-5-15,-1-5-3 16,0 5 2-16,0-5 0 16,1-1 1-16,-7-4 0 15,1 0 0-15,-1-6 2 16,-5 6-1-16,0-6 0 16,-1 6-1-16,-5-10 2 15,0 4 1-15,-5 1 1 0,5 4-2 16,-12 1-1-1,1 5-1-15,-7 15 2 0,1 0 1 16,-12 15 1-16,6-4 4 16,0 20 5-16,6-6-5 15,6 6 1-15,-1-5-4 16,18 15 0-16,0-10 1 16,17 9 4-16,-6-10-8 15,6 1-3-15,0-5-2 16,11-11-1-16,-5-4 0 15,11-11 0-15,-5 0-27 0,0-10-9 16,-1 5-57-16,6-16-25 16,-5 6-62-1</inkml:trace>
  <inkml:trace contextRef="#ctx0" brushRef="#br0" timeOffset="-17250">5259 562 184 0,'-29'-41'71'0,"29"41"-38"0,-17-25-1 0,11 25 30 15,-6-5-10-15,7 0 0 16,-1-1-10-16,0 1-2 15,0 0-22-15,1 0 7 0,-1 5 3 16,0 0 0-16,0 5 3 16,1 0-2-16,-7 31 0 0,1-5-5 15,-1 25-3-15,6-5-5 16,1 35 0-16,-1-14-5 16,6 25-1-16,0-5-2 15,6 30 0-15,-1-19-2 16,7 19-1-16,-1-19-1 15,1 19 0-15,-6-14-2 16,-1 9 1-16,1-19-2 16,0 3 2-16,0-14-22 15,-1 0-7-15,1-11-38 16,0-14-14-16,0-6-38 0,5-15-15 16,-5-5 2-1,0-21-32-15,-1-5 59 16</inkml:trace>
  <inkml:trace contextRef="#ctx0" brushRef="#br0" timeOffset="-16679">4856 679 280 0,'-34'-26'104'0,"34"26"-56"16,-23-35-10-16,17 30 39 0,0-5-22 16,0 0-7-16,1-5-19 15,-1-1-7-15,12-4-12 16,-1 4 0-16,18-4 3 0,-5 5-3 15,28-6 2-15,-6 1-5 16,29-11-2-16,-12 5-2 16,12 1 0-16,-11-1 2 15,17 6 2-15,-12-1-1 16,17 6 1-16,-10 5-4 16,16 10 0-16,-11 0 5 0,5 15 3 15,-11 1 0-15,-6 4 3 16,-5 0-3-16,-12 21-1 15,-6-10 0-15,-11 30 4 16,-6-9 1-16,-23 9 0 16,0-5-3-16,-23 15-2 15,0-10-2-15,-23 6 0 16,6-11-4-16,-18-5-1 16,6-5-1-16,1-5 1 15,5-5-11-15,0-6-4 16,5-4-19-16,1 5-7 15,6-6-40-15,5 6-17 16,6-6-25-16,11 6-8 16,1-5-8-16,17-1-27 15,-1 1 65-15</inkml:trace>
  <inkml:trace contextRef="#ctx0" brushRef="#br0" timeOffset="-15712">6179 1747 108 0,'6'-5'44'0,"-6"5"-24"0,5-10 3 0,-5 10 21 0,0-5 9 15,0 0 5-15,6-5 2 16,-6 4 0-16,0-9-33 16,0 0 15-16,0 5 8 0,0-1-11 15,0 1-2-15,0 5-11 16,-6 0-4-16,1 0-4 15,-7 0-1-15,6 0-5 16,-5 5-2-16,-1 0-2 16,1 10 2-16,-1-5-7 15,-5 10-2-15,6 1-1 16,-1 9 2-16,1-4 1 16,5 14 3-16,0-4-3 0,6 0-2 15,0-1 0 1,6-4-1-16,-6 0 0 0,6-6 0 15,-1-5 2-15,7 11 1 16,-1-7-6-16,7-8 0 16,-7-1 1-16,1 0 1 15,-1 0 1-15,1-5 0 16,-1 0 0-16,1-10 2 16,-1 5-1-16,1-5-1 15,-7 0 3-15,7-10 0 16,-6-1-1-16,5-8-2 15,-5 3 1-15,0-9 1 16,0 4-1-16,-1-4 2 16,1 4-4-16,-6-5 0 15,0 6 1-15,0-1 0 0,0 6 0 16,0-6 2-16,0 1-1 16,0 4 2-16,0 6-2 15,0 5 2-15,0-1-2 16,0 16-1-16,0 1 1 15,6 9 1-15,-6 0-3 16,6 16 0-16,-1-6-1 16,1 16 0-16,0-5 0 15,5 0 0-15,1-5 4 16,-1-1 1-16,1-4-21 16,-1-1-8-16,1-4-25 15,-1-2-10-15,1-3-31 0,-1-1-15 16,-5-5-17-1,11 6-41-15,-5-6 57 16</inkml:trace>
  <inkml:trace contextRef="#ctx0" brushRef="#br0" timeOffset="-14877">6950 1712 216 0,'5'-11'82'0,"-5"11"-44"0,6-5-16 16,-6 5 28-16,0 0-2 16,0 0 2-16,0-10-9 15,0 0 0-15,-6 5-23 0,1 0 3 0,-1 5 2 16,0 0-3-16,-5 0 0 15,-1 0-5-15,-5 5-1 16,5 0-8-16,-5 5-4 16,6-5-1-1,-1 10 1-15,1-4-3 0,5 9-2 16,0 1 4-16,6 4 1 16,0-4-3-16,12 4-1 15,-7-4-2-15,7-1 0 16,-1-5 3-16,7 1 0 15,-7-6 1-15,1-5 0 16,-1 0 2-16,1-10 1 16,-1 0 1-16,1-10 2 15,-7 4-1-15,1-9 0 16,0 0-3-16,0-1 1 16,-1 6 2-16,1-1 2 0,-6 1 5 15,0 0 3-15,0 4-6 16,0 6-3-16,0 0-3 15,0 0 0-15,0 5-2 16,0 10-1-16,0-5 1 16,6 16 1-16,-6-1-3 15,6 11-2-15,-1-5 2 16,13 25 0-16,-7-5 1 16,12 24 0-16,-5-8 0 15,5 4 2-15,-6-4 3 16,-6 9 4-16,1-10 5 0,-12 6 1 15,0-11-4-15,-17 5 1 16,-1-9-7-16,-10 9-3 16,5-10-4-16,-35 5-1 15,6-5-23-15,-17-5-7 16,12-10-39-16,5-5-14 16,6-5-32-16,0-6-11 15,11-5-17 1</inkml:trace>
  <inkml:trace contextRef="#ctx0" brushRef="#br0" timeOffset="64766">5402 2769 56 0,'0'-26'24'0,"0"26"-12"0,6-10 1 0,-6 10 14 16</inkml:trace>
  <inkml:trace contextRef="#ctx0" brushRef="#br0" timeOffset="72453">15589 5221 88 0,'-6'5'35'0,"-11"-10"-18"0,11 0 13 0,6 5 23 16,0 0-8-16,0 5-4 16</inkml:trace>
</inkml:ink>
</file>

<file path=ppt/ink/ink526.xml><?xml version="1.0" encoding="utf-8"?>
<inkml:ink xmlns:inkml="http://www.w3.org/2003/InkML">
  <inkml:definitions>
    <inkml:context xml:id="ctx0">
      <inkml:inkSource xml:id="inkSrc0">
        <inkml:traceFormat>
          <inkml:channel name="X" type="integer" max="9600" units="cm"/>
          <inkml:channel name="Y" type="integer" max="7200" units="cm"/>
          <inkml:channel name="T" type="integer" max="2.14748E9" units="dev"/>
        </inkml:traceFormat>
        <inkml:channelProperties>
          <inkml:channelProperty channel="X" name="resolution" value="336.48792" units="1/cm"/>
          <inkml:channelProperty channel="Y" name="resolution" value="378.54889" units="1/cm"/>
          <inkml:channelProperty channel="T" name="resolution" value="1" units="1/dev"/>
        </inkml:channelProperties>
      </inkml:inkSource>
      <inkml:timestamp xml:id="ts0" timeString="2018-04-19T02:32:48.889"/>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0 0 0,'0'0'0,"0"0"15,0 0 17</inkml:trace>
</inkml:ink>
</file>

<file path=ppt/ink/ink52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3:07.603"/>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9089 245 184 0,'0'-10'71'0,"0"10"-38"0,0-15 5 15,0 15 32-15,0-5-8 16,0-1-1-16,0 1-6 0,0 0-2 16,-5-5-29-16,-1 5 4 0,-6-5 0 15,1 5-2-15,-18-1-1 16,6 1-9-16,-11 5-3 16,5 0-3-16,-11 16 1 15,5-6-4-15,-11 15-2 16,12-4-2-16,-12 15-3 15,11-6 3-15,1 21 0 16,5-5-1-16,-6 26-2 16,6-11 1-16,6 16-1 15,6-10 2-15,6 14 3 16,5-9-2-16,6 30-2 16,0-10-3-16,11 10 1 15,1-15 1-15,22-5 2 16,-5-10-3-16,23-1 0 15,-6-14 1-15,29-6 0 16,-18-10 0-16,12-11 2 0,-11-4-1 16,-1-16 2-16,-5-5-2 15,0-30-1-15,-6 4 5 16,-6-40 1-16,-5 10-2 16,-12-26-3-16,0 16 2 15,-12-31 2-15,-5 15-2 16,-6-30-2-16,0 15 2 15,-17-6 2-15,-1 17 2 16,-10-1 1-16,5 15-4 16,-6 1-3-16,0 10 0 15,0 5 1-15,6 10-28 0,6 5-9 16,0 5-67-16,11 11-28 16,0-1-32-1,12 16-55-15,0 0 79 16</inkml:trace>
  <inkml:trace contextRef="#ctx0" brushRef="#br0" timeOffset="1682">9596 102 224 0,'0'-31'85'0,"0"31"-46"0,5-35-15 0,-5 29 29 16,0 1-7-16,0 0 0 15,0 0-13-15,0 0-3 16,0 0-17-16,0 0 5 0,0 10 3 16,0 0 0-16,6 10-1 0,0-4-2 15,0 14-1-15,-1-4-3 16,13 20 1-16,-7-6-8 16,6 11-2-16,1-10 3 15,-1 25 3-15,0-9-4 16,0 19 1-16,1-9-3 15,-1 9 2-15,-6-15 0 16,1 16 3-16,-1-16-7 16,7 11-2-16,-7-11-1 15,1 0 2-15,-1-5-1 16,1 0 2-16,-7-5-2 0,1 5 2 16,0-10 0-16,0 0 1 15,-1-5-2-15,1 0-2 16,0-5 3-16,0-6 0 15,-1-4 1-15,1-6 0 16,0 0-2-16,-6 1-2 16,0-6 3-16,6 0 0 15,-6 0 1-15,0-5 0 16,0 0 0-16,0 1 0 16,0-1-5-16,0 0 1 15,0-5 0-15,0 5 0 16,0 0 0-16,0-5 2 15,0 0-1-15,0 5 2 16,0-5 0-16,0 0 3 16,0 0-5-16,0 5-3 0,0 0 3 15,0-5 3-15,0 0-1 16,0 0-2-16,0 0 2 16,0 0 0-16,0 0 1 15,0 0 2-15,0 0-1 16,0-5 2-16,0 0-4 15,0-5 0-15,0 0-1 16,0-11-2-16,0 6 1 16,0-6-1-16,0 1 0 15,0 0 2-15,0-1-3 16,0 1 0-16,0 4 1 0,0-4 2 16,0 5-3-16,0-1 0 15,0 1-1-15,0 0 0 16,0-1 0-16,5 1 0 15,-5 5 2-15,6-6 0 16,0 6-3-16,5 0 2 16,-5 0 1-16,6-1 2 15,-7 1-1-15,1 0-1 16,0 5-2-16,5 0 1 16,1 0 1-16,-1-1 0 15,-5 1-3-15,0 0 2 16,0 0 1-16,-1 5 2 15,1 0-3-15,0 0-2 16,0 0 2-16,5 0 0 16,-5 0 1-16,5 5 0 0,-5-5-3 15,6 5 2-15,-1 0 1 16,1 1 0-16,-1-1 2 16,1 5 1-16,-7-5-1 15,7 5-2-15,-6 0 3 16,0 1 0-16,-1-1 1 15,1 0 0-15,0 0-2 16,0 1-2-16,-1-1-2 16,-5 5 1-16,0-5 1 15,0 6 2-15,0-6 1 16,0 5 1-16,0-4-2 16,-5-1 1-16,-1 0-2 15,0 5-1-15,0-4 1 0,1 4-1 16,-1-5 0-16,0 5 0 15,0-4 0-15,-5-1 2 16,5 0 1-16,-6-5 3 16,7 0-3-16,-7-5 0 15,1 0 1-15,-1 0 0 16,1 0-5-16,-7 0 1 16,7 0 0-16,-6 0 2 15,-1 0-3-15,1 0-2 16,6 0-25-16,-1 0-9 15,1 0-60-15,-1 0-28 16,6 0-53 0,6 0-66-16,0 0 92 15</inkml:trace>
  <inkml:trace contextRef="#ctx0" brushRef="#br0" timeOffset="2613">10585 1104 228 0,'-6'-5'88'0,"6"5"-48"0,-11-5-3 0,5 5 36 16,0 0-14-16,6 0-2 15,0 0-21-15,0 0-10 16,0 10-15-16,0-5-1 0,6 11 1 15,0-1 0-15,5 16 1 16,1-6 2-16,11 26 2 16,0-5-1-16,5 16 1 15,1-11 0-15,0 10 0 16,-6-10 0-16,0 11 3 16,-6-11 4-16,-5 0 3 0,-7-5 0 15,-16 0 1-15,-1-10-6 16,-34 0-1-16,6-6-9 15,-23-4-2-15,11-1-7 16,-11-4-2-16,11-1-5 16,0-4 1-16,6-1-14 15,6-5-5-15,6 0-35 16,-1-10-14-16,6 0-58 16,1-5-22-16,4 0-35 15</inkml:trace>
  <inkml:trace contextRef="#ctx0" brushRef="#br0" timeOffset="2951">10614 588 540 0,'-41'-10'203'0,"41"10"-110"0,-28 0-95 0,22 0 36 0,0 5-27 16,6-5-5-16,0 0-16 15,0 0-3-15,0 5 8 16,0 0-44-16,0 5-16 0,0-5-62 16,6 16-25-16,0-6-3 15</inkml:trace>
  <inkml:trace contextRef="#ctx0" brushRef="#br0" timeOffset="3804">10982 1135 160 0,'0'0'60'0,"0"0"-32"0,0 5 9 16,0 0 30-16,0 0 2 15,0-5 1-15,0 0-8 16,0 0-3-16,0 5-33 16,0-5 0-16,6 0-1 0,-1 0 0 15,7 5 0-15,-6 1-8 16,11-1 0-16,-6-5-6 15,7 5 1-15,-1-5-5 16,6 5-2-16,-6-5 0 0,6 0 1 16,0 0-1-16,0 0 2 15,-6 0-4-15,1-5 0 16,-1 0 1-16,-6-11 2 16,1 1-3-16,-6-6 0 15,-1 1-1-15,1-6 1 16,0 6-2-16,-6 0 2 15,0-1 0-15,-12 1 1 16,7 4 0-16,-7-4 2 16,1 5-1-16,-7-1 2 15,7 1-2-15,-6 10 0 16,-1 5-6-16,1 0 1 16,0 0-2-16,-6 10-2 15,6 0 3-15,-1 11 2 0,1 4 0 16,6 6-1-16,-1-6 1 15,6 16-1-15,1-5 4 16,10 10 2-16,1-5-5 16,6 5-2-16,-1-5 0 15,12-5 0-15,-6-6 3 16,12 1 3-16,0-5-2 16,5-11 0-16,-5 0-1 15,11-4 1-15,-5-6-15 16,-1-5-7-16,-5 0-37 15,0 0-16-15,-6 0-53 16,0 0-23-16,-6 0-25 16</inkml:trace>
  <inkml:trace contextRef="#ctx0" brushRef="#br0" timeOffset="4414">11810 1038 236 0,'12'-16'88'0,"-12"16"-48"0,11-15-3 16,-11 15 36-16,0-5-1 15,0 0 3-15,0 0-18 16,0 0-8-16,0-1-27 15,0 6 2-15,0-5 0 0,0 5-8 16,-6 0-2-16,1 0-2 0,-1 0 0 16,0 0-4-16,-5 11 0 15,-1-1-3-15,1 5 2 16,-1 0-4-16,0 6-2 16,1-1 0-16,-1 11-1 15,7-5-3-15,-1 9 2 16,0-4 1-16,6 5 2 15,0-5-1-15,6 4-1 16,0-4 3-16,5 0 2 16,1-6-4-16,5 1-1 15,0-6 2-15,6-4 1 16,-5-6 1-16,5-5 0 16,0 0-7-16,-6-5 0 15,0 0-21-15,-5 0-9 16,-1 0-52-16,-5 0-22 0,0 0-50 15,11 0-19-15,-6 0 43 16</inkml:trace>
  <inkml:trace contextRef="#ctx0" brushRef="#br0" timeOffset="4999">12172 117 308 0,'6'-56'115'0,"-6"56"-62"0,6-15-27 0,-6 15 34 0,0 0-15 16,0 0-3-16,6 5-11 15,-6 0-3-15,5 16-15 16,1-6 1-16,6 26 0 0,-7-5-5 16,13 40-3-16,-1-9-1 15,6 35 1-15,-6-15 6 16,6 25 2-16,-6-15-5 15,6 16-1 1,-5-16-4-16,-1 5-1 0,0-20-3 16,0 0-1-16,-5-10-17 15,-1-11-8-15,1-10-22 0,-6-5-7 16,-1-10-22-16,1-5-9 16,0-6-15-16,0-10-5 15,-1 1-6 1</inkml:trace>
  <inkml:trace contextRef="#ctx0" brushRef="#br0" timeOffset="5375">12293 1130 268 0,'-17'10'101'0,"17"-10"-54"0,-6 0 5 16,6 0 44-16,0 5-28 15,0 0-11-15,0-5-14 16,0 0-5-16,12 0-21 15,-1 0 3-15,12 0 1 0,-6 0-7 16,6 0-3-16,0 0-4 16,18-5 0-16,-7 0-4 0,6 0-2 15,-5 0-9-15,17 0-3 16,-12-1-32-16,0 1-14 16,-5 0-58-1,-1-5-25-15,-5 0-34 16</inkml:trace>
  <inkml:trace contextRef="#ctx0" brushRef="#br0" timeOffset="-14186">7519 1927 244 0,'-6'0'93'0,"6"0"-50"0,0 5-28 0,0-5 26 15,0 0-20-15,0 0-6 16,6 0 2-16,0 0 0 16,5 0-8-16,-5 0 6 0,11 0 4 15,-5 0 1-15,5 0 0 16,0 0-8-16,6-5-3 15,-5 0-5-15,-1-5-3 16,0 5 2-16,0-5 0 16,1-1 1-16,-7-4 0 15,1 0 0-15,-1-6 2 16,-5 6-1-16,0-6 0 16,-1 6-1-16,-5-10 2 15,0 4 1-15,-5 1 1 0,5 4-2 16,-12 1-1-1,1 5-1-15,-7 15 2 0,1 0 1 16,-12 15 1-16,6-4 4 16,0 20 5-16,6-6-5 15,6 6 1-15,-1-5-4 16,18 15 0-16,0-10 1 16,17 10 4-16,-6-11-8 15,6 1-3-15,0-5-2 16,11-11-1-16,-5-4 0 15,11-11 0-15,-5 0-27 0,0-10-9 16,-1 5-57-16,6-16-25 16,-5 6-62-1</inkml:trace>
  <inkml:trace contextRef="#ctx0" brushRef="#br0" timeOffset="-17250">5259 562 184 0,'-29'-41'71'0,"29"41"-38"0,-17-25-1 0,11 25 30 15,-6-5-10-15,7 0 0 16,-1-1-10-16,0 1-2 15,0 0-22-15,1 0 7 0,-1 5 3 16,0 0 0-16,0 5 3 16,1 0-2-16,-7 31 0 0,1-5-5 15,-1 25-3-15,6-5-5 16,1 36 0-16,-1-15-5 16,6 25-1-16,0-5-2 15,6 30 0-15,-1-19-2 16,7 19-1-16,-1-19-1 15,1 19 0-15,-6-14-2 16,-1 9 1-16,1-19-2 16,0 4 2-16,0-15-22 15,-1 0-7-15,1-11-38 16,0-14-14-16,0-6-38 0,5-15-15 16,-5-5 2-1,0-21-32-15,-1-5 59 16</inkml:trace>
  <inkml:trace contextRef="#ctx0" brushRef="#br0" timeOffset="-16679">4856 680 280 0,'-34'-26'104'0,"34"26"-56"16,-23-36-10-16,17 31 39 0,0-5-22 16,0 0-7-16,1-5-19 15,-1-1-7-15,12-4-12 16,-1 4 0-16,18-4 3 0,-5 5-3 15,28-6 2-15,-6 1-5 16,29-11-2-16,-12 5-2 16,12 1 0-16,-11-1 2 15,17 6 2-15,-12-1-1 16,17 6 1-16,-10 5-4 16,16 10 0-16,-11 0 5 0,5 15 3 15,-11 1 0-15,-6 4 3 16,-5 0-3-16,-12 21-1 15,-6-10 0-15,-11 30 4 16,-6-9 1-16,-23 9 0 16,0-5-3-16,-23 16-2 15,0-11-2-15,-23 6 0 16,6-11-4-16,-18-5-1 16,6-5-1-16,1-5 1 15,5-5-11-15,0-6-4 16,5-4-19-16,1 5-7 15,6-6-40-15,5 6-17 16,6-6-25-16,11 6-8 16,1-5-8-16,17-1-27 15,-1 1 65-15</inkml:trace>
  <inkml:trace contextRef="#ctx0" brushRef="#br0" timeOffset="-15712">6179 1748 108 0,'6'-5'44'0,"-6"5"-24"0,5-10 3 0,-5 10 21 0,0-5 9 15,0 0 5-15,6-5 2 16,-6 4 0-16,0-9-33 16,0 0 15-16,0 5 8 0,0-1-11 15,0 1-2-15,0 5-11 16,-6 0-4-16,1 0-4 15,-7 0-1-15,6 0-5 16,-5 5-2-16,-1 0-2 16,1 10 2-16,-1-5-7 15,-5 10-2-15,6 1-1 16,-1 9 2-16,1-4 1 16,5 14 3-16,0-4-3 0,6 0-2 15,0-1 0 1,6-4-1-16,-6 0 0 0,6-6 0 15,-1-5 2-15,7 11 1 16,-1-6-6-16,7-9 0 16,-7-1 1-16,1 0 1 15,-1 0 1-15,1-5 0 16,-1 0 0-16,1-10 2 16,-1 5-1-16,1-5-1 15,-7 0 3-15,7-10 0 16,-6-1-1-16,5-9-2 15,-5 4 1-15,0-9 1 16,0 4-1-16,-1-4 2 16,1 4-4-16,-6-5 0 15,0 6 1-15,0-1 0 0,0 6 0 16,0-6 2-16,0 1-1 16,0 4 2-16,0 6-2 15,0 5 2-15,0-1-2 16,0 16-1-16,0 1 1 15,6 9 1-15,-6 0-3 16,6 16 0-16,-1-6-1 16,1 16 0-16,0-5 0 15,5 0 0-15,1-5 4 16,-1-1 1-16,1-4-21 16,-1-1-8-16,1-4-25 15,-1-1-10-15,1-4-31 0,-1-1-15 16,-5-5-17-1,11 6-41-15,-5-6 57 16</inkml:trace>
  <inkml:trace contextRef="#ctx0" brushRef="#br0" timeOffset="-14877">6950 1713 216 0,'5'-11'82'0,"-5"11"-44"0,6-5-16 16,-6 5 28-16,0 0-2 16,0 0 2-16,0-10-9 15,0 0 0-15,-6 5-23 0,1 0 3 0,-1 5 2 16,0 0-3-16,-5 0 0 15,-1 0-5-15,-5 5-1 16,5 0-8-16,-5 5-4 16,6-5-1-1,-1 10 1-15,1-4-3 0,5 9-2 16,0 1 4-16,6 4 1 16,0-4-3-16,12 4-1 15,-7-4-2-15,7-1 0 16,-1-5 3-16,7 1 0 15,-7-6 1-15,1-5 0 16,-1 0 2-16,1-10 1 16,-1 0 1-16,1-10 2 15,-7 4-1-15,1-9 0 16,0 0-3-16,0-1 1 16,-1 6 2-16,1-1 2 0,-6 1 5 15,0 0 3-15,0 4-6 16,0 6-3-16,0 0-3 15,0 0 0-15,0 5-2 16,0 10-1-16,0-5 1 16,6 16 1-16,-6-1-3 15,6 11-2-15,-1-5 2 16,13 25 0-16,-7-5 1 16,12 25 0-16,-5-9 0 15,5 4 2-15,-6-4 3 16,-6 9 4-16,1-10 5 0,-12 6 1 15,0-11-4-15,-17 5 1 16,-1-9-7-16,-10 9-3 16,5-10-4-16,-35 5-1 15,6-5-23-15,-17-5-7 16,12-10-39-16,5-5-14 16,6-5-32-16,0-6-11 15,11-5-17 1</inkml:trace>
  <inkml:trace contextRef="#ctx0" brushRef="#br0" timeOffset="64766">5402 2771 56 0,'0'-26'24'0,"0"26"-12"0,6-10 1 0,-6 10 14 16</inkml:trace>
  <inkml:trace contextRef="#ctx0" brushRef="#br0" timeOffset="71911">11758 1989 128 0,'-11'0'49'0,"5"5"-26"0,6-5-16 0,0 0 24 16,0 15-7-16,6 0-1 15,11 6-2-15,12 10-12 16,5 9 3-16,30 17 4 0,16 14 1 16,12-4 1-16,-6 4-7 15,6 6-2-15,6-5-3 16,17-1 1-16,18 6 7 15,5 15 5-15,-18 10 0 16,1-5-2-16,-6-5-3 16,12 0-1-16,11-10-3 15,0-5-1-15,-12-6-1 16,1 11 0-16,-1 5-4 16,18 5-1-16,6 5 5 15,-6 0 3-15,-24 1-2 0,-5-11 2 16,-5-11-2-16,-7 1 0 15,1 0-3-15,11 4 1 16,-12 1-2-16,-5 5 0 16,-12-5-3-16,-5 0 1 15,-6-6 0-15,-1-4 1 16,-5-6-2-16,0-9 1 16,0-11 0-16,6-5 3 15,-6 5-1-15,0-5 2 16,-5-1-2-16,-1-4 0 15,-6 0 1-15,7 15 1 0,-13-5-3 16,-10-5-1-16,-7-5-1 16,1 0 1-16,-1 5-2 15,1-6 2-15,-7-4-2 16,-5-11-1-16,0 1 3 16,0-6 0-16,-5 1-4 15,-1-1-1-15,0 0-24 16,-5-5-7-16,-6 1-41 15,-6-1-18-15,0-10-66 16</inkml:trace>
  <inkml:trace contextRef="#ctx0" brushRef="#br0" timeOffset="72453">15589 5225 88 0,'-6'5'35'0,"-11"-10"-18"0,11 0 13 0,6 5 23 16,0 0-8-16,0 5-4 16</inkml:trace>
  <inkml:trace contextRef="#ctx0" brushRef="#br0" timeOffset="72991">15583 5256 379 0,'23'41'51'0,"17"5"-3"16,6 10-13-16,12-5-2 15,17 0-10-15,5-5-4 16,1 0-5-16,-6-5-1 16,-12 0 4-16,-6-5 1 0,-5 0-3 15,0-6 1-15,-6-4 0 16,-6-6-1-16,0 1-5 16,-5-1-2-16,-6-5-2 15,-1-4 1-15,-5-1-2 16,-5 0 0-16,-1-5-6 15,0 0 1-15,-5 0 2 16,-1 1 3-16,1-1-4 16,-6-5-1-16,-1 5 0 15,1-5 0-15,6 5 2 16,-1-5 1-16,-5 0 1 16,5 0 0-16,1 0-5 15,-1 0-1-15,1 0 1 0,-1 0 2 16,1 0 0-16,5 0 2 15,-5 0-4-15,-1 0-2 16,6-5 4-16,1 0 3 16,-7-11-1-16,1-9-2 15,-7-21 2-15,1-5 0 16,0-16-1-16,-6-15 1 16,-6-10-2-16,-5 5 2 15,-7 6-4-15,-10-11 0 16,-1 0 1-16,0-6 2 15,6 12 1-15,0 4 1 16,6 10-5-16,0 11-1 16,-1 5 1-16,1 4 2 15,0 6-9-15,5-5-2 16,1 10-35-16,-1-5-15 0,1 5-46 16,5-5-19-16,0-5-30 15</inkml:trace>
</inkml:ink>
</file>

<file path=ppt/ink/ink52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5:58.973"/>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0 211 136 0,'0'0'52'0,"0"0"-28"0,12-5-19 0,-12 5 11 15,0 0 6-15,0 0 4 16,6 0-8-16,-1 0 0 0,1 0-11 15,0 0 7-15,5 0 3 0,-5 0-5 16,6 5 1-16,-1 0-8 16,6-5-3-16,-5 0 3 15,5 0 4-15,-5 0-5 16,5-5 0-16,-6 0-2 16,7-5 1-16,-7 0 0 15,1-6 1-15,-6 1 0 16,-1 0 0-16,1-1-2 15,-6-9 1-15,0 4 0 16,-6 1 1-16,1-1-2 16,-7 6 1-16,1 0-2 15,-1 10-1-15,-5 0 1 0,5 15-1 16,1 0 0-16,-1 5 0 16,1 1 4-16,-1 14 2 15,1-4 4-15,5 10 4 16,0-6-4-16,6 6 0 15,0-5-4-15,0 0-1 16,0-1-3-16,12-4-2 16,-7-6 3-16,13-4 0 15,-1-1-1-15,0-10-2 16,0 0-28-16,24 0-14 16,-12 0-27-16,11 6-12 15,-6-1-22 1</inkml:trace>
</inkml:ink>
</file>

<file path=ppt/ink/ink52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5:59.528"/>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152 53 148 0,'6'-10'55'0,"-6"10"-30"0,-6-26 6 0,6 26 24 15,-6-5-5-15,0 0-2 16,1 0-12-16,-1 5-3 16,-6 0-18-16,7 0 0 0,-7 10 1 15,1 0-6-15,-7 11-3 16,1-6-2-16,0 5 1 16,5 1-8-16,1 4 0 15,-1-4-2-15,12 4-1 16,0-4 1-16,12 4 3 15,-6-4 0-15,11 9 3 16,0-4-1-16,6 5-1 16,-6-6 1-16,6 1-1 0,-5-6 4 15,-1 6 5-15,-6-6 12 16,-5 6 9-16,0-6-9 16,-6 11-2-16,0 0-16 15,-12-6-4-15,1-4-35 16,-12-1-14-16,0-5-30 15,-6 1-10-15,6-6-31 16,6-5-23 0,0 0 69-16</inkml:trace>
</inkml:ink>
</file>

<file path=ppt/ink/ink5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5:02.33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201 1304 104 0,'6'15'38'0,"-6"-15"-20"0,6 26-4 0,-6-21 15 16,0 5 6-16,0-5 5 0,5 6-1 16,1-6 0-16,0 0-21 15,-6 0 16-15,0-10 6 0,0 0-7 16,0-26-2-16,0 5-16 16,0-15-6-16,0 6-2 15,-12-16 0-15,7 6-1 16,-13-27-1-16,7 11 1 15,-6-21 3-15,-1 15 0 16,1-14 2-16,0 9 9 16,-6 1 7-16,6 10-8 0,-1-5-1 15,1 9-10-15,0 1-3 16,5 0-5-16,6 5-1 16,1 10 5-16,10 1 2 15,1 4 0-15,0 0-1 16,0 6-6-16,11 4 1 15,-6 6 2-15,18-1 3 16,-6 6-2-16,12 0-2 16,-6 4-18-16,11 6-6 15,-6 0-33-15,7 10-14 16,-7 0-34-16,1 11-14 16,-7-1-6-1</inkml:trace>
  <inkml:trace contextRef="#ctx0" brushRef="#br0" timeOffset="317">80 875 280 0,'-5'6'104'0,"5"-6"-56"0,0 5-34 16,0-5 28-16,0 5 1 15,0 0 4-15,17 0-10 16,-6-5-3-16,12 5-19 0,0 0-7 0,12 0-1 16,-1 0-6-16,18-5-1 15,-6 0-16-15,6 0-4 16,-6 0-45-16,6 6-18 15,-12-1-45 1,6 5-50-16,-12 0 66 16</inkml:trace>
</inkml:ink>
</file>

<file path=ppt/ink/ink53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6:00.608"/>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99 9 208 0,'6'-10'79'0,"-6"10"-42"0,0 5-17 0,0-5 27 16,-6 0-10-16,1 0 1 16,-1 0-12-16,0 0-4 15,-6 10-13-15,0-5 1 0,0 11 3 16,1-6-3-16,-1 5 2 16,1 1-7-16,5 4-1 15,0-5-9-15,6 6-2 16,0-6 6-16,12 12 2 15,-1-7 3-15,7 1 0 16,-1-1 11-16,13 6 7 16,-7-6 9-16,-6 11 5 15,-5-6-8-15,-12 11-2 0,0-5-13 16,-12 10-3-16,1 0-55 16,-7 6-24-16,1-6-82 15,-1 0-34-15,0-6 53 16</inkml:trace>
</inkml:ink>
</file>

<file path=ppt/ink/ink53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5:59.934"/>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 0 200 0,'0'-15'77'0,"0"15"-42"0,0 0-28 0,0 0 18 0,0 10-7 16,0-5 2-16,0 11-2 16,0-1 0-16,6 26-9 15,-6-5 8-15,6 42 5 0,-1-12 2 16,13 26 1-16,-1-14-6 16,6 29-1-16,1-20-10 15,5 32-3-15,-6-22-3 16,5 6 1-16,-5-16-2 15,6 5 2-15,-6-14-18 16,0-7-6-16,1-15-30 16,-7-3-10-16,1-7-21 15,-7-11-9-15,1 1-1 16</inkml:trace>
  <inkml:trace contextRef="#ctx0" brushRef="#br0" timeOffset="250">129 1279 224 0,'-36'-16'85'0,"36"16"-46"0,-23-5-15 0,17 5 27 16,6-5-4-16,0 0 1 16,12 0-6-16,-1 0-4 15,8-6-21-15,-2 6-8 0,6-5-4 16,0 5-3-16,6 0-2 15,-1 0 1-15,1 5-1 16,0 0-42-16,1-5-17 16,-7-1-43-16,5 6-16 0,-5 0 1 15</inkml:trace>
</inkml:ink>
</file>

<file path=ppt/ink/ink53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5:57.816"/>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116 113 108 0,'-6'-26'44'0,"6"26"-24"0,-6-61 5 16,6 55 20-16,0-4-16 15,0 0-5-15,0 5-9 16,0 0 0-16,0 0-8 15,0 5 11-15,0 15 5 0,0 0 0 16,0 21-2-16,0-5-5 16,6 35-2-16,0-9-4 0,0 24-1 15,-1-9-5-15,7 30-1 16,-6-10 1-16,5 16 2 16,-5-16-1-16,0 20 2 15,0-16-2-15,-1 17 0 16,1-21-3-16,0 10 1 15,0-15-2-15,-1-5 2 16,-5-11-22-16,6-9-9 16,-6-11-26-16,0-5-9 15,0-5-23 1,0-11-38-16,0-4 43 16</inkml:trace>
  <inkml:trace contextRef="#ctx0" brushRef="#br0" timeOffset="468">34 1262 188 0,'-28'-5'71'0,"28"5"-38"0,-6-10-14 0,6 10 23 16,0 5-10-16,0-5-3 15,6-5 0-15,-6 5 2 16,11-11-17-16,-5 6 5 0,17-5 4 16,-6 5-8-16,13 0-3 15,-7 0-7-15,23 0-4 0,-6-1 2 16,7 1 2-16,-6 0-31 15,5 0-14-15,-12 0-44 16,7 5-17-16,-6 0-13 16</inkml:trace>
</inkml:ink>
</file>

<file path=ppt/ink/ink53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6:02.742"/>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12 66 172 0,'-11'-15'66'0,"11"15"-36"0,0-10-35 16,0 10 12-16,6 10-2 16,-6 0 2-16,17 16 1 15,-6-1 0-15,12 6-4 0,0-5 2 16,12 4 0-16,-6-4-5 15,5-6-2-15,-5-4 15 16,5-16 10-16,-5 0-3 0,0-21-2 16,-6 6-9-16,0-16-2 15,-6 6-2-15,-5-11-1 16,-1 5-1-16,1 0 2 16,-7 6-30-16,1 9-10 15,0 1-37 1,0 5-54-16,-1 5 24 15</inkml:trace>
</inkml:ink>
</file>

<file path=ppt/ink/ink53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6:03.206"/>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146 0 176 0,'-11'10'66'0,"11"-10"-36"0,-23 11-24 16,17-6 17-16,-6 5-5 0,1 0-1 15,-6 6-7-15,5-1-2 16,-5 5-4-16,0-4-1 0,5-1 1 16,1 0-5-16,16 6-1 15,1-6 1-15,17 6 2 16,-6-6 11-16,12 11 7 16,0-1 5-16,5 1 3 15,-11-6 3-15,12 1 1 16,-12-1 6-16,-6 6 1 15,-5-6-14-15,-12 6-6 16,0-6-9-16,-12 11-1 16,1-11-25-16,-7 1-8 15,7-1-50-15,-1-5-19 16,1 1-48 0,11-6-21-16,0-5 88 15</inkml:trace>
</inkml:ink>
</file>

<file path=ppt/ink/ink53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19.55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0 339 96 0,'5'-20'38'0,"-5"20"-20"0,6 5-19 16,-6 5 7-16,0-5 7 16,0 0 21-1,5 0 0-15,6-1-4 16,0 1-1-16,0 0-17 16,0-5 2-16,11 0 2 0,-5 0-6 15,-1 0-3-15,1 0-4 16,5 0-3-16,0 0 1 15,0-5-1-15,-11-4 0 0,6-1 2 16,-1-10 1-16,1-4 3 16,5-1-3-16,-11 1 0 15,-6-6 1-15,1 1 0 16,-6-5-2-16,0-1 1 16,-6 6-2-16,-5 4 2 15,0 1-2-15,-11 9-1 16,6 1 3-16,-1 4 0 15,0 5-1-15,6 10-2 16,-5 9 3-16,-1 11 0 16,1 9 1-16,-1 10 0 15,1 15 4-15,5-10 3 0,5 0-2 16,6 0 0-16,0-5-3 16,6 0 1-16,-1-5-2 15,6-9 2-15,11-6-4 16,6-4 0-16,5-5-1 15,11-10-2-15,28-5 5 16,-1-10 4-16,1-5-25 16,11 0-11-16,-23-4-37 15,6 4-17-15,-5 5-26 16</inkml:trace>
</inkml:ink>
</file>

<file path=ppt/ink/ink53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2.42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 0 220 0,'-6'19'82'0,"6"-38"-44"0,0 33-47 0,0 1 14 16,0 5 6-16,0 14 5 15,0 10 5-15,0 10 4 16,0 15-13-16,0 14 0 0,0 0-1 15,0 0-6-15,6-4-3 16,-1-6-50-16,1-9-22 16,5-5-40-1</inkml:trace>
</inkml:ink>
</file>

<file path=ppt/ink/ink53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1.62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55 187 200 0,'-5'4'77'0,"5"1"-42"0,0 15-37 0,0-5 17 16,0 14-7-16,0 10 1 15,5 10-3-15,1 5-1 16,5 10-3-16,-6-5-2 0,6-5 1 16,0-1-28-16,0-9-11 15,6 1-30 1,-6-11-34-16,0-5 33 15</inkml:trace>
  <inkml:trace contextRef="#ctx0" brushRef="#br0" timeOffset="324">39 211 236 0,'-28'-20'88'0,"23"6"-48"16,-1-16-31-16,6 21 22 0,6-11-15 15,-1 0-1-15,6-4-7 16,6 4-3-16,-1 1-2 16,6 4 0-16,0 5 2 0,11 5 4 15,1 0 2-15,-1 5-5 16,11 5-2-16,0 5-2 16,5 5 1-16,-10 4 7 15,-11 11 3-15,-12-1 7 16,-10 5 4-16,-23 1-6 15,-10 4-3-15,-7 5-4 16,-10 0-2-16,6-5-5 16,-1-4-3-16,6-6-33 15,6-4-14-15,4-6-45 0,7 1-20 16,5-1-12 0</inkml:trace>
</inkml:ink>
</file>

<file path=ppt/ink/ink53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1.00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 1281 80 0,'-6'15'30'0,"6"-11"-16"0,0 1 8 15,0-5 17-15,0 0-3 16,6 5 2-16,-1-5-5 16,6-5 2-16,0-4-19 15,0-11 8-15,11-9 6 0,11-6-10 16,6-24-3-16,5-19-6 16,0-1-2-16,11 0-5 15,-5-4-1-15,-6 0-1 16,0 4-2-16,-5-4 1 15,-6 5-1-15,-6-1 0 16,-5 6 2-16,1 3-1 16,-7 11 2-16,1 5 0 15,-1 10 1-15,-10 5 0 0,5 5 0 16,-6 9 2-16,1 6 1 16,5 4-1-16,0 30 1 15,0 14-2 1,0 15 2-16,5 15 0 15,-5 5 1-15,6 19 2 16,-1 6-1-16,1 19 2 16,-1 15-2-16,1-11 2 15,-6-4-8-15,0-5-2 16,0-10-1-16,0-9 2 16,6-15-17-16,-1-10-4 0,1-15-37 15,5-5-17-15,0-5-23 16,0-14-50-1,5-20 37-15</inkml:trace>
  <inkml:trace contextRef="#ctx0" brushRef="#br0" timeOffset="323">551 844 252 0,'-27'0'93'0,"16"5"-50"0,11-5-26 0,0 0 25 15,5 0-24-15,6 0-7 16,0 0-2-16,0 0 4 15,6 0-7-15,0-5-5 0,5 5-2 16,0-5 3-16,11 5 3 16,5-5-31-16,-5 5-14 15,6 0-42-15,5-5-16 16,11 5-1-16</inkml:trace>
</inkml:ink>
</file>

<file path=ppt/ink/ink53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3.49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38 142 196 0,'-22'-5'74'0,"11"5"-40"0,6-5-20 15,5 5 22-15,0 0-5 16,5-5-1-16,6 0-1 15,6 1-1-15,5-1-15 16,11 0 3-16,-11 0 2 0,6 0-4 16,5 0 0-16,0 0-8 15,5 0-2-15,1 0-2 16,-6 0 1-16,11-4 0 0,-5-1 3 16,5 0-36-16,0 0-15 15,-5-4-48-15,10 4-20 16,-10 0 4-1</inkml:trace>
</inkml:ink>
</file>

<file path=ppt/ink/ink5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5:03.29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133 56 128 0,'0'-25'49'0,"0"25"-26"0,0-11-1 15,0 11 23-15,0 0-1 16,0 0 4-16,-6-5 6 16,0 0 5-16,0 0-31 15,1 0 6-15,-7 5 4 0,1 0-6 16,-1 0-1-16,1 0-11 0,-1 5-5 16,1 0-8-16,-1 5-5 15,6 1 1-15,1 4 0 16,-1 0 1-16,0 11 0 15,0-6 0-15,6 6 2 16,0-1-3-16,0 1-2 16,0-6 0-16,6 1-1 15,-6-1 0-15,6-4 0 16,0-1 0-16,-1-5 0 16,1 0 0-16,6-10 2 15,-1 0 1-15,1-15 1 16,-1 5-2-16,1-16-2 15,-1 1 3-15,1-6 0 16,-7 5-4-16,1 6 1 0,0 0 2 16,0 4 3-16,-1 1-2 15,1 5-2-15,0 5-3 16,0 5-1-16,-6 0 2 16,5 20 2-16,1 0-2 15,0 11-2-15,0-5 2 16,-1 9 0-16,1-4-17 15,0 0-8-15,0-6-37 16,5-4-17-16,1-1-35 16,5-10-14-16,0 1 15 15</inkml:trace>
</inkml:ink>
</file>

<file path=ppt/ink/ink54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3.80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89 5 188 0,'-27'-5'71'0,"5"10"-38"0,-1-5-6 16,12 0 29-16,6 0-11 16,5-5-2-16</inkml:trace>
</inkml:ink>
</file>

<file path=ppt/ink/ink54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3.98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0 110 513 0,'17'-5'37'0,"11"-5"-4"16,-1 6-4-16,-5-1-1 15,11-6-9-15,0 1-4 16,6 5-6-16,10-5-1 16,-4-4-5-16,15 3 0 15,-10 6 1-15,5-5 0 16,-16 0-11-16,10 10-5 16,-16 0-45-16,0 0-18 15,-5 0-58 1,-12 5-63-16,1-10 65 15</inkml:trace>
</inkml:ink>
</file>

<file path=ppt/ink/ink542.xml><?xml version="1.0" encoding="utf-8"?>
<inkml:ink xmlns:inkml="http://www.w3.org/2003/InkML">
  <inkml:definitions>
    <inkml:context xml:id="ctx0">
      <inkml:inkSource xml:id="inkSrc0">
        <inkml:traceFormat>
          <inkml:channel name="X" type="integer" max="9600" units="cm"/>
          <inkml:channel name="Y" type="integer" max="7200" units="cm"/>
          <inkml:channel name="T" type="integer" max="2.14748E9" units="dev"/>
        </inkml:traceFormat>
        <inkml:channelProperties>
          <inkml:channelProperty channel="X" name="resolution" value="336.48792" units="1/cm"/>
          <inkml:channelProperty channel="Y" name="resolution" value="378.54889" units="1/cm"/>
          <inkml:channelProperty channel="T" name="resolution" value="1" units="1/dev"/>
        </inkml:channelProperties>
      </inkml:inkSource>
      <inkml:timestamp xml:id="ts0" timeString="2018-04-19T02:32:48.889"/>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0 0 0,'0'0'0,"0"0"15,0 0 17</inkml:trace>
</inkml:ink>
</file>

<file path=ppt/ink/ink54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3:07.603"/>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9089 245 184 0,'0'-10'71'0,"0"10"-38"0,0-15 5 15,0 15 32-15,0-5-8 16,0-1-1-16,0 1-6 0,0 0-2 16,-5-5-29-16,-1 5 4 0,-6-5 0 15,1 5-2-15,-18-1-1 16,6 1-9-16,-11 5-3 16,5 0-3-16,-11 16 1 15,5-6-4-15,-11 15-2 16,12-4-2-16,-12 15-3 15,11-6 3-15,1 21 0 16,5-5-1-16,-6 26-2 16,6-11 1-16,6 16-1 15,6-10 2-15,6 14 3 16,5-9-2-16,6 30-2 16,0-10-3-16,11 10 1 15,1-15 1-15,22-5 2 16,-5-10-3-16,23-1 0 15,-6-14 1-15,29-6 0 16,-18-10 0-16,12-11 2 0,-11-4-1 16,-1-16 2-16,-5-5-2 15,0-30-1-15,-6 4 5 16,-6-40 1-16,-5 10-2 16,-12-26-3-16,0 16 2 15,-12-31 2-15,-5 15-2 16,-6-30-2-16,0 15 2 15,-17-6 2-15,-1 17 2 16,-10-1 1-16,5 15-4 16,-6 1-3-16,0 10 0 15,0 5 1-15,6 10-28 0,6 5-9 16,0 5-67-16,11 11-28 16,0-1-32-1,12 16-55-15,0 0 79 16</inkml:trace>
  <inkml:trace contextRef="#ctx0" brushRef="#br0" timeOffset="1682">9596 102 224 0,'0'-31'85'0,"0"31"-46"0,5-35-15 0,-5 29 29 16,0 1-7-16,0 0 0 15,0 0-13-15,0 0-3 16,0 0-17-16,0 0 5 0,0 10 3 16,0 0 0-16,6 10-1 0,0-4-2 15,0 14-1-15,-1-4-3 16,13 20 1-16,-7-6-8 16,6 11-2-16,1-10 3 15,-1 25 3-15,0-9-4 16,0 19 1-16,1-9-3 15,-1 9 2-15,-6-15 0 16,1 16 3-16,-1-16-7 16,7 11-2-16,-7-11-1 15,1 0 2-15,-1-5-1 16,1 0 2-16,-7-5-2 0,1 5 2 16,0-10 0-16,0 0 1 15,-1-5-2-15,1 0-2 16,0-5 3-16,0-6 0 15,-1-4 1-15,1-6 0 16,0 0-2-16,-6 1-2 16,0-6 3-16,6 0 0 15,-6 0 1-15,0-5 0 16,0 0 0-16,0 1 0 16,0-1-5-16,0 0 1 15,0-5 0-15,0 5 0 16,0 0 0-16,0-5 2 15,0 0-1-15,0 5 2 16,0-5 0-16,0 0 3 16,0 0-5-16,0 5-3 0,0 0 3 15,0-5 3-15,0 0-1 16,0 0-2-16,0 0 2 16,0 0 0-16,0 0 1 15,0 0 2-15,0 0-1 16,0-5 2-16,0 0-4 15,0-5 0-15,0 0-1 16,0-11-2-16,0 6 1 16,0-6-1-16,0 1 0 15,0 0 2-15,0-1-3 16,0 1 0-16,0 4 1 0,0-4 2 16,0 5-3-16,0-1 0 15,0 1-1-15,0 0 0 16,0-1 0-16,5 1 0 15,-5 5 2-15,6-6 0 16,0 6-3-16,5 0 2 16,-5 0 1-16,6-1 2 15,-7 1-1-15,1 0-1 16,0 5-2-16,5 0 1 16,1 0 1-16,-1-1 0 15,-5 1-3-15,0 0 2 16,0 0 1-16,-1 5 2 15,1 0-3-15,0 0-2 16,0 0 2-16,5 0 0 16,-5 0 1-16,5 5 0 0,-5-5-3 15,6 5 2-15,-1 0 1 16,1 1 0-16,-1-1 2 16,1 5 1-16,-7-5-1 15,7 5-2-15,-6 0 3 16,0 1 0-16,-1-1 1 15,1 0 0-15,0 0-2 16,0 1-2-16,-1-1-2 16,-5 5 1-16,0-5 1 15,0 6 2-15,0-6 1 16,0 5 1-16,0-4-2 16,-5-1 1-16,-1 0-2 15,0 5-1-15,0-4 1 0,1 4-1 16,-1-5 0-16,0 5 0 15,0-4 0-15,-5-1 2 16,5 0 1-16,-6-5 3 16,7 0-3-16,-7-5 0 15,1 0 1-15,-1 0 0 16,1 0-5-16,-7 0 1 16,7 0 0-16,-6 0 2 15,-1 0-3-15,1 0-2 16,6 0-25-16,-1 0-9 15,1 0-60-15,-1 0-28 16,6 0-53 0,6 0-66-16,0 0 92 15</inkml:trace>
  <inkml:trace contextRef="#ctx0" brushRef="#br0" timeOffset="2613">10585 1104 228 0,'-6'-5'88'0,"6"5"-48"0,-11-5-3 0,5 5 36 16,0 0-14-16,6 0-2 15,0 0-21-15,0 0-10 16,0 10-15-16,0-5-1 0,6 11 1 15,0-1 0-15,5 16 1 16,1-6 2-16,11 26 2 16,0-5-1-16,5 16 1 15,1-11 0-15,0 10 0 16,-6-10 0-16,0 11 3 16,-6-11 4-16,-5 0 3 0,-7-5 0 15,-16 0 1-15,-1-10-6 16,-34 0-1-16,6-6-9 15,-23-4-2-15,11-1-7 16,-11-4-2-16,11-1-5 16,0-4 1-16,6-1-14 15,6-5-5-15,6 0-35 16,-1-10-14-16,6 0-58 16,1-5-22-16,4 0-35 15</inkml:trace>
  <inkml:trace contextRef="#ctx0" brushRef="#br0" timeOffset="2951">10614 588 540 0,'-41'-10'203'0,"41"10"-110"0,-28 0-95 0,22 0 36 0,0 5-27 16,6-5-5-16,0 0-16 15,0 0-3-15,0 5 8 16,0 0-44-16,0 5-16 0,0-5-62 16,6 16-25-16,0-6-3 15</inkml:trace>
  <inkml:trace contextRef="#ctx0" brushRef="#br0" timeOffset="3804">10982 1135 160 0,'0'0'60'0,"0"0"-32"0,0 5 9 16,0 0 30-16,0 0 2 15,0-5 1-15,0 0-8 16,0 0-3-16,0 5-33 16,0-5 0-16,6 0-1 0,-1 0 0 15,7 5 0-15,-6 1-8 16,11-1 0-16,-6-5-6 15,7 5 1-15,-1-5-5 16,6 5-2-16,-6-5 0 0,6 0 1 16,0 0-1-16,0 0 2 15,-6 0-4-15,1-5 0 16,-1 0 1-16,-6-11 2 16,1 1-3-16,-6-6 0 15,-1 1-1-15,1-6 1 16,0 6-2-16,-6 0 2 15,0-1 0-15,-12 1 1 16,7 4 0-16,-7-4 2 16,1 5-1-16,-7-1 2 15,7 1-2-15,-6 10 0 16,-1 5-6-16,1 0 1 16,0 0-2-16,-6 10-2 15,6 0 3-15,-1 11 2 0,1 4 0 16,6 6-1-16,-1-6 1 15,6 16-1-15,1-5 4 16,10 10 2-16,1-5-5 16,6 5-2-16,-1-5 0 15,12-5 0-15,-6-6 3 16,12 1 3-16,0-5-2 16,5-11 0-16,-5 0-1 15,11-4 1-15,-5-6-15 16,-1-5-7-16,-5 0-37 15,0 0-16-15,-6 0-53 16,0 0-23-16,-6 0-25 16</inkml:trace>
  <inkml:trace contextRef="#ctx0" brushRef="#br0" timeOffset="4414">11810 1038 236 0,'12'-16'88'0,"-12"16"-48"0,11-15-3 16,-11 15 36-16,0-5-1 15,0 0 3-15,0 0-18 16,0 0-8-16,0-1-27 15,0 6 2-15,0-5 0 0,0 5-8 16,-6 0-2-16,1 0-2 0,-1 0 0 16,0 0-4-16,-5 11 0 15,-1-1-3-15,1 5 2 16,-1 0-4-16,0 6-2 16,1-1 0-16,-1 11-1 15,7-5-3-15,-1 9 2 16,0-4 1-16,6 5 2 15,0-5-1-15,6 4-1 16,0-4 3-16,5 0 2 16,1-6-4-16,5 1-1 15,0-6 2-15,6-4 1 16,-5-6 1-16,5-5 0 16,0 0-7-16,-6-5 0 15,0 0-21-15,-5 0-9 16,-1 0-52-16,-5 0-22 0,0 0-50 15,11 0-19-15,-6 0 43 16</inkml:trace>
  <inkml:trace contextRef="#ctx0" brushRef="#br0" timeOffset="4999">12172 117 308 0,'6'-56'115'0,"-6"56"-62"0,6-15-27 0,-6 15 34 0,0 0-15 16,0 0-3-16,6 5-11 15,-6 0-3-15,5 16-15 16,1-6 1-16,6 26 0 0,-7-5-5 16,13 40-3-16,-1-9-1 15,6 35 1-15,-6-15 6 16,6 25 2-16,-6-15-5 15,6 16-1 1,-5-16-4-16,-1 5-1 0,0-20-3 16,0 0-1-16,-5-10-17 15,-1-11-8-15,1-10-22 0,-6-5-7 16,-1-10-22-16,1-5-9 16,0-6-15-16,0-10-5 15,-1 1-6 1</inkml:trace>
  <inkml:trace contextRef="#ctx0" brushRef="#br0" timeOffset="5375">12293 1130 268 0,'-17'10'101'0,"17"-10"-54"0,-6 0 5 16,6 0 44-16,0 5-28 15,0 0-11-15,0-5-14 16,0 0-5-16,12 0-21 15,-1 0 3-15,12 0 1 0,-6 0-7 16,6 0-3-16,0 0-4 16,18-5 0-16,-7 0-4 0,6 0-2 15,-5 0-9-15,17 0-3 16,-12-1-32-16,0 1-14 16,-5 0-58-1,-1-5-25-15,-5 0-34 16</inkml:trace>
  <inkml:trace contextRef="#ctx0" brushRef="#br0" timeOffset="-14186">7519 1927 244 0,'-6'0'93'0,"6"0"-50"0,0 5-28 0,0-5 26 15,0 0-20-15,0 0-6 16,6 0 2-16,0 0 0 16,5 0-8-16,-5 0 6 0,11 0 4 15,-5 0 1-15,5 0 0 16,0 0-8-16,6-5-3 15,-5 0-5-15,-1-5-3 16,0 5 2-16,0-5 0 16,1-1 1-16,-7-4 0 15,1 0 0-15,-1-6 2 16,-5 6-1-16,0-6 0 16,-1 6-1-16,-5-10 2 15,0 4 1-15,-5 1 1 0,5 4-2 16,-12 1-1-1,1 5-1-15,-7 15 2 0,1 0 1 16,-12 15 1-16,6-4 4 16,0 20 5-16,6-6-5 15,6 6 1-15,-1-5-4 16,18 15 0-16,0-10 1 16,17 10 4-16,-6-11-8 15,6 1-3-15,0-5-2 16,11-11-1-16,-5-4 0 15,11-11 0-15,-5 0-27 0,0-10-9 16,-1 5-57-16,6-16-25 16,-5 6-62-1</inkml:trace>
  <inkml:trace contextRef="#ctx0" brushRef="#br0" timeOffset="-17250">5259 562 184 0,'-29'-41'71'0,"29"41"-38"0,-17-25-1 0,11 25 30 15,-6-5-10-15,7 0 0 16,-1-1-10-16,0 1-2 15,0 0-22-15,1 0 7 0,-1 5 3 16,0 0 0-16,0 5 3 16,1 0-2-16,-7 31 0 0,1-5-5 15,-1 25-3-15,6-5-5 16,1 36 0-16,-1-15-5 16,6 25-1-16,0-5-2 15,6 30 0-15,-1-19-2 16,7 19-1-16,-1-19-1 15,1 19 0-15,-6-14-2 16,-1 9 1-16,1-19-2 16,0 4 2-16,0-15-22 15,-1 0-7-15,1-11-38 16,0-14-14-16,0-6-38 0,5-15-15 16,-5-5 2-1,0-21-32-15,-1-5 59 16</inkml:trace>
  <inkml:trace contextRef="#ctx0" brushRef="#br0" timeOffset="-16679">4856 680 280 0,'-34'-26'104'0,"34"26"-56"16,-23-36-10-16,17 31 39 0,0-5-22 16,0 0-7-16,1-5-19 15,-1-1-7-15,12-4-12 16,-1 4 0-16,18-4 3 0,-5 5-3 15,28-6 2-15,-6 1-5 16,29-11-2-16,-12 5-2 16,12 1 0-16,-11-1 2 15,17 6 2-15,-12-1-1 16,17 6 1-16,-10 5-4 16,16 10 0-16,-11 0 5 0,5 15 3 15,-11 1 0-15,-6 4 3 16,-5 0-3-16,-12 21-1 15,-6-10 0-15,-11 30 4 16,-6-9 1-16,-23 9 0 16,0-5-3-16,-23 16-2 15,0-11-2-15,-23 6 0 16,6-11-4-16,-18-5-1 16,6-5-1-16,1-5 1 15,5-5-11-15,0-6-4 16,5-4-19-16,1 5-7 15,6-6-40-15,5 6-17 16,6-6-25-16,11 6-8 16,1-5-8-16,17-1-27 15,-1 1 65-15</inkml:trace>
  <inkml:trace contextRef="#ctx0" brushRef="#br0" timeOffset="-15712">6179 1748 108 0,'6'-5'44'0,"-6"5"-24"0,5-10 3 0,-5 10 21 0,0-5 9 15,0 0 5-15,6-5 2 16,-6 4 0-16,0-9-33 16,0 0 15-16,0 5 8 0,0-1-11 15,0 1-2-15,0 5-11 16,-6 0-4-16,1 0-4 15,-7 0-1-15,6 0-5 16,-5 5-2-16,-1 0-2 16,1 10 2-16,-1-5-7 15,-5 10-2-15,6 1-1 16,-1 9 2-16,1-4 1 16,5 14 3-16,0-4-3 0,6 0-2 15,0-1 0 1,6-4-1-16,-6 0 0 0,6-6 0 15,-1-5 2-15,7 11 1 16,-1-6-6-16,7-9 0 16,-7-1 1-16,1 0 1 15,-1 0 1-15,1-5 0 16,-1 0 0-16,1-10 2 16,-1 5-1-16,1-5-1 15,-7 0 3-15,7-10 0 16,-6-1-1-16,5-9-2 15,-5 4 1-15,0-9 1 16,0 4-1-16,-1-4 2 16,1 4-4-16,-6-5 0 15,0 6 1-15,0-1 0 0,0 6 0 16,0-6 2-16,0 1-1 16,0 4 2-16,0 6-2 15,0 5 2-15,0-1-2 16,0 16-1-16,0 1 1 15,6 9 1-15,-6 0-3 16,6 16 0-16,-1-6-1 16,1 16 0-16,0-5 0 15,5 0 0-15,1-5 4 16,-1-1 1-16,1-4-21 16,-1-1-8-16,1-4-25 15,-1-1-10-15,1-4-31 0,-1-1-15 16,-5-5-17-1,11 6-41-15,-5-6 57 16</inkml:trace>
  <inkml:trace contextRef="#ctx0" brushRef="#br0" timeOffset="-14877">6950 1713 216 0,'5'-11'82'0,"-5"11"-44"0,6-5-16 16,-6 5 28-16,0 0-2 16,0 0 2-16,0-10-9 15,0 0 0-15,-6 5-23 0,1 0 3 0,-1 5 2 16,0 0-3-16,-5 0 0 15,-1 0-5-15,-5 5-1 16,5 0-8-16,-5 5-4 16,6-5-1-1,-1 10 1-15,1-4-3 0,5 9-2 16,0 1 4-16,6 4 1 16,0-4-3-16,12 4-1 15,-7-4-2-15,7-1 0 16,-1-5 3-16,7 1 0 15,-7-6 1-15,1-5 0 16,-1 0 2-16,1-10 1 16,-1 0 1-16,1-10 2 15,-7 4-1-15,1-9 0 16,0 0-3-16,0-1 1 16,-1 6 2-16,1-1 2 0,-6 1 5 15,0 0 3-15,0 4-6 16,0 6-3-16,0 0-3 15,0 0 0-15,0 5-2 16,0 10-1-16,0-5 1 16,6 16 1-16,-6-1-3 15,6 11-2-15,-1-5 2 16,13 25 0-16,-7-5 1 16,12 25 0-16,-5-9 0 15,5 4 2-15,-6-4 3 16,-6 9 4-16,1-10 5 0,-12 6 1 15,0-11-4-15,-17 5 1 16,-1-9-7-16,-10 9-3 16,5-10-4-16,-35 5-1 15,6-5-23-15,-17-5-7 16,12-10-39-16,5-5-14 16,6-5-32-16,0-6-11 15,11-5-17 1</inkml:trace>
  <inkml:trace contextRef="#ctx0" brushRef="#br0" timeOffset="64766">5402 2771 56 0,'0'-26'24'0,"0"26"-12"0,6-10 1 0,-6 10 14 16</inkml:trace>
  <inkml:trace contextRef="#ctx0" brushRef="#br0" timeOffset="71911">11758 1989 128 0,'-11'0'49'0,"5"5"-26"0,6-5-16 0,0 0 24 16,0 15-7-16,6 0-1 15,11 6-2-15,12 10-12 16,5 9 3-16,30 17 4 0,16 14 1 16,12-4 1-16,-6 4-7 15,6 6-2-15,6-5-3 16,17-1 1-16,18 6 7 15,5 15 5-15,-18 10 0 16,1-5-2-16,-6-5-3 16,12 0-1-16,11-10-3 15,0-5-1-15,-12-6-1 16,1 11 0-16,-1 5-4 16,18 5-1-16,6 5 5 15,-6 0 3-15,-24 1-2 0,-5-11 2 16,-5-11-2-16,-7 1 0 15,1 0-3-15,11 4 1 16,-12 1-2-16,-5 5 0 16,-12-5-3-16,-5 0 1 15,-6-6 0-15,-1-4 1 16,-5-6-2-16,0-9 1 16,0-11 0-16,6-5 3 15,-6 5-1-15,0-5 2 16,-5-1-2-16,-1-4 0 15,-6 0 1-15,7 15 1 0,-13-5-3 16,-10-5-1-16,-7-5-1 16,1 0 1-16,-1 5-2 15,1-6 2-15,-7-4-2 16,-5-11-1-16,0 1 3 16,0-6 0-16,-5 1-4 15,-1-1-1-15,0 0-24 16,-5-5-7-16,-6 1-41 15,-6-1-18-15,0-10-66 16</inkml:trace>
  <inkml:trace contextRef="#ctx0" brushRef="#br0" timeOffset="72453">15589 5225 88 0,'-6'5'35'0,"-11"-10"-18"0,11 0 13 0,6 5 23 16,0 0-8-16,0 5-4 16</inkml:trace>
  <inkml:trace contextRef="#ctx0" brushRef="#br0" timeOffset="72991">15583 5256 379 0,'23'41'51'0,"17"5"-3"16,6 10-13-16,12-5-2 15,17 0-10-15,5-5-4 16,1 0-5-16,-6-5-1 16,-12 0 4-16,-6-5 1 0,-5 0-3 15,0-6 1-15,-6-4 0 16,-6-6-1-16,0 1-5 16,-5-1-2-16,-6-5-2 15,-1-4 1-15,-5-1-2 16,-5 0 0-16,-1-5-6 15,0 0 1-15,-5 0 2 16,-1 1 3-16,1-1-4 16,-6-5-1-16,-1 5 0 15,1-5 0-15,6 5 2 16,-1-5 1-16,-5 0 1 16,5 0 0-16,1 0-5 15,-1 0-1-15,1 0 1 0,-1 0 2 16,1 0 0-16,5 0 2 15,-5 0-4-15,-1 0-2 16,6-5 4-16,1 0 3 16,-7-11-1-16,1-9-2 15,-7-21 2-15,1-5 0 16,0-16-1-16,-6-15 1 16,-6-10-2-16,-5 5 2 15,-7 6-4-15,-10-11 0 16,-1 0 1-16,0-6 2 15,6 12 1-15,0 4 1 16,6 10-5-16,0 11-1 16,-1 5 1-16,1 4 2 15,0 6-9-15,5-5-2 16,1 10-35-16,-1-5-15 0,1 5-46 16,5-5-19-16,0-5-30 15</inkml:trace>
</inkml:ink>
</file>

<file path=ppt/ink/ink54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5:58.973"/>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0 211 136 0,'0'0'52'0,"0"0"-28"0,12-5-19 0,-12 5 11 15,0 0 6-15,0 0 4 16,6 0-8-16,-1 0 0 0,1 0-11 15,0 0 7-15,5 0 3 0,-5 0-5 16,6 5 1-16,-1 0-8 16,6-5-3-16,-5 0 3 15,5 0 4-15,-5 0-5 16,5-5 0-16,-6 0-2 16,7-5 1-16,-7 0 0 15,1-6 1-15,-6 1 0 16,-1 0 0-16,1-1-2 15,-6-9 1-15,0 4 0 16,-6 1 1-16,1-1-2 16,-7 6 1-16,1 0-2 15,-1 10-1-15,-5 0 1 0,5 15-1 16,1 0 0-16,-1 5 0 16,1 1 4-16,-1 14 2 15,1-4 4-15,5 10 4 16,0-6-4-16,6 6 0 15,0-5-4-15,0 0-1 16,0-1-3-16,12-4-2 16,-7-6 3-16,13-4 0 15,-1-1-1-15,0-10-2 16,0 0-28-16,24 0-14 16,-12 0-27-16,11 6-12 15,-6-1-22 1</inkml:trace>
</inkml:ink>
</file>

<file path=ppt/ink/ink54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5:59.528"/>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152 53 148 0,'6'-10'55'0,"-6"10"-30"0,-6-26 6 0,6 26 24 15,-6-5-5-15,0 0-2 16,1 0-12-16,-1 5-3 16,-6 0-18-16,7 0 0 0,-7 10 1 15,1 0-6-15,-7 11-3 16,1-6-2-16,0 5 1 16,5 1-8-16,1 4 0 15,-1-4-2-15,12 4-1 16,0-4 1-16,12 4 3 15,-6-4 0-15,11 9 3 16,0-4-1-16,6 5-1 16,-6-6 1-16,6 1-1 0,-5-6 4 15,-1 6 5-15,-6-6 12 16,-5 6 9-16,0-6-9 16,-6 11-2-16,0 0-16 15,-12-6-4-15,1-4-35 16,-12-1-14-16,0-5-30 15,-6 1-10-15,6-6-31 16,6-5-23 0,0 0 69-16</inkml:trace>
</inkml:ink>
</file>

<file path=ppt/ink/ink54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6:00.608"/>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99 9 208 0,'6'-10'79'0,"-6"10"-42"0,0 5-17 0,0-5 27 16,-6 0-10-16,1 0 1 16,-1 0-12-16,0 0-4 15,-6 10-13-15,0-5 1 0,0 11 3 16,1-6-3-16,-1 5 2 16,1 1-7-16,5 4-1 15,0-5-9-15,6 6-2 16,0-6 6-16,12 12 2 15,-1-7 3-15,7 1 0 16,-1-1 11-16,13 6 7 16,-7-6 9-16,-6 11 5 15,-5-6-8-15,-12 11-2 0,0-5-13 16,-12 10-3-16,1 0-55 16,-7 6-24-16,1-6-82 15,-1 0-34-15,0-6 53 16</inkml:trace>
</inkml:ink>
</file>

<file path=ppt/ink/ink54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5:59.934"/>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 0 200 0,'0'-15'77'0,"0"15"-42"0,0 0-28 0,0 0 18 0,0 10-7 16,0-5 2-16,0 11-2 16,0-1 0-16,6 26-9 15,-6-5 8-15,6 42 5 0,-1-12 2 16,13 26 1-16,-1-14-6 16,6 29-1-16,1-20-10 15,5 32-3-15,-6-22-3 16,5 6 1-16,-5-16-2 15,6 5 2-15,-6-14-18 16,0-7-6-16,1-15-30 16,-7-3-10-16,1-7-21 15,-7-11-9-15,1 1-1 16</inkml:trace>
  <inkml:trace contextRef="#ctx0" brushRef="#br0" timeOffset="250">129 1279 224 0,'-36'-16'85'0,"36"16"-46"0,-23-5-15 0,17 5 27 16,6-5-4-16,0 0 1 16,12 0-6-16,-1 0-4 15,8-6-21-15,-2 6-8 0,6-5-4 16,0 5-3-16,6 0-2 15,-1 0 1-15,1 5-1 16,0 0-42-16,1-5-17 16,-7-1-43-16,5 6-16 0,-5 0 1 15</inkml:trace>
</inkml:ink>
</file>

<file path=ppt/ink/ink54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5:57.816"/>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116 113 108 0,'-6'-26'44'0,"6"26"-24"0,-6-61 5 16,6 55 20-16,0-4-16 15,0 0-5-15,0 5-9 16,0 0 0-16,0 0-8 15,0 5 11-15,0 15 5 0,0 0 0 16,0 21-2-16,0-5-5 16,6 35-2-16,0-9-4 0,0 24-1 15,-1-9-5-15,7 30-1 16,-6-10 1-16,5 16 2 16,-5-16-1-16,0 20 2 15,0-16-2-15,-1 17 0 16,1-21-3-16,0 10 1 15,0-15-2-15,-1-5 2 16,-5-11-22-16,6-9-9 16,-6-11-26-16,0-5-9 15,0-5-23 1,0-11-38-16,0-4 43 16</inkml:trace>
  <inkml:trace contextRef="#ctx0" brushRef="#br0" timeOffset="468">34 1262 188 0,'-28'-5'71'0,"28"5"-38"0,-6-10-14 0,6 10 23 16,0 5-10-16,0-5-3 15,6-5 0-15,-6 5 2 16,11-11-17-16,-5 6 5 0,17-5 4 16,-6 5-8-16,13 0-3 15,-7 0-7-15,23 0-4 0,-6-1 2 16,7 1 2-16,-6 0-31 15,5 0-14-15,-12 0-44 16,7 5-17-16,-6 0-13 16</inkml:trace>
</inkml:ink>
</file>

<file path=ppt/ink/ink54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6:02.742"/>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12 66 172 0,'-11'-15'66'0,"11"15"-36"0,0-10-35 16,0 10 12-16,6 10-2 16,-6 0 2-16,17 16 1 15,-6-1 0-15,12 6-4 0,0-5 2 16,12 4 0-16,-6-4-5 15,5-6-2-15,-5-4 15 16,5-16 10-16,-5 0-3 0,0-21-2 16,-6 6-9-16,0-16-2 15,-6 6-2-15,-5-11-1 16,-1 5-1-16,1 0 2 16,-7 6-30-16,1 9-10 15,0 1-37 1,0 5-54-16,-1 5 24 15</inkml:trace>
</inkml:ink>
</file>

<file path=ppt/ink/ink5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5:03.81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128 20 184 0,'0'-15'68'0,"0"15"-36"0,0-5-2 0,0 5 28 0,-6 0 2 15,6 0 3-15,-6 0-12 16,1 0-4-16,-7 10-27 16,6-5 4-16,-5 11 0 0,-1-1-8 15,-5 5-2-15,0-3-4 16,5 3-1-16,1-4-10 15,5 4-1-15,0-5-2 16,6 6 2-16,0-1 1 16,12 7 1-16,-7-7-3 15,13 6 2-15,-7-6 1 16,12-4 0-16,0-1 0 16,0 0 0-16,-5 2 2 0,-1-2 3 15,0 0 15-15,-11 6 10 16,0-6-14-16,-12 6-4 15,0-6-9-15,-5 5-3 16,-1-3-33-16,1-2-15 16,-1 0-45-16,-5 1-18 15,5-6-43 1,1-5-31-16,-1 0 88 16</inkml:trace>
</inkml:ink>
</file>

<file path=ppt/ink/ink55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6:03.206"/>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146 0 176 0,'-11'10'66'0,"11"-10"-36"0,-23 11-24 16,17-6 17-16,-6 5-5 0,1 0-1 15,-6 6-7-15,5-1-2 16,-5 5-4-16,0-4-1 0,5-1 1 16,1 0-5-16,16 6-1 15,1-6 1-15,17 6 2 16,-6-6 11-16,12 11 7 16,0-1 5-16,5 1 3 15,-11-6 3-15,12 1 1 16,-12-1 6-16,-6 6 1 15,-5-6-14-15,-12 6-6 16,0-6-9-16,-12 11-1 16,1-11-25-16,-7 1-8 15,7-1-50-15,-1-5-19 16,1 1-48 0,11-6-21-16,0-5 88 15</inkml:trace>
</inkml:ink>
</file>

<file path=ppt/ink/ink55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19.55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0 339 96 0,'5'-20'38'0,"-5"20"-20"0,6 5-19 16,-6 5 7-16,0-5 7 16,0 0 21-1,5 0 0-15,6-1-4 16,0 1-1-16,0 0-17 16,0-5 2-16,11 0 2 0,-5 0-6 15,-1 0-3-15,1 0-4 16,5 0-3-16,0 0 1 15,0-5-1-15,-11-4 0 0,6-1 2 16,-1-10 1-16,1-4 3 16,5-1-3-16,-11 1 0 15,-6-6 1-15,1 1 0 16,-6-5-2-16,0-1 1 16,-6 6-2-16,-5 4 2 15,0 1-2-15,-11 9-1 16,6 1 3-16,-1 4 0 15,0 5-1-15,6 10-2 16,-5 9 3-16,-1 11 0 16,1 9 1-16,-1 10 0 15,1 15 4-15,5-10 3 0,5 0-2 16,6 0 0-16,0-5-3 16,6 0 1-16,-1-5-2 15,6-9 2-15,11-6-4 16,6-4 0-16,5-5-1 15,11-10-2-15,28-5 5 16,-1-10 4-16,1-5-25 16,11 0-11-16,-23-4-37 15,6 4-17-15,-5 5-26 16</inkml:trace>
</inkml:ink>
</file>

<file path=ppt/ink/ink55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2.42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 0 220 0,'-6'19'82'0,"6"-38"-44"0,0 33-47 0,0 1 14 16,0 5 6-16,0 14 5 15,0 10 5-15,0 10 4 16,0 15-13-16,0 14 0 0,0 0-1 15,0 0-6-15,6-4-3 16,-1-6-50-16,1-9-22 16,5-5-40-1</inkml:trace>
</inkml:ink>
</file>

<file path=ppt/ink/ink55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1.62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55 187 200 0,'-5'4'77'0,"5"1"-42"0,0 15-37 0,0-5 17 16,0 14-7-16,0 10 1 15,5 10-3-15,1 5-1 16,5 10-3-16,-6-5-2 0,6-5 1 16,0-1-28-16,0-9-11 15,6 1-30 1,-6-11-34-16,0-5 33 15</inkml:trace>
  <inkml:trace contextRef="#ctx0" brushRef="#br0" timeOffset="324">39 211 236 0,'-28'-20'88'0,"23"6"-48"16,-1-16-31-16,6 21 22 0,6-11-15 15,-1 0-1-15,6-4-7 16,6 4-3-16,-1 1-2 16,6 4 0-16,0 5 2 0,11 5 4 15,1 0 2-15,-1 5-5 16,11 5-2-16,0 5-2 16,5 5 1-16,-10 4 7 15,-11 11 3-15,-12-1 7 16,-10 5 4-16,-23 1-6 15,-10 4-3-15,-7 5-4 16,-10 0-2-16,6-5-5 16,-1-4-3-16,6-6-33 15,6-4-14-15,4-6-45 0,7 1-20 16,5-1-12 0</inkml:trace>
</inkml:ink>
</file>

<file path=ppt/ink/ink55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1.00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 1281 80 0,'-6'15'30'0,"6"-11"-16"0,0 1 8 15,0-5 17-15,0 0-3 16,6 5 2-16,-1-5-5 16,6-5 2-16,0-4-19 15,0-11 8-15,11-9 6 0,11-6-10 16,6-24-3-16,5-19-6 16,0-1-2-16,11 0-5 15,-5-4-1-15,-6 0-1 16,0 4-2-16,-5-4 1 15,-6 5-1-15,-6-1 0 16,-5 6 2-16,1 3-1 16,-7 11 2-16,1 5 0 15,-1 10 1-15,-10 5 0 0,5 5 0 16,-6 9 2-16,1 6 1 16,5 4-1-16,0 30 1 15,0 14-2 1,0 15 2-16,5 15 0 15,-5 5 1-15,6 19 2 16,-1 6-1-16,1 19 2 16,-1 15-2-16,1-11 2 15,-6-4-8-15,0-5-2 16,0-10-1-16,0-9 2 16,6-15-17-16,-1-10-4 0,1-15-37 15,5-5-17-15,0-5-23 16,0-14-50-1,5-20 37-15</inkml:trace>
  <inkml:trace contextRef="#ctx0" brushRef="#br0" timeOffset="323">551 844 252 0,'-27'0'93'0,"16"5"-50"0,11-5-26 0,0 0 25 15,5 0-24-15,6 0-7 16,0 0-2-16,0 0 4 15,6 0-7-15,0-5-5 0,5 5-2 16,0-5 3-16,11 5 3 16,5-5-31-16,-5 5-14 15,6 0-42-15,5-5-16 16,11 5-1-16</inkml:trace>
</inkml:ink>
</file>

<file path=ppt/ink/ink55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3.49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38 142 196 0,'-22'-5'74'0,"11"5"-40"0,6-5-20 15,5 5 22-15,0 0-5 16,5-5-1-16,6 0-1 15,6 1-1-15,5-1-15 16,11 0 3-16,-11 0 2 0,6 0-4 16,5 0 0-16,0 0-8 15,5 0-2-15,1 0-2 16,-6 0 1-16,11-4 0 0,-5-1 3 16,5 0-36-16,0 0-15 15,-5-4-48-15,10 4-20 16,-10 0 4-1</inkml:trace>
</inkml:ink>
</file>

<file path=ppt/ink/ink55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3.80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89 5 188 0,'-27'-5'71'0,"5"10"-38"0,-1-5-6 16,12 0 29-16,6 0-11 16,5-5-2-16</inkml:trace>
</inkml:ink>
</file>

<file path=ppt/ink/ink55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3.98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0 110 513 0,'17'-5'37'0,"11"-5"-4"16,-1 6-4-16,-5-1-1 15,11-6-9-15,0 1-4 16,6 5-6-16,10-5-1 16,-4-4-5-16,15 3 0 15,-10 6 1-15,5-5 0 16,-16 0-11-16,10 10-5 16,-16 0-45-16,0 0-18 15,-5 0-58 1,-12 5-63-16,1-10 65 15</inkml:trace>
</inkml:ink>
</file>

<file path=ppt/ink/ink55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9:43.71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630 126 112 0,'-9'-28'44'0,"5"7"-24"0,-6-3-6 0,6 16 17 0,-1 0-8 16,1 0-4-16,-1 0-6 15,1-1-3-15,4 5-6 16,0 0 2-16,0 0 3 0,0 4-3 15,-5 12-1 1,0 9-2-16,5 7-3 16,0 13 1-16,-4-5-4 15,4 5 2-15,0 3 1 16,0 1 2-16,0 0-1 16,0 11-1-16,0 5-2 15,0 4 1-15,0 0 1 16,0 4 2-16,-5-4 1 15,5 0 1-15,0-1-2 16,0 5-2-16,0 0 3 16,0 4 2-16,0 8-4 0,0-4-3 15,0-4 3-15,-4 5 1 16,4-5 0-16,0 4-2 16,0-4 1-16,0 4-1 15,0 0-3-15,0 4 2 16,-5-8 3-16,5-8 3 15,0-1-4-15,0 1-3 16,0-8 1-16,0 0 2 16,0 0 0-16,0-1 2 15,0 5-2-15,0 0-1 16,0 4 1-16,0-4-1 16,0-4 0-16,0-1 0 0,0 1 0 15,0-8 2-15,0-5 1 16,0 5 1-16,0-4 0 15,0-1 0-15,0-3-5 16,0 3 1-16,0 1-2 16,0-4 0-16,0 7 2 15,0-3 0-15,0-1 0 16,0-3 2-16,0-5-1 16,0 1 2-16,0-5-4 15,0 1 0-15,0-5 3 16,0 1 1-16,0 3-1 15,0 0 1-15,0-3-2 16,0-5-1-16,0 0-4 16,0-3 0-16,0-5 2 15,0-4 3-15,0-4-18 0,0 0-6 16,0-4-28-16,5 0-10 16,-1-8-14-1</inkml:trace>
  <inkml:trace contextRef="#ctx0" brushRef="#br0" timeOffset="1083">37 3013 80 0,'-14'-61'33'0,"5"53"-18"0,5-4 0 16,-1 8 13-16,1 0-4 16,-1 0-2-16,5 0-8 15,0 4-1-15,0 0-8 16,0 0-1-1,5 12 4-15,4 12 5 0,0 9-3 16,5 15 0-16,4 13-4 16,0 0 1-16,9 4-2 15,10 8 0-15,-1-4-1 16,6-4 2-16,3 12-3 0,-4 0-2 16,-4-4 4-16,-1-4 4 15,-4-4-1-15,-5-5 1 16,-4-7-3-16,-4-4-1 15,-1-5-3-15,-5-7-2 16,-3-9 1-16,-1-3-1 16,0-5 0-16,-5-4 0 15,1-4 2-15,0-4 1 16,-1 1-1-16,-4-5 1 16,0 0-2-16,0 0-1 15,0-4 3-15,0-4 0 0,5-4-1 16,-1-9-2-16,1-3 1 15,-1-4-1-15,1-5 0 16,-1-3 0-16,6-9 0 16,-1-7 0-16,4 3-3 15,6-4 0-15,-1 1 2 16,0-1 0-16,5 0-2 16,13-3 2-16,6-5 3 15,3 4 3-15,1 5-7 16,-1-1 0-16,-4 4 0 15,-4 5 1-15,-5 3 1 16,0 1 2-16,-5 3-25 16,-4 5-10-16,4 0-67 15</inkml:trace>
</inkml:ink>
</file>

<file path=ppt/ink/ink55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0:24.19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539 45 164 0,'0'-4'63'0,"0"4"-34"0,0-4-5 16,0 4 22-16,0 0-3 16,-5 0 1-16,5 0-7 15,-4-4 0-15,-2 0 5 16,1-4-23-16,-4-4 19 16,-9 8-21-1,4 0-3-15,-8 4-5 16,-6 4-1-16,1 0-4 15,-5 0-1-15,0 4-3 16,-9 4-1-16,-5 0 3 16,10 9 1-16,4 3-4 0,0 4 1 15,5 1-2-15,-1 3-2 16,5 5 3-16,5 7 2 16,0-11 4-16,4 19 2 15,5 1-1-15,0-4 1 16,4-5 0-16,5 1 3 15,5 0-3-15,0-13 1 16,-1-8-5-16,5 5 0 16,14 7-1-16,0-16 1 15,-5 1 0-15,14-9 3 16,18 0 1-16,-4-4 1 16,4-4-4-16,-9-4-1 15,-4 0 1-15,-6-4 0 0,-8 0 0 16,0 0 2-16,-5 0-3 15,-4 4-2-15,-5 0-11 16,0-4-4-16,5 0-39 16,0 0-18-16,-1 0-34 15,-4 0-12-15,6 0-21 16</inkml:trace>
  <inkml:trace contextRef="#ctx0" brushRef="#br0" timeOffset="671">483 581 108 0,'-9'-9'41'0,"0"13"-22"0,9-4 19 0,0 0 26 0,0 0-3 15,0 0 2-15,0 0-12 16,0 0-4-16,4 0-26 15,-4-4 3-15,5 0 0 0,-1 0-6 16,1-4-3-16,-1 0-4 16,1 4-2-16,4 0-5 15,0-4-1-15,5 4-1 16,1 0 1-16,-2 0-2 16,1 4-1-16,0 0 3 15,-1 0 0-15,1 0 1 16,-5 4 2-16,0 4-3 15,0-8 0-15,-4 4 5 16,0 0 3-16,-1 0-2 16,1 8 2-16,-1-4 0 0,-4 4 6 15,0 5-6 1,0-1-3-16,0 4 0 16,-4 4-1-16,-1 5 1 15,1-1-2-15,-1 1-1 16,0-5-3-16,5 0 1 15,-4-3-2-15,4 3-1 16,0-4 1-16,0-4-1 16,0 1 0-16,0-5 2 15,0-4-36-15,0 4-15 16,0 0-37-16,0-4-13 16,4 4-25-1,1 5-52-15,0-5 54 16</inkml:trace>
  <inkml:trace contextRef="#ctx0" brushRef="#br0" timeOffset="1450">990 682 128 0,'0'-4'49'0,"0"4"-26"0,0-4-9 0,0 4 15 0,0 0-3 16,0 0-1-16,0 0 4 15,0 0 4-15,0-4-18 16,-4 0 9-16,-1 4 4 0,1 0 0 16,-1 0 1-16,0 0-12 15,-4 0-5-15,0 0-3 16,0 4-1-16,-5 0-4 16,5 4-3-16,0 4 0 15,5 0 1-15,-1-4-1 16,0 4 2-16,1 9 0 15,4-5 1-15,0-4-7 16,4 0 0-16,6 5 5 16,-1-1 4-16,0-8-6 15,5 0 1-15,8 0 1 0,1-4 1 16,0-4 1-16,0-4 2 16,-5 0-3-16,-4 0 0 15,-1-4 3-15,-3-8 3 16,-1-1-2-16,-5 5 1 15,1 4-3-15,-5-4 0 16,0-4-1-16,0 0 0 16,-5-1-2-16,-8 5 1 15,-1 0-2-15,0 0 2 16,0 4-2-16,1 0-1 16,-1-1-2-16,0 1-1 15,5 4-42-15,5 0-18 16,4 0-52-1,4-4-66-15,1-4 55 0</inkml:trace>
  <inkml:trace contextRef="#ctx0" brushRef="#br0" timeOffset="2175">1662 167 212 0,'-5'-8'79'0,"5"8"-42"0,-4 0-12 15,4 0 27-15,0 0-26 16,0 8-9-16,-5 4 0 0,1 4 0 16,4 9-8-16,0 7 12 0,0 13 6 15,-5 3 1-15,1 5 3 16,-1-4-13-16,5-1-3 15,0 1-9-15,-5-4-2 16,5-9 0-16,0 5 0 16,0-5-7-16,0-7 0 15,0-5-34-15,5-8-13 16,-5-4-26-16,5-8-7 16,-1-4-9-1,1-8-40-15,-5-4 33 16</inkml:trace>
  <inkml:trace contextRef="#ctx0" brushRef="#br0" timeOffset="2491">1250 130 288 0,'-13'0'107'0,"8"0"-58"0,5 0-29 16,0 0 32-16,0 4-21 16,9-4-8-16,9-4 11 15,14 0 6-15,14-4-20 16,9-4 2-16,4 0 0 0,-4 0-8 0,-5 4-3 16,-3-5-6-16,-6 5-2 15,0 0 1-15,-5 0 0 16,1 4-13-16,-5 0-4 15,-5 4-38-15,-4 0-14 16,4 4-35-16,10 4-15 16,-10 12-24-1</inkml:trace>
  <inkml:trace contextRef="#ctx0" brushRef="#br0" timeOffset="3107">2077 641 144 0,'5'-8'55'0,"-1"4"-30"0,-8-4-3 0,4 8 20 15,0-4 2-15,-5-4 1 16,0 0-6-16,1 4-1 15,-14-4-13-15,-1 4-5 16,-3-5-7-16,3 9-3 16,1 5-9-16,0 7 0 15,4-4-1-15,0 4 0 16,1 0 6-16,4 0 4 16,0 4-3-16,-1 1 1 15,10-1-3-15,10 0 2 16,-6 0-2-16,5-3 2 15,0-1-4-15,5-4 0 16,9-4 1-16,0-4 0 16,-1-8 0-16,1-4 0 0,0-1 2 15,-5-3 1-15,-4 0-1 16,-5 0-1-16,0 4-1 16,-4-1 0-16,-5 1 2 15,0 4 1-15,-5-4-6 16,1 4 0-16,-1 0-36 15,5 4-17-15,0 0-50 16,5 0-21-16,4 4-1 16</inkml:trace>
</inkml:ink>
</file>

<file path=ppt/ink/ink5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5:04.89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0 190 204 0,'11'-5'77'0,"-11"5"-42"0,40-10-30 0,-34 10 17 15,6 0-3-15,-1 0 1 16,6 0 4-16,1 0 2 15,5 0-13-15,-6 0 1 0,6-5 0 16,-6 5-3-16,0-5 1 16,-5-1-5-16,-1-4 1 15,1 0-5-15,-6-5 0 0,-1 4 1 16,-5-5 2-16,0 1-3 16,-5-1-2-16,5 1 4 15,-12 0 1-15,1-1 6 16,-7 6 3-16,1 0 0 15,-6 10 1-15,6 0-4 16,-6 10-2-16,6-5 5 16,-1 21 4-16,1-6 0 15,11 21 0-15,1-4-1 16,10 9-2-16,1-5-4 16,11 0 0-16,1-5-7 15,5 0-3-15,0-5-1 0,5-5-1 16,-5-6-47-16,6-5-20 15,-6 1-41-15,6-21-16 16,0 0-21 0</inkml:trace>
</inkml:ink>
</file>

<file path=ppt/ink/ink56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0:27.79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87 196 260 0,'0'-8'99'0,"0"8"-54"0,0 4-35 15,0-4 25-15,0 8-6 16,0 8 1-16,0 5 2 16,0 15 5-16,0 9-20 15,0 11 8-15,0 5 5 0,0 0-10 16,0 0-3-16,0 0-10 16,5-4-3-16,-1-5-2 15,1-7 1-15,-1-9-24 16,-4-3-11-16,10-9-85 15,-1-8 0-15,4-3-6 16,1-13 10 0</inkml:trace>
  <inkml:trace contextRef="#ctx0" brushRef="#br0" timeOffset="405">10 180 180 0,'-10'-20'68'0,"10"11"-36"0,0-3 4 0,0 8 32 0,0-4-12 16,5-12-5-16,0 0-10 16,4-1-1-16,4 5-22 15,1 0-8-15,4 4-3 0,10 0-2 16,4 7 2-16,4 1 0 15,5 4 3-15,5 9-3 16,-1 3-2-16,-3 4 2 16,-1 0 0-16,-5 0-1 15,-4 1 1-15,-5 3-2 16,-4 4 0-16,-5 1 3 16,-8 3 5-16,-6 0 4 15,-4 9 2-15,0-5-6 16,-14 1 0-16,-8-1-6 0,-15-4-2 15,-9-3-2-15,-4-1-3 16,0-4-17-16,5 1-9 16,3-5-24-16,11 0-11 15,8 0-40-15,4 1-16 16,6-1-26 0</inkml:trace>
  <inkml:trace contextRef="#ctx0" brushRef="#br0" timeOffset="1373">680 593 136 0,'0'-4'52'0,"0"0"-28"0,0 4-4 0,0 0 21 16,0 0-7-16,0-4-2 15,-4 0-1-15,4 0 3 16,-5 4-19-16,5 0 12 0,-4-4 3 16,-1 0-2-16,0 0 0 15,-4 4-11-15,5 0-3 16,-5 0-6-16,4 0-3 15,-4 4-5-15,4 4 0 16,-4 0 0-16,5 4 2 16,-1 1 3-16,1 7 2 15,-1 0 3-15,0 0 1 16,1-3-3-16,-1-1 0 16,5-4-7-16,0 0-3 15,0-4-2-15,0 0 3 0,5 1 6 16,-1-1 5-16,1 0-5 15,4 0-1-15,0 0-2 16,0 0-2-16,0-4 3 16,5 0 0-16,0 0 1 15,-5-4 0-15,0 0-2 16,0 0-2-16,0-4 1 16,0 0-1-16,1 0 2 15,-1-4 1-15,4 0 1 16,-3 0 0-16,-1-4-2 15,4-1 1-15,-4 1-2 0,1 0 2 16,-6 0-2-16,-4-4 2 16,0 4 2-1,0-1-2-15,-4 5-2 16,-1 0 0-16,5 4 1 16,0 0-6-16,0 0 1 15,0 4-1-15,0 8-1 16,-9 4 1-16,4 5 3 15,5-1-2-15,-4 0-1 16,4 4 7-16,0 0 5 16,13 1-4-16,-3 3-2 15,3-4-4-15,1 1 1 16,0-5 1-16,-1 0 0 16,-4-4-5-16,5-4-1 0,0-8-28 15,-1 0-10-15,1-4-35 16,0 0-13-16,0 0-46 15,-1 0-22 1,-4 0 81-16</inkml:trace>
  <inkml:trace contextRef="#ctx0" brushRef="#br0" timeOffset="2267">1196 593 160 0,'0'-12'60'0,"-5"16"-32"0,5-8-6 0,0 4 23 0,0 0-5 15,-4 0-1-15,-1-4-7 16,0 4 0-16,1 0-18 15,-1-4 5-15,5 4 2 0,-9 0-5 16,9 0 1-16,-9 4-8 16,0 4-1-16,4 0-4 15,1 5-3-15,-1-1 4 16,1 0 1-16,-1 4 2 16,1-4 2-16,4 5-3 15,0-5-2-15,0 0 0 16,4 0 1-16,1 0-1 15,4-4 0-15,-5 0-3 16,1 1 1-16,0-5 0 16,-1-4 3-16,5 0 1 0,0-4 3 15,0-1-1-15,-4-7 2 16,0-4-4-16,-1 4 1 16,1 0-1-16,-1 4 1 15,-4 0 0-15,0-1 2 16,0 5-3-16,0 0-2 15,0 0 0-15,0 4-1 16,0-4-5-16,0 4-1 16,0 0-4-16,5 4-1 15,-1 13 4 1,-4-1 1-16,5 8 4 16,-1 4-1-16,1 5-1 15,0 3-2-15,4 1 1 0,-5 3 1 16,1 9 0-16,-1 0 6 15,1-1 4-15,-5 1-8 16,0-12-2-16,0-5 1 16,-9 4 3-16,0-7 1 15,-5 3 2-15,0-3-2 16,-13-1 0-16,4-4-14 16,-18-3-4-16,-23 3-10 15,-4-4 0-15,9 1-8 16,8-9-3-16,10 0-19 15,9 0-6-15,5-4-44 0,9-4-17 16</inkml:trace>
</inkml:ink>
</file>

<file path=ppt/ink/ink56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0:30.84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0 163 168 0,'4'-4'63'0,"-4"4"-34"0,0 0-21 16,0 0 18-16,0 0-2 0,5 0 1 16,0 0 1-16,-1 0 3 15,5 0-15-15,0 0 3 0,1 0 3 16,-1 0-7-16,4 4-2 16,1 0-4-16,1 0 0 15,-2-4-2-15,1 0 0 16,0 0-6-16,-1 0 1 15,-3-4 0-15,-1 0 2 16,0 0 3-16,0 0 2 16,-5-4-6-16,6 0 0 15,-1-4 1-15,0-5 1 16,0 1-1-16,-4 0 1 16,-1 0-2-16,1 4 2 15,-5-1 0-15,0 1 3 16,0 4 1-16,0 0 1 15,-9 4 0-15,-1 0 2 0,1 4-3 16,-4 0-2-16,-6 8 0 16,1 8 1-16,-5 0 6 15,0 5 2-15,1-1 1 16,2 4 1-16,7 5-4 16,-1-1 0-16,10 0-1 15,4 1 3-15,9-5-5 16,4 0-3-16,10 1 1 15,5-9 0-15,0-4-6 16,-1-4 0-16,5-4-3 0,0-4-2 16,0-4-19-16,-4 0-8 15,0 0-48-15,-5-4-19 16,4 0-64 0</inkml:trace>
</inkml:ink>
</file>

<file path=ppt/ink/ink56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0:31.83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155 82 128 0,'-9'-8'49'0,"9"8"-26"0,-9-8 2 0,4 8 22 16,5-4-10-16,0 0-1 16,0 0 1-16,0 0 3 15,0 0-21-15,0 0 7 0,-9 4 2 16,5 0-9-16,-10 8-1 15,5 0-10-15,-5 12-5 16,0-4-2-16,-4 13-1 16,4-5 4-16,1 25 2 15,-1-9 13-15,9 13 5 16,1-9-6-16,4 1-3 16,0-8-6-16,4 3-4 15,1-3-2-15,9-1 0 16,-1-7-4-16,6-1 0 15,-1-4 1-15,9-4 2 16,-4-3 1-16,0-5 1 0,-5 0-11 16,0-4-3-16,1 0-33 15,-1-4-14-15,-4 0-39 16,-1-4-14-16,1 0-10 16</inkml:trace>
  <inkml:trace contextRef="#ctx0" brushRef="#br0" timeOffset="605">356 1 196 0,'0'-4'74'0,"0"4"-40"0,0-4-24 15,0 4 17-15,0 0-4 16,0 0 0-16,4 4 3 15,1 0 1-15,4 8-14 16,0-4 5-16,5 17 5 0,-1-5-1 16,15 12 1-16,-5-3-3 15,9 19-3-15,-5-7 4 16,0 16 1-16,-4-9 8 0,-5 5 4 16,-4-8-5-1,-9 7-3-15,4-7-8 0,-27 4-1 16,8-9-8-16,-12-3-1 15,3-5-24-15,-3 1-11 16,3-5-34-16,1 0-11 16,0-3-35-16,4 3-15 15,0-8-16 1</inkml:trace>
</inkml:ink>
</file>

<file path=ppt/ink/ink563.xml><?xml version="1.0" encoding="utf-8"?>
<inkml:ink xmlns:inkml="http://www.w3.org/2003/InkML">
  <inkml:definitions>
    <inkml:context xml:id="ctx0">
      <inkml:inkSource xml:id="inkSrc0">
        <inkml:traceFormat>
          <inkml:channel name="X" type="integer" max="9600" units="cm"/>
          <inkml:channel name="Y" type="integer" max="7200" units="cm"/>
          <inkml:channel name="T" type="integer" max="2.14748E9" units="dev"/>
        </inkml:traceFormat>
        <inkml:channelProperties>
          <inkml:channelProperty channel="X" name="resolution" value="336.48792" units="1/cm"/>
          <inkml:channelProperty channel="Y" name="resolution" value="378.54889" units="1/cm"/>
          <inkml:channelProperty channel="T" name="resolution" value="1" units="1/dev"/>
        </inkml:channelProperties>
      </inkml:inkSource>
      <inkml:timestamp xml:id="ts0" timeString="2018-04-19T02:32:48.889"/>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0 0 0,'0'0'0,"0"0"15,0 0 17</inkml:trace>
</inkml:ink>
</file>

<file path=ppt/ink/ink56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3:07.603"/>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9089 245 184 0,'0'-10'71'0,"0"10"-38"0,0-15 5 15,0 15 32-15,0-5-8 16,0-1-1-16,0 1-6 0,0 0-2 16,-5-5-29-16,-1 5 4 0,-6-5 0 15,1 5-2-15,-18-1-1 16,6 1-9-16,-11 5-3 16,5 0-3-16,-11 16 1 15,5-6-4-15,-11 15-2 16,12-4-2-16,-12 15-3 15,11-6 3-15,1 21 0 16,5-5-1-16,-6 26-2 16,6-11 1-16,6 16-1 15,6-10 2-15,6 14 3 16,5-9-2-16,6 30-2 16,0-10-3-16,11 10 1 15,1-15 1-15,22-5 2 16,-5-10-3-16,23-1 0 15,-6-14 1-15,29-6 0 16,-18-10 0-16,12-11 2 0,-11-4-1 16,-1-16 2-16,-5-5-2 15,0-30-1-15,-6 4 5 16,-6-40 1-16,-5 10-2 16,-12-26-3-16,0 16 2 15,-12-31 2-15,-5 15-2 16,-6-30-2-16,0 15 2 15,-17-6 2-15,-1 17 2 16,-10-1 1-16,5 15-4 16,-6 1-3-16,0 10 0 15,0 5 1-15,6 10-28 0,6 5-9 16,0 5-67-16,11 11-28 16,0-1-32-1,12 16-55-15,0 0 79 16</inkml:trace>
  <inkml:trace contextRef="#ctx0" brushRef="#br0" timeOffset="1682">9596 102 224 0,'0'-31'85'0,"0"31"-46"0,5-35-15 0,-5 29 29 16,0 1-7-16,0 0 0 15,0 0-13-15,0 0-3 16,0 0-17-16,0 0 5 0,0 10 3 16,0 0 0-16,6 10-1 0,0-4-2 15,0 14-1-15,-1-4-3 16,13 20 1-16,-7-6-8 16,6 11-2-16,1-10 3 15,-1 25 3-15,0-9-4 16,0 19 1-16,1-9-3 15,-1 9 2-15,-6-15 0 16,1 16 3-16,-1-16-7 16,7 11-2-16,-7-11-1 15,1 0 2-15,-1-5-1 16,1 0 2-16,-7-5-2 0,1 5 2 16,0-10 0-16,0 0 1 15,-1-5-2-15,1 0-2 16,0-5 3-16,0-6 0 15,-1-4 1-15,1-6 0 16,0 0-2-16,-6 1-2 16,0-6 3-16,6 0 0 15,-6 0 1-15,0-5 0 16,0 0 0-16,0 1 0 16,0-1-5-16,0 0 1 15,0-5 0-15,0 5 0 16,0 0 0-16,0-5 2 15,0 0-1-15,0 5 2 16,0-5 0-16,0 0 3 16,0 0-5-16,0 5-3 0,0 0 3 15,0-5 3-15,0 0-1 16,0 0-2-16,0 0 2 16,0 0 0-16,0 0 1 15,0 0 2-15,0 0-1 16,0-5 2-16,0 0-4 15,0-5 0-15,0 0-1 16,0-11-2-16,0 6 1 16,0-6-1-16,0 1 0 15,0 0 2-15,0-1-3 16,0 1 0-16,0 4 1 0,0-4 2 16,0 5-3-16,0-1 0 15,0 1-1-15,0 0 0 16,0-1 0-16,5 1 0 15,-5 5 2-15,6-6 0 16,0 6-3-16,5 0 2 16,-5 0 1-16,6-1 2 15,-7 1-1-15,1 0-1 16,0 5-2-16,5 0 1 16,1 0 1-16,-1-1 0 15,-5 1-3-15,0 0 2 16,0 0 1-16,-1 5 2 15,1 0-3-15,0 0-2 16,0 0 2-16,5 0 0 16,-5 0 1-16,5 5 0 0,-5-5-3 15,6 5 2-15,-1 0 1 16,1 1 0-16,-1-1 2 16,1 5 1-16,-7-5-1 15,7 5-2-15,-6 0 3 16,0 1 0-16,-1-1 1 15,1 0 0-15,0 0-2 16,0 1-2-16,-1-1-2 16,-5 5 1-16,0-5 1 15,0 6 2-15,0-6 1 16,0 5 1-16,0-4-2 16,-5-1 1-16,-1 0-2 15,0 5-1-15,0-4 1 0,1 4-1 16,-1-5 0-16,0 5 0 15,0-4 0-15,-5-1 2 16,5 0 1-16,-6-5 3 16,7 0-3-16,-7-5 0 15,1 0 1-15,-1 0 0 16,1 0-5-16,-7 0 1 16,7 0 0-16,-6 0 2 15,-1 0-3-15,1 0-2 16,6 0-25-16,-1 0-9 15,1 0-60-15,-1 0-28 16,6 0-53 0,6 0-66-16,0 0 92 15</inkml:trace>
  <inkml:trace contextRef="#ctx0" brushRef="#br0" timeOffset="2613">10585 1104 228 0,'-6'-5'88'0,"6"5"-48"0,-11-5-3 0,5 5 36 16,0 0-14-16,6 0-2 15,0 0-21-15,0 0-10 16,0 10-15-16,0-5-1 0,6 11 1 15,0-1 0-15,5 16 1 16,1-6 2-16,11 26 2 16,0-5-1-16,5 16 1 15,1-11 0-15,0 10 0 16,-6-10 0-16,0 11 3 16,-6-11 4-16,-5 0 3 0,-7-5 0 15,-16 0 1-15,-1-10-6 16,-34 0-1-16,6-6-9 15,-23-4-2-15,11-1-7 16,-11-4-2-16,11-1-5 16,0-4 1-16,6-1-14 15,6-5-5-15,6 0-35 16,-1-10-14-16,6 0-58 16,1-5-22-16,4 0-35 15</inkml:trace>
  <inkml:trace contextRef="#ctx0" brushRef="#br0" timeOffset="2951">10614 588 540 0,'-41'-10'203'0,"41"10"-110"0,-28 0-95 0,22 0 36 0,0 5-27 16,6-5-5-16,0 0-16 15,0 0-3-15,0 5 8 16,0 0-44-16,0 5-16 0,0-5-62 16,6 16-25-16,0-6-3 15</inkml:trace>
  <inkml:trace contextRef="#ctx0" brushRef="#br0" timeOffset="3804">10982 1135 160 0,'0'0'60'0,"0"0"-32"0,0 5 9 16,0 0 30-16,0 0 2 15,0-5 1-15,0 0-8 16,0 0-3-16,0 5-33 16,0-5 0-16,6 0-1 0,-1 0 0 15,7 5 0-15,-6 1-8 16,11-1 0-16,-6-5-6 15,7 5 1-15,-1-5-5 16,6 5-2-16,-6-5 0 0,6 0 1 16,0 0-1-16,0 0 2 15,-6 0-4-15,1-5 0 16,-1 0 1-16,-6-11 2 16,1 1-3-16,-6-6 0 15,-1 1-1-15,1-6 1 16,0 6-2-16,-6 0 2 15,0-1 0-15,-12 1 1 16,7 4 0-16,-7-4 2 16,1 5-1-16,-7-1 2 15,7 1-2-15,-6 10 0 16,-1 5-6-16,1 0 1 16,0 0-2-16,-6 10-2 15,6 0 3-15,-1 11 2 0,1 4 0 16,6 6-1-16,-1-6 1 15,6 16-1-15,1-5 4 16,10 10 2-16,1-5-5 16,6 5-2-16,-1-5 0 15,12-5 0-15,-6-6 3 16,12 1 3-16,0-5-2 16,5-11 0-16,-5 0-1 15,11-4 1-15,-5-6-15 16,-1-5-7-16,-5 0-37 15,0 0-16-15,-6 0-53 16,0 0-23-16,-6 0-25 16</inkml:trace>
  <inkml:trace contextRef="#ctx0" brushRef="#br0" timeOffset="4414">11810 1038 236 0,'12'-16'88'0,"-12"16"-48"0,11-15-3 16,-11 15 36-16,0-5-1 15,0 0 3-15,0 0-18 16,0 0-8-16,0-1-27 15,0 6 2-15,0-5 0 0,0 5-8 16,-6 0-2-16,1 0-2 0,-1 0 0 16,0 0-4-16,-5 11 0 15,-1-1-3-15,1 5 2 16,-1 0-4-16,0 6-2 16,1-1 0-16,-1 11-1 15,7-5-3-15,-1 9 2 16,0-4 1-16,6 5 2 15,0-5-1-15,6 4-1 16,0-4 3-16,5 0 2 16,1-6-4-16,5 1-1 15,0-6 2-15,6-4 1 16,-5-6 1-16,5-5 0 16,0 0-7-16,-6-5 0 15,0 0-21-15,-5 0-9 16,-1 0-52-16,-5 0-22 0,0 0-50 15,11 0-19-15,-6 0 43 16</inkml:trace>
  <inkml:trace contextRef="#ctx0" brushRef="#br0" timeOffset="4999">12172 117 308 0,'6'-56'115'0,"-6"56"-62"0,6-15-27 0,-6 15 34 0,0 0-15 16,0 0-3-16,6 5-11 15,-6 0-3-15,5 16-15 16,1-6 1-16,6 26 0 0,-7-5-5 16,13 40-3-16,-1-9-1 15,6 35 1-15,-6-15 6 16,6 25 2-16,-6-15-5 15,6 16-1 1,-5-16-4-16,-1 5-1 0,0-20-3 16,0 0-1-16,-5-10-17 15,-1-11-8-15,1-10-22 0,-6-5-7 16,-1-10-22-16,1-5-9 16,0-6-15-16,0-10-5 15,-1 1-6 1</inkml:trace>
  <inkml:trace contextRef="#ctx0" brushRef="#br0" timeOffset="5375">12293 1130 268 0,'-17'10'101'0,"17"-10"-54"0,-6 0 5 16,6 0 44-16,0 5-28 15,0 0-11-15,0-5-14 16,0 0-5-16,12 0-21 15,-1 0 3-15,12 0 1 0,-6 0-7 16,6 0-3-16,0 0-4 16,18-5 0-16,-7 0-4 0,6 0-2 15,-5 0-9-15,17 0-3 16,-12-1-32-16,0 1-14 16,-5 0-58-1,-1-5-25-15,-5 0-34 16</inkml:trace>
  <inkml:trace contextRef="#ctx0" brushRef="#br0" timeOffset="-14186">7519 1927 244 0,'-6'0'93'0,"6"0"-50"0,0 5-28 0,0-5 26 15,0 0-20-15,0 0-6 16,6 0 2-16,0 0 0 16,5 0-8-16,-5 0 6 0,11 0 4 15,-5 0 1-15,5 0 0 16,0 0-8-16,6-5-3 15,-5 0-5-15,-1-5-3 16,0 5 2-16,0-5 0 16,1-1 1-16,-7-4 0 15,1 0 0-15,-1-6 2 16,-5 6-1-16,0-6 0 16,-1 6-1-16,-5-10 2 15,0 4 1-15,-5 1 1 0,5 4-2 16,-12 1-1-1,1 5-1-15,-7 15 2 0,1 0 1 16,-12 15 1-16,6-4 4 16,0 20 5-16,6-6-5 15,6 6 1-15,-1-5-4 16,18 15 0-16,0-10 1 16,17 10 4-16,-6-11-8 15,6 1-3-15,0-5-2 16,11-11-1-16,-5-4 0 15,11-11 0-15,-5 0-27 0,0-10-9 16,-1 5-57-16,6-16-25 16,-5 6-62-1</inkml:trace>
  <inkml:trace contextRef="#ctx0" brushRef="#br0" timeOffset="-17250">5259 562 184 0,'-29'-41'71'0,"29"41"-38"0,-17-25-1 0,11 25 30 15,-6-5-10-15,7 0 0 16,-1-1-10-16,0 1-2 15,0 0-22-15,1 0 7 0,-1 5 3 16,0 0 0-16,0 5 3 16,1 0-2-16,-7 31 0 0,1-5-5 15,-1 25-3-15,6-5-5 16,1 36 0-16,-1-15-5 16,6 25-1-16,0-5-2 15,6 30 0-15,-1-19-2 16,7 19-1-16,-1-19-1 15,1 19 0-15,-6-14-2 16,-1 9 1-16,1-19-2 16,0 4 2-16,0-15-22 15,-1 0-7-15,1-11-38 16,0-14-14-16,0-6-38 0,5-15-15 16,-5-5 2-1,0-21-32-15,-1-5 59 16</inkml:trace>
  <inkml:trace contextRef="#ctx0" brushRef="#br0" timeOffset="-16679">4856 680 280 0,'-34'-26'104'0,"34"26"-56"16,-23-36-10-16,17 31 39 0,0-5-22 16,0 0-7-16,1-5-19 15,-1-1-7-15,12-4-12 16,-1 4 0-16,18-4 3 0,-5 5-3 15,28-6 2-15,-6 1-5 16,29-11-2-16,-12 5-2 16,12 1 0-16,-11-1 2 15,17 6 2-15,-12-1-1 16,17 6 1-16,-10 5-4 16,16 10 0-16,-11 0 5 0,5 15 3 15,-11 1 0-15,-6 4 3 16,-5 0-3-16,-12 21-1 15,-6-10 0-15,-11 30 4 16,-6-9 1-16,-23 9 0 16,0-5-3-16,-23 16-2 15,0-11-2-15,-23 6 0 16,6-11-4-16,-18-5-1 16,6-5-1-16,1-5 1 15,5-5-11-15,0-6-4 16,5-4-19-16,1 5-7 15,6-6-40-15,5 6-17 16,6-6-25-16,11 6-8 16,1-5-8-16,17-1-27 15,-1 1 65-15</inkml:trace>
  <inkml:trace contextRef="#ctx0" brushRef="#br0" timeOffset="-15712">6179 1748 108 0,'6'-5'44'0,"-6"5"-24"0,5-10 3 0,-5 10 21 0,0-5 9 15,0 0 5-15,6-5 2 16,-6 4 0-16,0-9-33 16,0 0 15-16,0 5 8 0,0-1-11 15,0 1-2-15,0 5-11 16,-6 0-4-16,1 0-4 15,-7 0-1-15,6 0-5 16,-5 5-2-16,-1 0-2 16,1 10 2-16,-1-5-7 15,-5 10-2-15,6 1-1 16,-1 9 2-16,1-4 1 16,5 14 3-16,0-4-3 0,6 0-2 15,0-1 0 1,6-4-1-16,-6 0 0 0,6-6 0 15,-1-5 2-15,7 11 1 16,-1-6-6-16,7-9 0 16,-7-1 1-16,1 0 1 15,-1 0 1-15,1-5 0 16,-1 0 0-16,1-10 2 16,-1 5-1-16,1-5-1 15,-7 0 3-15,7-10 0 16,-6-1-1-16,5-9-2 15,-5 4 1-15,0-9 1 16,0 4-1-16,-1-4 2 16,1 4-4-16,-6-5 0 15,0 6 1-15,0-1 0 0,0 6 0 16,0-6 2-16,0 1-1 16,0 4 2-16,0 6-2 15,0 5 2-15,0-1-2 16,0 16-1-16,0 1 1 15,6 9 1-15,-6 0-3 16,6 16 0-16,-1-6-1 16,1 16 0-16,0-5 0 15,5 0 0-15,1-5 4 16,-1-1 1-16,1-4-21 16,-1-1-8-16,1-4-25 15,-1-1-10-15,1-4-31 0,-1-1-15 16,-5-5-17-1,11 6-41-15,-5-6 57 16</inkml:trace>
  <inkml:trace contextRef="#ctx0" brushRef="#br0" timeOffset="-14877">6950 1713 216 0,'5'-11'82'0,"-5"11"-44"0,6-5-16 16,-6 5 28-16,0 0-2 16,0 0 2-16,0-10-9 15,0 0 0-15,-6 5-23 0,1 0 3 0,-1 5 2 16,0 0-3-16,-5 0 0 15,-1 0-5-15,-5 5-1 16,5 0-8-16,-5 5-4 16,6-5-1-1,-1 10 1-15,1-4-3 0,5 9-2 16,0 1 4-16,6 4 1 16,0-4-3-16,12 4-1 15,-7-4-2-15,7-1 0 16,-1-5 3-16,7 1 0 15,-7-6 1-15,1-5 0 16,-1 0 2-16,1-10 1 16,-1 0 1-16,1-10 2 15,-7 4-1-15,1-9 0 16,0 0-3-16,0-1 1 16,-1 6 2-16,1-1 2 0,-6 1 5 15,0 0 3-15,0 4-6 16,0 6-3-16,0 0-3 15,0 0 0-15,0 5-2 16,0 10-1-16,0-5 1 16,6 16 1-16,-6-1-3 15,6 11-2-15,-1-5 2 16,13 25 0-16,-7-5 1 16,12 25 0-16,-5-9 0 15,5 4 2-15,-6-4 3 16,-6 9 4-16,1-10 5 0,-12 6 1 15,0-11-4-15,-17 5 1 16,-1-9-7-16,-10 9-3 16,5-10-4-16,-35 5-1 15,6-5-23-15,-17-5-7 16,12-10-39-16,5-5-14 16,6-5-32-16,0-6-11 15,11-5-17 1</inkml:trace>
  <inkml:trace contextRef="#ctx0" brushRef="#br0" timeOffset="64766">5402 2771 56 0,'0'-26'24'0,"0"26"-12"0,6-10 1 0,-6 10 14 16</inkml:trace>
  <inkml:trace contextRef="#ctx0" brushRef="#br0" timeOffset="71911">11758 1989 128 0,'-11'0'49'0,"5"5"-26"0,6-5-16 0,0 0 24 16,0 15-7-16,6 0-1 15,11 6-2-15,12 10-12 16,5 9 3-16,30 17 4 0,16 14 1 16,12-4 1-16,-6 4-7 15,6 6-2-15,6-5-3 16,17-1 1-16,18 6 7 15,5 15 5-15,-18 10 0 16,1-5-2-16,-6-5-3 16,12 0-1-16,11-10-3 15,0-5-1-15,-12-6-1 16,1 11 0-16,-1 5-4 16,18 5-1-16,6 5 5 15,-6 0 3-15,-24 1-2 0,-5-11 2 16,-5-11-2-16,-7 1 0 15,1 0-3-15,11 4 1 16,-12 1-2-16,-5 5 0 16,-12-5-3-16,-5 0 1 15,-6-6 0-15,-1-4 1 16,-5-6-2-16,0-9 1 16,0-11 0-16,6-5 3 15,-6 5-1-15,0-5 2 16,-5-1-2-16,-1-4 0 15,-6 0 1-15,7 15 1 0,-13-5-3 16,-10-5-1-16,-7-5-1 16,1 0 1-16,-1 5-2 15,1-6 2-15,-7-4-2 16,-5-11-1-16,0 1 3 16,0-6 0-16,-5 1-4 15,-1-1-1-15,0 0-24 16,-5-5-7-16,-6 1-41 15,-6-1-18-15,0-10-66 16</inkml:trace>
  <inkml:trace contextRef="#ctx0" brushRef="#br0" timeOffset="72453">15589 5225 88 0,'-6'5'35'0,"-11"-10"-18"0,11 0 13 0,6 5 23 16,0 0-8-16,0 5-4 16</inkml:trace>
  <inkml:trace contextRef="#ctx0" brushRef="#br0" timeOffset="72991">15583 5256 379 0,'23'41'51'0,"17"5"-3"16,6 10-13-16,12-5-2 15,17 0-10-15,5-5-4 16,1 0-5-16,-6-5-1 16,-12 0 4-16,-6-5 1 0,-5 0-3 15,0-6 1-15,-6-4 0 16,-6-6-1-16,0 1-5 16,-5-1-2-16,-6-5-2 15,-1-4 1-15,-5-1-2 16,-5 0 0-16,-1-5-6 15,0 0 1-15,-5 0 2 16,-1 1 3-16,1-1-4 16,-6-5-1-16,-1 5 0 15,1-5 0-15,6 5 2 16,-1-5 1-16,-5 0 1 16,5 0 0-16,1 0-5 15,-1 0-1-15,1 0 1 0,-1 0 2 16,1 0 0-16,5 0 2 15,-5 0-4-15,-1 0-2 16,6-5 4-16,1 0 3 16,-7-11-1-16,1-9-2 15,-7-21 2-15,1-5 0 16,0-16-1-16,-6-15 1 16,-6-10-2-16,-5 5 2 15,-7 6-4-15,-10-11 0 16,-1 0 1-16,0-6 2 15,6 12 1-15,0 4 1 16,6 10-5-16,0 11-1 16,-1 5 1-16,1 4 2 15,0 6-9-15,5-5-2 16,1 10-35-16,-1-5-15 0,1 5-46 16,5-5-19-16,0-5-30 15</inkml:trace>
</inkml:ink>
</file>

<file path=ppt/ink/ink56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5:58.973"/>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0 211 136 0,'0'0'52'0,"0"0"-28"0,12-5-19 0,-12 5 11 15,0 0 6-15,0 0 4 16,6 0-8-16,-1 0 0 0,1 0-11 15,0 0 7-15,5 0 3 0,-5 0-5 16,6 5 1-16,-1 0-8 16,6-5-3-16,-5 0 3 15,5 0 4-15,-5 0-5 16,5-5 0-16,-6 0-2 16,7-5 1-16,-7 0 0 15,1-6 1-15,-6 1 0 16,-1 0 0-16,1-1-2 15,-6-9 1-15,0 4 0 16,-6 1 1-16,1-1-2 16,-7 6 1-16,1 0-2 15,-1 10-1-15,-5 0 1 0,5 15-1 16,1 0 0-16,-1 5 0 16,1 1 4-16,-1 14 2 15,1-4 4-15,5 10 4 16,0-6-4-16,6 6 0 15,0-5-4-15,0 0-1 16,0-1-3-16,12-4-2 16,-7-6 3-16,13-4 0 15,-1-1-1-15,0-10-2 16,0 0-28-16,24 0-14 16,-12 0-27-16,11 6-12 15,-6-1-22 1</inkml:trace>
</inkml:ink>
</file>

<file path=ppt/ink/ink56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5:59.528"/>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152 53 148 0,'6'-10'55'0,"-6"10"-30"0,-6-26 6 0,6 26 24 15,-6-5-5-15,0 0-2 16,1 0-12-16,-1 5-3 16,-6 0-18-16,7 0 0 0,-7 10 1 15,1 0-6-15,-7 11-3 16,1-6-2-16,0 5 1 16,5 1-8-16,1 4 0 15,-1-4-2-15,12 4-1 16,0-4 1-16,12 4 3 15,-6-4 0-15,11 9 3 16,0-4-1-16,6 5-1 16,-6-6 1-16,6 1-1 0,-5-6 4 15,-1 6 5-15,-6-6 12 16,-5 6 9-16,0-6-9 16,-6 11-2-16,0 0-16 15,-12-6-4-15,1-4-35 16,-12-1-14-16,0-5-30 15,-6 1-10-15,6-6-31 16,6-5-23 0,0 0 69-16</inkml:trace>
</inkml:ink>
</file>

<file path=ppt/ink/ink56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6:00.608"/>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99 9 208 0,'6'-10'79'0,"-6"10"-42"0,0 5-17 0,0-5 27 16,-6 0-10-16,1 0 1 16,-1 0-12-16,0 0-4 15,-6 10-13-15,0-5 1 0,0 11 3 16,1-6-3-16,-1 5 2 16,1 1-7-16,5 4-1 15,0-5-9-15,6 6-2 16,0-6 6-16,12 12 2 15,-1-7 3-15,7 1 0 16,-1-1 11-16,13 6 7 16,-7-6 9-16,-6 11 5 15,-5-6-8-15,-12 11-2 0,0-5-13 16,-12 10-3-16,1 0-55 16,-7 6-24-16,1-6-82 15,-1 0-34-15,0-6 53 16</inkml:trace>
</inkml:ink>
</file>

<file path=ppt/ink/ink56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5:59.934"/>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 0 200 0,'0'-15'77'0,"0"15"-42"0,0 0-28 0,0 0 18 0,0 10-7 16,0-5 2-16,0 11-2 16,0-1 0-16,6 26-9 15,-6-5 8-15,6 42 5 0,-1-12 2 16,13 26 1-16,-1-14-6 16,6 29-1-16,1-20-10 15,5 32-3-15,-6-22-3 16,5 6 1-16,-5-16-2 15,6 5 2-15,-6-14-18 16,0-7-6-16,1-15-30 16,-7-3-10-16,1-7-21 15,-7-11-9-15,1 1-1 16</inkml:trace>
  <inkml:trace contextRef="#ctx0" brushRef="#br0" timeOffset="250">129 1279 224 0,'-36'-16'85'0,"36"16"-46"0,-23-5-15 0,17 5 27 16,6-5-4-16,0 0 1 16,12 0-6-16,-1 0-4 15,8-6-21-15,-2 6-8 0,6-5-4 16,0 5-3-16,6 0-2 15,-1 0 1-15,1 5-1 16,0 0-42-16,1-5-17 16,-7-1-43-16,5 6-16 0,-5 0 1 15</inkml:trace>
</inkml:ink>
</file>

<file path=ppt/ink/ink56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5:57.816"/>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116 113 108 0,'-6'-26'44'0,"6"26"-24"0,-6-61 5 16,6 55 20-16,0-4-16 15,0 0-5-15,0 5-9 16,0 0 0-16,0 0-8 15,0 5 11-15,0 15 5 0,0 0 0 16,0 21-2-16,0-5-5 16,6 35-2-16,0-9-4 0,0 24-1 15,-1-9-5-15,7 30-1 16,-6-10 1-16,5 16 2 16,-5-16-1-16,0 20 2 15,0-16-2-15,-1 17 0 16,1-21-3-16,0 10 1 15,0-15-2-15,-1-5 2 16,-5-11-22-16,6-9-9 16,-6-11-26-16,0-5-9 15,0-5-23 1,0-11-38-16,0-4 43 16</inkml:trace>
  <inkml:trace contextRef="#ctx0" brushRef="#br0" timeOffset="468">34 1262 188 0,'-28'-5'71'0,"28"5"-38"0,-6-10-14 0,6 10 23 16,0 5-10-16,0-5-3 15,6-5 0-15,-6 5 2 16,11-11-17-16,-5 6 5 0,17-5 4 16,-6 5-8-16,13 0-3 15,-7 0-7-15,23 0-4 0,-6-1 2 16,7 1 2-16,-6 0-31 15,5 0-14-15,-12 0-44 16,7 5-17-16,-6 0-13 16</inkml:trace>
</inkml:ink>
</file>

<file path=ppt/ink/ink5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5:05.32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47 435 216 0,'29'31'82'0,"-29"-31"-44"0,12 25-38 15,-12-20 18-15,0 6 10 16,0-1 7-16,0-5 15 16,0 0 8-16,-6-10-31 15,0 0 1-15,-11-21 0 0,0 6-7 16,5-16 0-16,1 5-6 16,-1-15 1-16,6 5 0 15,6 1-1-15,0 4 4 16,12-5 2-16,-1 5-7 0,12 5-3 15,-5 6-2-15,5 4-1 16,0 1-9-16,5 5-1 16,-5 4-53-16,0 1-21 15,0 0-100 1,-5 0-70-16,-1-1 104 16</inkml:trace>
</inkml:ink>
</file>

<file path=ppt/ink/ink57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6:02.742"/>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12 66 172 0,'-11'-15'66'0,"11"15"-36"0,0-10-35 16,0 10 12-16,6 10-2 16,-6 0 2-16,17 16 1 15,-6-1 0-15,12 6-4 0,0-5 2 16,12 4 0-16,-6-4-5 15,5-6-2-15,-5-4 15 16,5-16 10-16,-5 0-3 0,0-21-2 16,-6 6-9-16,0-16-2 15,-6 6-2-15,-5-11-1 16,-1 5-1-16,1 0 2 16,-7 6-30-16,1 9-10 15,0 1-37 1,0 5-54-16,-1 5 24 15</inkml:trace>
</inkml:ink>
</file>

<file path=ppt/ink/ink57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6:03.206"/>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146 0 176 0,'-11'10'66'0,"11"-10"-36"0,-23 11-24 16,17-6 17-16,-6 5-5 0,1 0-1 15,-6 6-7-15,5-1-2 16,-5 5-4-16,0-4-1 0,5-1 1 16,1 0-5-16,16 6-1 15,1-6 1-15,17 6 2 16,-6-6 11-16,12 11 7 16,0-1 5-16,5 1 3 15,-11-6 3-15,12 1 1 16,-12-1 6-16,-6 6 1 15,-5-6-14-15,-12 6-6 16,0-6-9-16,-12 11-1 16,1-11-25-16,-7 1-8 15,7-1-50-15,-1-5-19 16,1 1-48 0,11-6-21-16,0-5 88 15</inkml:trace>
</inkml:ink>
</file>

<file path=ppt/ink/ink57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19.55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0 339 96 0,'5'-20'38'0,"-5"20"-20"0,6 5-19 16,-6 5 7-16,0-5 7 16,0 0 21-1,5 0 0-15,6-1-4 16,0 1-1-16,0 0-17 16,0-5 2-16,11 0 2 0,-5 0-6 15,-1 0-3-15,1 0-4 16,5 0-3-16,0 0 1 15,0-5-1-15,-11-4 0 0,6-1 2 16,-1-10 1-16,1-4 3 16,5-1-3-16,-11 1 0 15,-6-6 1-15,1 1 0 16,-6-5-2-16,0-1 1 16,-6 6-2-16,-5 4 2 15,0 1-2-15,-11 9-1 16,6 1 3-16,-1 4 0 15,0 5-1-15,6 10-2 16,-5 9 3-16,-1 11 0 16,1 9 1-16,-1 10 0 15,1 15 4-15,5-10 3 0,5 0-2 16,6 0 0-16,0-5-3 16,6 0 1-16,-1-5-2 15,6-9 2-15,11-6-4 16,6-4 0-16,5-5-1 15,11-10-2-15,28-5 5 16,-1-10 4-16,1-5-25 16,11 0-11-16,-23-4-37 15,6 4-17-15,-5 5-26 16</inkml:trace>
</inkml:ink>
</file>

<file path=ppt/ink/ink57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2.42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 0 220 0,'-6'19'82'0,"6"-38"-44"0,0 33-47 0,0 1 14 16,0 5 6-16,0 14 5 15,0 10 5-15,0 10 4 16,0 15-13-16,0 14 0 0,0 0-1 15,0 0-6-15,6-4-3 16,-1-6-50-16,1-9-22 16,5-5-40-1</inkml:trace>
</inkml:ink>
</file>

<file path=ppt/ink/ink57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1.62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55 187 200 0,'-5'4'77'0,"5"1"-42"0,0 15-37 0,0-5 17 16,0 14-7-16,0 10 1 15,5 10-3-15,1 5-1 16,5 10-3-16,-6-5-2 0,6-5 1 16,0-1-28-16,0-9-11 15,6 1-30 1,-6-11-34-16,0-5 33 15</inkml:trace>
  <inkml:trace contextRef="#ctx0" brushRef="#br0" timeOffset="324">39 211 236 0,'-28'-20'88'0,"23"6"-48"16,-1-16-31-16,6 21 22 0,6-11-15 15,-1 0-1-15,6-4-7 16,6 4-3-16,-1 1-2 16,6 4 0-16,0 5 2 0,11 5 4 15,1 0 2-15,-1 5-5 16,11 5-2-16,0 5-2 16,5 5 1-16,-10 4 7 15,-11 11 3-15,-12-1 7 16,-10 5 4-16,-23 1-6 15,-10 4-3-15,-7 5-4 16,-10 0-2-16,6-5-5 16,-1-4-3-16,6-6-33 15,6-4-14-15,4-6-45 0,7 1-20 16,5-1-12 0</inkml:trace>
</inkml:ink>
</file>

<file path=ppt/ink/ink57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1.00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 1281 80 0,'-6'15'30'0,"6"-11"-16"0,0 1 8 15,0-5 17-15,0 0-3 16,6 5 2-16,-1-5-5 16,6-5 2-16,0-4-19 15,0-11 8-15,11-9 6 0,11-6-10 16,6-24-3-16,5-19-6 16,0-1-2-16,11 0-5 15,-5-4-1-15,-6 0-1 16,0 4-2-16,-5-4 1 15,-6 5-1-15,-6-1 0 16,-5 6 2-16,1 3-1 16,-7 11 2-16,1 5 0 15,-1 10 1-15,-10 5 0 0,5 5 0 16,-6 9 2-16,1 6 1 16,5 4-1-16,0 30 1 15,0 14-2 1,0 15 2-16,5 15 0 15,-5 5 1-15,6 19 2 16,-1 6-1-16,1 19 2 16,-1 15-2-16,1-11 2 15,-6-4-8-15,0-5-2 16,0-10-1-16,0-9 2 16,6-15-17-16,-1-10-4 0,1-15-37 15,5-5-17-15,0-5-23 16,0-14-50-1,5-20 37-15</inkml:trace>
  <inkml:trace contextRef="#ctx0" brushRef="#br0" timeOffset="323">551 844 252 0,'-27'0'93'0,"16"5"-50"0,11-5-26 0,0 0 25 15,5 0-24-15,6 0-7 16,0 0-2-16,0 0 4 15,6 0-7-15,0-5-5 0,5 5-2 16,0-5 3-16,11 5 3 16,5-5-31-16,-5 5-14 15,6 0-42-15,5-5-16 16,11 5-1-16</inkml:trace>
</inkml:ink>
</file>

<file path=ppt/ink/ink57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3.49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38 142 196 0,'-22'-5'74'0,"11"5"-40"0,6-5-20 15,5 5 22-15,0 0-5 16,5-5-1-16,6 0-1 15,6 1-1-15,5-1-15 16,11 0 3-16,-11 0 2 0,6 0-4 16,5 0 0-16,0 0-8 15,5 0-2-15,1 0-2 16,-6 0 1-16,11-4 0 0,-5-1 3 16,5 0-36-16,0 0-15 15,-5-4-48-15,10 4-20 16,-10 0 4-1</inkml:trace>
</inkml:ink>
</file>

<file path=ppt/ink/ink57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3.80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89 5 188 0,'-27'-5'71'0,"5"10"-38"0,-1-5-6 16,12 0 29-16,6 0-11 16,5-5-2-16</inkml:trace>
</inkml:ink>
</file>

<file path=ppt/ink/ink57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3.98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0 110 513 0,'17'-5'37'0,"11"-5"-4"16,-1 6-4-16,-5-1-1 15,11-6-9-15,0 1-4 16,6 5-6-16,10-5-1 16,-4-4-5-16,15 3 0 15,-10 6 1-15,5-5 0 16,-16 0-11-16,10 10-5 16,-16 0-45-16,0 0-18 15,-5 0-58 1,-12 5-63-16,1-10 65 15</inkml:trace>
</inkml:ink>
</file>

<file path=ppt/ink/ink57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9:43.71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630 126 112 0,'-9'-28'44'0,"5"7"-24"0,-6-3-6 0,6 16 17 0,-1 0-8 16,1 0-4-16,-1 0-6 15,1-1-3-15,4 5-6 16,0 0 2-16,0 0 3 0,0 4-3 15,-5 12-1 1,0 9-2-16,5 7-3 16,0 13 1-16,-4-5-4 15,4 5 2-15,0 3 1 16,0 1 2-16,0 0-1 16,0 11-1-16,0 5-2 15,0 4 1-15,0 0 1 16,0 4 2-16,-5-4 1 15,5 0 1-15,0-1-2 16,0 5-2-16,0 0 3 16,0 4 2-16,0 8-4 0,0-4-3 15,0-4 3-15,-4 5 1 16,4-5 0-16,0 4-2 16,0-4 1-16,0 4-1 15,0 0-3-15,0 4 2 16,-5-8 3-16,5-8 3 15,0-1-4-15,0 1-3 16,0-8 1-16,0 0 2 16,0 0 0-16,0-1 2 15,0 5-2-15,0 0-1 16,0 4 1-16,0-4-1 16,0-4 0-16,0-1 0 0,0 1 0 15,0-8 2-15,0-5 1 16,0 5 1-16,0-4 0 15,0-1 0-15,0-3-5 16,0 3 1-16,0 1-2 16,0-4 0-16,0 7 2 15,0-3 0-15,0-1 0 16,0-3 2-16,0-5-1 16,0 1 2-16,0-5-4 15,0 1 0-15,0-5 3 16,0 1 1-16,0 3-1 15,0 0 1-15,0-3-2 16,0-5-1-16,0 0-4 16,0-3 0-16,0-5 2 15,0-4 3-15,0-4-18 0,0 0-6 16,0-4-28-16,5 0-10 16,-1-8-14-1</inkml:trace>
  <inkml:trace contextRef="#ctx0" brushRef="#br0" timeOffset="1083">37 3013 80 0,'-14'-61'33'0,"5"53"-18"0,5-4 0 16,-1 8 13-16,1 0-4 16,-1 0-2-16,5 0-8 15,0 4-1-15,0 0-8 16,0 0-1-1,5 12 4-15,4 12 5 0,0 9-3 16,5 15 0-16,4 13-4 16,0 0 1-16,9 4-2 15,10 8 0-15,-1-4-1 16,6-4 2-16,3 12-3 0,-4 0-2 16,-4-4 4-16,-1-4 4 15,-4-4-1-15,-5-5 1 16,-4-7-3-16,-4-4-1 15,-1-5-3-15,-5-7-2 16,-3-9 1-16,-1-3-1 16,0-5 0-16,-5-4 0 15,1-4 2-15,0-4 1 16,-1 1-1-16,-4-5 1 16,0 0-2-16,0 0-1 15,0-4 3-15,0-4 0 0,5-4-1 16,-1-9-2-16,1-3 1 15,-1-4-1-15,1-5 0 16,-1-3 0-16,6-9 0 16,-1-7 0-16,4 3-3 15,6-4 0-15,-1 1 2 16,0-1 0-16,5 0-2 16,13-3 2-16,6-5 3 15,3 4 3-15,1 5-7 16,-1-1 0-16,-4 4 0 15,-4 5 1-15,-5 3 1 16,0 1 2-16,-5 3-25 16,-4 5-10-16,4 0-67 15</inkml:trace>
</inkml:ink>
</file>

<file path=ppt/ink/ink5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5:04.19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97 0 272 0,'5'-10'104'0,"-5"10"-56"0,6 10-49 16,-6-5 18-16,0 11 10 15,0-6 9-15,6 16 4 16,0-6 0-16,-1 31-21 16,1-10 4-16,6 46 4 0,-1-15-2 15,1 40 3-15,-1-15-12 0,1 26-4 16,-1-16-7-16,1 11-2 15,-7-16-10-15,7 5-3 16,-6-14-33-16,-1-17-14 16,1-9-36-16,0-11-17 15,0-10-25 1,-1-26-19-16,1 1 74 16</inkml:trace>
  <inkml:trace contextRef="#ctx0" brushRef="#br0" timeOffset="213">5 1273 348 0,'-12'-10'129'0,"12"10"-70"0,12-15-40 0,-12 15 32 0,11-5-4 16,1 0 2-16,11-6-16 16,0 6-8-16,5-5-14 15,-5 5-7-15,6 0-1 0,-6 0-7 16,12 5 1-16,-7 0-41 15,7 5-16-15,-6-5-55 16,11 15-24-16,-5-5-11 16</inkml:trace>
</inkml:ink>
</file>

<file path=ppt/ink/ink58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0:24.19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539 45 164 0,'0'-4'63'0,"0"4"-34"0,0-4-5 16,0 4 22-16,0 0-3 16,-5 0 1-16,5 0-7 15,-4-4 0-15,-2 0 5 16,1-4-23-16,-4-4 19 16,-9 8-21-1,4 0-3-15,-8 4-5 16,-6 4-1-16,1 0-4 15,-5 0-1-15,0 4-3 16,-9 4-1-16,-5 0 3 16,10 9 1-16,4 3-4 0,0 4 1 15,5 1-2-15,-1 3-2 16,5 5 3-16,5 7 2 16,0-11 4-16,4 19 2 15,5 1-1-15,0-4 1 16,4-5 0-16,5 1 3 15,5 0-3-15,0-13 1 16,-1-8-5-16,5 5 0 16,14 7-1-16,0-16 1 15,-5 1 0-15,14-9 3 16,18 0 1-16,-4-4 1 16,4-4-4-16,-9-4-1 15,-4 0 1-15,-6-4 0 0,-8 0 0 16,0 0 2-16,-5 0-3 15,-4 4-2-15,-5 0-11 16,0-4-4-16,5 0-39 16,0 0-18-16,-1 0-34 15,-4 0-12-15,6 0-21 16</inkml:trace>
  <inkml:trace contextRef="#ctx0" brushRef="#br0" timeOffset="671">483 581 108 0,'-9'-9'41'0,"0"13"-22"0,9-4 19 0,0 0 26 0,0 0-3 15,0 0 2-15,0 0-12 16,0 0-4-16,4 0-26 15,-4-4 3-15,5 0 0 0,-1 0-6 16,1-4-3-16,-1 0-4 16,1 4-2-16,4 0-5 15,0-4-1-15,5 4-1 16,1 0 1-16,-2 0-2 16,1 4-1-16,0 0 3 15,-1 0 0-15,1 0 1 16,-5 4 2-16,0 4-3 15,0-8 0-15,-4 4 5 16,0 0 3-16,-1 0-2 16,1 8 2-16,-1-4 0 0,-4 4 6 15,0 5-6 1,0-1-3-16,0 4 0 16,-4 4-1-16,-1 5 1 15,1-1-2-15,-1 1-1 16,0-5-3-16,5 0 1 15,-4-3-2-15,4 3-1 16,0-4 1-16,0-4-1 16,0 1 0-16,0-5 2 15,0-4-36-15,0 4-15 16,0 0-37-16,0-4-13 16,4 4-25-1,1 5-52-15,0-5 54 16</inkml:trace>
  <inkml:trace contextRef="#ctx0" brushRef="#br0" timeOffset="1450">990 682 128 0,'0'-4'49'0,"0"4"-26"0,0-4-9 0,0 4 15 0,0 0-3 16,0 0-1-16,0 0 4 15,0 0 4-15,0-4-18 16,-4 0 9-16,-1 4 4 0,1 0 0 16,-1 0 1-16,0 0-12 15,-4 0-5-15,0 0-3 16,0 4-1-16,-5 0-4 16,5 4-3-16,0 4 0 15,5 0 1-15,-1-4-1 16,0 4 2-16,1 9 0 15,4-5 1-15,0-4-7 16,4 0 0-16,6 5 5 16,-1-1 4-16,0-8-6 15,5 0 1-15,8 0 1 0,1-4 1 16,0-4 1-16,0-4 2 16,-5 0-3-16,-4 0 0 15,-1-4 3-15,-3-8 3 16,-1-1-2-16,-5 5 1 15,1 4-3-15,-5-4 0 16,0-4-1-16,0 0 0 16,-5-1-2-16,-8 5 1 15,-1 0-2-15,0 0 2 16,0 4-2-16,1 0-1 16,-1-1-2-16,0 1-1 15,5 4-42-15,5 0-18 16,4 0-52-1,4-4-66-15,1-4 55 0</inkml:trace>
  <inkml:trace contextRef="#ctx0" brushRef="#br0" timeOffset="2175">1662 167 212 0,'-5'-8'79'0,"5"8"-42"0,-4 0-12 15,4 0 27-15,0 0-26 16,0 8-9-16,-5 4 0 0,1 4 0 16,4 9-8-16,0 7 12 0,0 13 6 15,-5 3 1-15,1 5 3 16,-1-4-13-16,5-1-3 15,0 1-9-15,-5-4-2 16,5-9 0-16,0 5 0 16,0-5-7-16,0-7 0 15,0-5-34-15,5-8-13 16,-5-4-26-16,5-8-7 16,-1-4-9-1,1-8-40-15,-5-4 33 16</inkml:trace>
  <inkml:trace contextRef="#ctx0" brushRef="#br0" timeOffset="2491">1250 130 288 0,'-13'0'107'0,"8"0"-58"0,5 0-29 16,0 0 32-16,0 4-21 16,9-4-8-16,9-4 11 15,14 0 6-15,14-4-20 16,9-4 2-16,4 0 0 0,-4 0-8 0,-5 4-3 16,-3-5-6-16,-6 5-2 15,0 0 1-15,-5 0 0 16,1 4-13-16,-5 0-4 15,-5 4-38-15,-4 0-14 16,4 4-35-16,10 4-15 16,-10 12-24-1</inkml:trace>
  <inkml:trace contextRef="#ctx0" brushRef="#br0" timeOffset="3107">2077 641 144 0,'5'-8'55'0,"-1"4"-30"0,-8-4-3 0,4 8 20 15,0-4 2-15,-5-4 1 16,0 0-6-16,1 4-1 15,-14-4-13-15,-1 4-5 16,-3-5-7-16,3 9-3 16,1 5-9-16,0 7 0 15,4-4-1-15,0 4 0 16,1 0 6-16,4 0 4 16,0 4-3-16,-1 1 1 15,10-1-3-15,10 0 2 16,-6 0-2-16,5-3 2 15,0-1-4-15,5-4 0 16,9-4 1-16,0-4 0 16,-1-8 0-16,1-4 0 0,0-1 2 15,-5-3 1-15,-4 0-1 16,-5 0-1-16,0 4-1 16,-4-1 0-16,-5 1 2 15,0 4 1-15,-5-4-6 16,1 4 0-16,-1 0-36 15,5 4-17-15,0 0-50 16,5 0-21-16,4 4-1 16</inkml:trace>
</inkml:ink>
</file>

<file path=ppt/ink/ink58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0:27.79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87 196 260 0,'0'-8'99'0,"0"8"-54"0,0 4-35 15,0-4 25-15,0 8-6 16,0 8 1-16,0 5 2 16,0 15 5-16,0 9-20 15,0 11 8-15,0 5 5 0,0 0-10 16,0 0-3-16,0 0-10 16,5-4-3-16,-1-5-2 15,1-7 1-15,-1-9-24 16,-4-3-11-16,10-9-85 15,-1-8 0-15,4-3-6 16,1-13 10 0</inkml:trace>
  <inkml:trace contextRef="#ctx0" brushRef="#br0" timeOffset="405">10 180 180 0,'-10'-20'68'0,"10"11"-36"0,0-3 4 0,0 8 32 0,0-4-12 16,5-12-5-16,0 0-10 16,4-1-1-16,4 5-22 15,1 0-8-15,4 4-3 0,10 0-2 16,4 7 2-16,4 1 0 15,5 4 3-15,5 9-3 16,-1 3-2-16,-3 4 2 16,-1 0 0-16,-5 0-1 15,-4 1 1-15,-5 3-2 16,-4 4 0-16,-5 1 3 16,-8 3 5-16,-6 0 4 15,-4 9 2-15,0-5-6 16,-14 1 0-16,-8-1-6 0,-15-4-2 15,-9-3-2-15,-4-1-3 16,0-4-17-16,5 1-9 16,3-5-24-16,11 0-11 15,8 0-40-15,4 1-16 16,6-1-26 0</inkml:trace>
  <inkml:trace contextRef="#ctx0" brushRef="#br0" timeOffset="1373">680 593 136 0,'0'-4'52'0,"0"0"-28"0,0 4-4 0,0 0 21 16,0 0-7-16,0-4-2 15,-4 0-1-15,4 0 3 16,-5 4-19-16,5 0 12 0,-4-4 3 16,-1 0-2-16,0 0 0 15,-4 4-11-15,5 0-3 16,-5 0-6-16,4 0-3 15,-4 4-5-15,4 4 0 16,-4 0 0-16,5 4 2 16,-1 1 3-16,1 7 2 15,-1 0 3-15,0 0 1 16,1-3-3-16,-1-1 0 16,5-4-7-16,0 0-3 15,0-4-2-15,0 0 3 0,5 1 6 16,-1-1 5-16,1 0-5 15,4 0-1-15,0 0-2 16,0 0-2-16,0-4 3 16,5 0 0-16,0 0 1 15,-5-4 0-15,0 0-2 16,0 0-2-16,0-4 1 16,0 0-1-16,1 0 2 15,-1-4 1-15,4 0 1 16,-3 0 0-16,-1-4-2 15,4-1 1-15,-4 1-2 0,1 0 2 16,-6 0-2-16,-4-4 2 16,0 4 2-1,0-1-2-15,-4 5-2 16,-1 0 0-16,5 4 1 16,0 0-6-16,0 0 1 15,0 4-1-15,0 8-1 16,-9 4 1-16,4 5 3 15,5-1-2-15,-4 0-1 16,4 4 7-16,0 0 5 16,13 1-4-16,-3 3-2 15,3-4-4-15,1 1 1 16,0-5 1-16,-1 0 0 16,-4-4-5-16,5-4-1 0,0-8-28 15,-1 0-10-15,1-4-35 16,0 0-13-16,0 0-46 15,-1 0-22 1,-4 0 81-16</inkml:trace>
  <inkml:trace contextRef="#ctx0" brushRef="#br0" timeOffset="2267">1196 593 160 0,'0'-12'60'0,"-5"16"-32"0,5-8-6 0,0 4 23 0,0 0-5 15,-4 0-1-15,-1-4-7 16,0 4 0-16,1 0-18 15,-1-4 5-15,5 4 2 0,-9 0-5 16,9 0 1-16,-9 4-8 16,0 4-1-16,4 0-4 15,1 5-3-15,-1-1 4 16,1 0 1-16,-1 4 2 16,1-4 2-16,4 5-3 15,0-5-2-15,0 0 0 16,4 0 1-16,1 0-1 15,4-4 0-15,-5 0-3 16,1 1 1-16,0-5 0 16,-1-4 3-16,5 0 1 0,0-4 3 15,0-1-1-15,-4-7 2 16,0-4-4-16,-1 4 1 16,1 0-1-16,-1 4 1 15,-4 0 0-15,0-1 2 16,0 5-3-16,0 0-2 15,0 0 0-15,0 4-1 16,0-4-5-16,0 4-1 16,0 0-4-16,5 4-1 15,-1 13 4 1,-4-1 1-16,5 8 4 16,-1 4-1-16,1 5-1 15,0 3-2-15,4 1 1 0,-5 3 1 16,1 9 0-16,-1 0 6 15,1-1 4-15,-5 1-8 16,0-12-2-16,0-5 1 16,-9 4 3-16,0-7 1 15,-5 3 2-15,0-3-2 16,-13-1 0-16,4-4-14 16,-18-3-4-16,-23 3-10 15,-4-4 0-15,9 1-8 16,8-9-3-16,10 0-19 15,9 0-6-15,5-4-44 0,9-4-17 16</inkml:trace>
</inkml:ink>
</file>

<file path=ppt/ink/ink58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0:30.84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0 163 168 0,'4'-4'63'0,"-4"4"-34"0,0 0-21 16,0 0 18-16,0 0-2 0,5 0 1 16,0 0 1-16,-1 0 3 15,5 0-15-15,0 0 3 0,1 0 3 16,-1 0-7-16,4 4-2 16,1 0-4-16,1 0 0 15,-2-4-2-15,1 0 0 16,0 0-6-16,-1 0 1 15,-3-4 0-15,-1 0 2 16,0 0 3-16,0 0 2 16,-5-4-6-16,6 0 0 15,-1-4 1-15,0-5 1 16,0 1-1-16,-4 0 1 16,-1 0-2-16,1 4 2 15,-5-1 0-15,0 1 3 16,0 4 1-16,0 0 1 15,-9 4 0-15,-1 0 2 0,1 4-3 16,-4 0-2-16,-6 8 0 16,1 8 1-16,-5 0 6 15,0 5 2-15,1-1 1 16,2 4 1-16,7 5-4 16,-1-1 0-16,10 0-1 15,4 1 3-15,9-5-5 16,4 0-3-16,10 1 1 15,5-9 0-15,0-4-6 16,-1-4 0-16,5-4-3 0,0-4-2 16,0-4-19-16,-4 0-8 15,0 0-48-15,-5-4-19 16,4 0-64 0</inkml:trace>
</inkml:ink>
</file>

<file path=ppt/ink/ink58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0:31.83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155 82 128 0,'-9'-8'49'0,"9"8"-26"0,-9-8 2 0,4 8 22 16,5-4-10-16,0 0-1 16,0 0 1-16,0 0 3 15,0 0-21-15,0 0 7 0,-9 4 2 16,5 0-9-16,-10 8-1 15,5 0-10-15,-5 12-5 16,0-4-2-16,-4 13-1 16,4-5 4-16,1 25 2 15,-1-9 13-15,9 13 5 16,1-9-6-16,4 1-3 16,0-8-6-16,4 3-4 15,1-3-2-15,9-1 0 16,-1-7-4-16,6-1 0 15,-1-4 1-15,9-4 2 16,-4-3 1-16,0-5 1 0,-5 0-11 16,0-4-3-16,1 0-33 15,-1-4-14-15,-4 0-39 16,-1-4-14-16,1 0-10 16</inkml:trace>
  <inkml:trace contextRef="#ctx0" brushRef="#br0" timeOffset="605">356 1 196 0,'0'-4'74'0,"0"4"-40"0,0-4-24 15,0 4 17-15,0 0-4 16,0 0 0-16,4 4 3 15,1 0 1-15,4 8-14 16,0-4 5-16,5 17 5 0,-1-5-1 16,15 12 1-16,-5-3-3 15,9 19-3-15,-5-7 4 16,0 16 1-16,-4-9 8 0,-5 5 4 16,-4-8-5-1,-9 7-3-15,4-7-8 0,-27 4-1 16,8-9-8-16,-12-3-1 15,3-5-24-15,-3 1-11 16,3-5-34-16,1 0-11 16,0-3-35-16,4 3-15 15,0-8-16 1</inkml:trace>
</inkml:ink>
</file>

<file path=ppt/ink/ink58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0:51.02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4476 0 44 0,'-5'8'16'0,"-4"-4"-8"0,0 4-3 0,0 1 6 16,-1-1-4-16,-3 4-2 16,-1 0 0-16,-4 8 1 15,-5 9 3-15,-4-5 2 16,-10 4 1-16,1 1 0 16,-5-1-2-16,-5 5-1 15,-4-5-1-15,4-4 0 16,5 5-4-16,0-1-3 0,0 9-5 15,0-5 0 1,4 0 4-16,-8-3 2 0,-1-1 4 16,-4 1 3-16,-5-1-2 15,-4 0-2-15,-5 1-2 16,0-1-3-16,5 9 1 16,0 3-1-16,4 5 0 0,9-5 0 15,-8 9 0-15,-6-4 2 16,-8-1 1-16,-10-3 5 15,5-5 3-15,5-3-4 16,-1 3-2-16,6-3 2 16,8 3 0-16,-9 1-6 15,-4 3-2-15,-5 1 0 16,-5-1 0-16,5 5 3 16,5-1 1-16,-1 5 1 0,5-4 0 15,10-1-2-15,-6 5 1 16,1-4 0-16,-5-5 1 15,-4-3-5-15,-5-5-1 16,9 5 1-16,0-5 0 16,5 0 3-16,4 1 1 15,5 3 1-15,0 5 0 16,4-1-2-16,0 5 1 16,-4-8 2-16,0 3 2 15,-5 1-3-15,-4-5-1 16,4 5-3-16,5-9-1 0,0-4 1 15,4 1 2-15,1-1-1 16,4 5-1-16,4-1-2 16,1 1 1-16,-1-1 1 15,1-4 2-15,-1 5-3 16,-4-1 0-16,-5 1 3 16,1-1 3-16,-5-3-2 15,4 3 0-15,9-4-1 16,1 1 1-16,4-9-2 15,5 4-1-15,4-3-37 16,0 3-15-16,5 8-31 16</inkml:trace>
  <inkml:trace contextRef="#ctx0" brushRef="#br0" timeOffset="918">434 2170 52 0,'4'-21'22'0,"-8"17"-12"0,8 4-14 0,-4 0 4 16,0 8 2-16,-4 0 3 15,4 9 7-15,-9 7 4 16,-5 8 1-16,0 5-1 16,-13 3-6-16,0 5-4 15,-1 8 3-15,1 4 2 16,-1 7-4-16,-4 9-2 16,5-4 0-16,0 0-1 15,4-4-2-15,0-12-2 16,5-9 3-16,0-3 2 15,4-5-2-15,0 1 3 0,5-9 0 16,0-3 4-16,0-5 1 0,4 0-3 16,1-4 0-16,-1-3 1 15,1-1 2-15,-1-4 1 16,5 0 0-16,-4 0 0 16,-1-4 0-16,0 0-4 15,5-4 0-15,0 0-5 16,0 4-2-16,0-4-5 15,0 4 0-15,0-4 0 16,5 0-1-16,0 0 4 16,8-4 2-16,10-4-2 15,9-4 0-15,14-4 3 16,22 0 3-16,14-5 0 16,0 5 0-16,-4-8-3 15,4-5-2-15,0-7 3 16,18 3 0-16,5-3-1 0,-9-5-2 15,-18 5 1-15,-10-1 1 16,-9 1-1-16,-4 3 2 16,-9 9-2-16,-10 4-1 15,-4 8-39-15,-9 12-16 16,0 4-37 0</inkml:trace>
</inkml:ink>
</file>

<file path=ppt/ink/ink58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1:43.18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216 109 260 0,'5'-12'96'0,"-5"12"-52"0,0-8-32 0,0 8 24 15,-5 0-6-15,1 0 2 16,-10 0-14-16,5 0-3 15,-14 12-9-15,5 1 3 0,-9 15 1 0,4-4 1 16,-5 21 1-16,1-9-4 16,9 25 0-16,0-8 1 15,13 8 2-15,0-9-1 16,15 9 1-16,-1-12-11 16,13 0-2-16,-3-9 5 15,8-7 5-15,-4-5-2 16,0-12-1-16,0 0-44 15,-5-12-19-15,0 0-59 16,0-4-26-16,-4 0 21 16</inkml:trace>
  <inkml:trace contextRef="#ctx0" brushRef="#br0" timeOffset="473">444 45 220 0,'-4'-25'82'0,"4"25"-44"0,4-20-29 16,-4 20 22-16,0 0-15 15,0 0-3-15,10 12-4 16,-1-4-1-16,18 17-4 15,0-5 4-15,15 16 2 0,-11-3 3 16,11 32 3-16,-6-13 6 16,-4 21 6-16,-5-12 0 15,-8 16 3-15,-1-12-2 16,-18 12 0-16,0-12-10 0,-28 8-4 16,6-8-6-1,-24 4-4-15,10-12-46 0,-10-5-23 16,9-7-60-16,-4 4-26 15,5-5 24 1</inkml:trace>
</inkml:ink>
</file>

<file path=ppt/ink/ink58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1:39.71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24 271 144 0,'-10'-24'55'0,"10"24"-30"0,-9-33 6 0,5 29 26 15,4-8-6-15,0 0 0 16,0-12-7-16,4-17-3 16,5 13-22-16,-4-5 8 0,-5 17 6 15,0-4-2-15,0 12-1 16,0 0-14-16,0 4-5 16,0 0-9-16,5 20 0 15,-1 8 3 1,1-4-2-16,-1 17 0 15,-4-9-1-15,0 21 1 16,0-9 0-16,0 25 3 16,0-8-1-16,-4 20 2 15,-1-12-6-15,1 12-1 16,-1-12-2-16,5 4 0 16,0-8 2-16,5-4 0 0,-1-13-3 15,5-3 0-15,0-5-1 16,5-7 0-16,0-5 3 15,4-12 2-15,0 0 4 16,1-12 2-16,-6 0-21 16,5-4-10-16,-4 0-50 15,4-4-22-15,-4 4-47 16,4 0-38 0,-4 0 79-16</inkml:trace>
  <inkml:trace contextRef="#ctx0" brushRef="#br0" timeOffset="474">571 709 232 0,'5'-16'88'0,"-5"16"-48"0,-5-20-20 0,0 20 27 16,1-8-3-16,-1-1 1 0,-4 1-11 16,0 4-4-16,-9 4-17 15,4 0-3-15,-4 12-3 0,4 1-6 16,-4 11 0-16,4-4-3 15,1 9 0-15,-1-5 0 16,9 12-2-16,1-7-2 16,8 3 1-16,1-3 1 15,13-9-1-15,0-4 4 16,10-12 2-16,-5 0 2 16,4-16 1-16,-4 4 0 15,0-12 2-15,-5 3 1 16,-4-7 1-16,-1 4-2 15,-4 0-1-15,-4 3-17 0,-1 1-6 16,1 0-49-16,-5 4-18 16,0 4-36-1,0 8-37-15,0 0 61 16</inkml:trace>
  <inkml:trace contextRef="#ctx0" brushRef="#br0" timeOffset="1190">872 713 64 0,'5'-20'27'0,"-5"20"-14"0,0-4 18 16,0 4 21-16,-5 0 10 15,5 0 5-15,-4 0-10 16,4 0-3-16,-5-4-30 16,0 4-1-16,1-4-1 0,-1 0-6 15,1 8 1-15,-1-4-12 16,1 8-3-16,-1-4-2 15,-4 12 2-15,0-4-1 0,0 9-1 16,0-5 1-16,9 4 1 16,0 0-3-16,4 1-2 15,-4-1-1-15,5-4 0 16,-1 0 3-16,1-3 0 16,-1-5 1-16,1-4 2 15,-1 0 5-15,6-8 4 16,-6 4 0-16,1-8 3 15,-1-1-7-15,1-7-2 16,-1 4-3-16,1-4 1 16,-5 0 2-16,0-1 2 15,0 1 5-15,0 4 3 16,0 4-11-16,0 8-1 0,0 0-8 16,5 12 1-1,-5 0 0-15,9 13-1 0,-5-5 4 16,10 16 2-16,0-7 0 15,4 3-1-15,0-3 14 16,0 11 5-16,-4-3-1 16,-5 11 0-16,0-11-2 15,-13 7 3-15,-1-7-2 16,-13 3 1-16,4-3-7 16,-13-1-2-16,4-7-5 15,-27 3-1-15,4-7-3 16,-13 3-1-16,9-4-41 15,-5 1-19-15,9-1-40 16,5-4-14-16,9 0-43 16</inkml:trace>
  <inkml:trace contextRef="#ctx0" brushRef="#br0" timeOffset="1986">1479 458 196 0,'-5'-25'74'0,"5"25"-40"0,-4-8-13 15,-1 8 25-15,5 0-6 16,0 0 1-16,-4 4-19 16,4-4-5-16,0 13-11 15,0-5 3-15,-5 16 3 0,5 0 0 16,0 17 1-16,0-9-7 15,0 17-2-15,0-8-2 16,0 3 1-16,0-7-15 16,0-1-7-16,0-3-39 0,0-5-17 15,0-4-32 1,5-12-33-16,-5 1 54 16</inkml:trace>
  <inkml:trace contextRef="#ctx0" brushRef="#br0" timeOffset="2254">1232 523 212 0,'-36'-29'82'0,"36"29"-44"0,-18-4-7 0,13 4 29 15,1 0-19-15,-1 0-6 16,5-4-10-16,0 0-4 16,14-8-11-16,-1 0-2 0,15-4 2 15,-5-1-8-15,4 1-1 16,0 0 1-16,1 4 1 0,-5 0 1 15,4 3 0-15,0 1-24 16,1 4-9-16,-1 0-13 16,0 4-1-16,-4 0-34 15,5 8-16-15,-6 0-10 16</inkml:trace>
  <inkml:trace contextRef="#ctx0" brushRef="#br0" timeOffset="2515">1360 896 260 0,'-32'20'99'0,"32"-20"-54"0,-13 16-24 0,8-12 30 16,5 0-20-16,0 0-5 15,5 4-7-15,-1-3-3 16,10-1-8-16,-5 0 8 0,9-8 6 15,-4 4-7-15,13-9-3 16,-4 5-5-16,9-4-2 16,-5 0-14-16,14 0-4 15,-4 0-38-15,-1 4-17 16,-4 0-48 0,5 4-63-16,-10 0 53 15</inkml:trace>
  <inkml:trace contextRef="#ctx0" brushRef="#br0" timeOffset="2943">1930 859 192 0,'0'16'71'0,"0"-16"-38"0,5 25-28 16,-5-21 19-16,0 12-2 0,0-4 4 15,5 4-3-15,-5-3 0 16,0 3-12-16,0-4 4 0,0-4 5 16,0 0-7-16,4-8 0 15,-4 0-7-15,5-12-2 16,-1 0-4-16,1-4-3 15,-1-1 2-15,5-7 2 16,-4 4 0-16,4-9-1 16,0 5-2-16,0 0 1 15,1 4-4-15,-1 3 1 16,0 5 2-16,0 12 3 16,0 0 6-16,0 16 6 15,0 1-5-15,0 11-2 16,-4-4-1-16,0 9-1 15,-1-9-40-15,1 4-15 16,-1-3-46-16,1-5-58 16,-1-4 46-16</inkml:trace>
</inkml:ink>
</file>

<file path=ppt/ink/ink58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1:32.22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100 174 124 0,'-4'-24'49'0,"4"8"-26"0,-5-9 17 0,0 17 28 15,1-4-1-15,4 0 2 16,-5-4-16-16,1-1-8 16,4 5-25-16,0 0 7 0,0 4 6 0,0 0-6 15,0 4-1-15,0 0-11 16,0 4-4-16,0-4-6 16,0 8-2-16,0 8 3 15,0 12 3-15,-5 9 0 16,1 11 2-16,-1 5-4 15,1 4 1-15,-6 12-1 16,1-5 1-16,0 13-4 16,5-8-3-16,-1-8 2 15,0 20 0-15,1-12-1 16,-1 8-2-16,1-8-2 16,4 9-1-16,0-13 4 0,4-13 3 15,-4-7-6-15,9 3 0 16,-4 1-2-16,9 4 2 15,-1-9-1-15,19-19 1 16,-4-5 4-16,13 4 1 16,-9 0-1-16,13-28-2 15,-4 0 1-15,0 0 1 16,-4 0-23-16,-1 0-11 16,-4 0-36-16,5 4-15 15,-5 4-44-15,0 0-18 16</inkml:trace>
  <inkml:trace contextRef="#ctx0" brushRef="#br0" timeOffset="752">789 1019 96 0,'0'-8'35'0,"0"8"-18"0,0-9 9 0,0 9 18 16,-5-4-1-16,5 0 1 16,0 0-7-16,0 0 0 0,-9 0-21 15,5 0 4-15,-5 0 3 0,4 0-3 16,-4 4 0-16,0 0-9 16,0 4-2-16,0-4-5 15,-1 8-3-15,1 0 2 16,0 8 0-16,0 1 1 15,4 3 0-15,1-4-2 16,4 4 1-16,0 1-2 16,4 3-1-16,1-4-2 15,9 1 1-15,-1-5 3 16,10-12 1-16,-5-4 1 16,14 4 2-16,-4-4-1 15,-1-4 2-15,-4 0 2 0,-5-8 5 16,0 0-6-16,-8-9 0 15,-1 5 0-15,-9-4 0 16,0-1-2-16,-5 5 1 16,1 4-4-16,-1 0-2 15,0 0-3-15,1 4-1 16,-1 4-58-16,5 0-24 16,0 4-21-16,5 4-6 15,-1 0 16 1</inkml:trace>
  <inkml:trace contextRef="#ctx0" brushRef="#br0" timeOffset="1536">1201 982 160 0,'0'-4'63'0,"0"4"-34"0,-5-4-8 0,5 4 22 16,-5 0 3-16,5 0 4 15,-4-4-10-15,4 0-2 16,-5 0-21-16,1 0 1 0,-1 0 2 16,1 0-5-16,-1 4 2 15,0 0-10-15,1 0-4 16,-1 0-5-16,1 8 1 16,-1-4-1-16,1 8 0 15,-1-4 2-15,5 8 2 16,0-3-3-16,0 3-2 15,0-4-3-15,5 4 1 16,-5-4 3-16,4 0 3 16,1 1 2-16,4-1 1 15,-5-4-2-15,10-4-2 16,-5 0 3-16,5-4 0 0,0 0 1 16,-1-12 0-16,-4 4 0 15,1-13 2-15,-1 9 1 16,-5 0 3-16,1 0 1 15,-5 0 3-15,0 4-3 16,-5 0-1-16,5 4-9 16,-4 4-2-16,-1 0-3 15,5 12 0-15,0 0-2 16,5 8 1-16,-1-4 3 16,5 17 1-16,-4-9 1 15,9 17 0-15,-5-9-3 16,0 13 2-16,0-9 7 0,-4 5 6 15,-1-5 7-15,-8 5 3 16,-1-9-3-16,-13 5-1 16,4-5-6-16,-9-3-2 15,5-5-6-15,-23 0-1 16,4-4-6-16,-13 1-2 16,8-5-34-16,-8-4-11 15,9 0-39-15,5 0-14 16,4-3-24-1,22-1-40-15,1 0 62 16</inkml:trace>
  <inkml:trace contextRef="#ctx0" brushRef="#br0" timeOffset="2025">1588 1031 308 0,'-4'-16'115'0,"4"16"-62"0,-5-9-42 0,5 9 26 16,0 0-20-16,0 0-7 16,0 9-4-16,0-1 0 15,0 8-3-15,0 0-4 0,0 0 0 16,0 1-30-16,0 3-14 16,0-8-59-16,0 0-67 15,0-4 48 1</inkml:trace>
  <inkml:trace contextRef="#ctx0" brushRef="#br0" timeOffset="2605">1807 1019 124 0,'0'8'49'0,"0"-8"-26"0,0 20-18 0,0-16 11 16,0 4 4-16,0 0 4 0,0 4 5 16,0-3 2-16,0 7-16 15,0-8 2-15,0 4 1 0,0-4-2 16,0-4 1-16,0 0-7 15,0-4-4-15,0 0-8 16,0-4-1-16,0 0-1 16,0-12 2-16,0 4 1 15,0-8 1-15,0 3 0 16,5 1 2-16,-1 0-3 16,-4 4-2-16,0 0 2 15,5 3 0-15,0 5 1 16,-1 4 0-16,1 0 0 15,4 13 0-15,0-1 6 16,0 8 4-16,0-4-3 0,0 4-2 16,0 1-13-16,0-1-8 15,1-4-55-15,-6 0-26 16,1-3 6 0</inkml:trace>
  <inkml:trace contextRef="#ctx0" brushRef="#br0" timeOffset="3420">2387 340 200 0,'-14'-20'74'0,"14"20"-40"0,-9-16 6 16,4 16 35-16,5-4-14 15,0 4-3-15,0 0-27 16,0 0-11-16,0 16-12 16,0-4 7-16,5 25 5 0,-1-9-2 0,1 41 0 15,-1-12-8-15,1 20-2 16,0-12-2-16,4 8-1 16,-5-12-8-16,5-4-2 15,-4-8-47-15,4 0-18 16,-4-9-46-16,4-11-19 15,-5-5 12 1</inkml:trace>
  <inkml:trace contextRef="#ctx0" brushRef="#br0" timeOffset="3742">2295 405 208 0,'-22'-32'79'0,"22"32"-42"0,-14-28 3 0,9 23 35 0,5-11-20 15,0 4-9-15,9-8-23 16,1 0-9-16,8-9-9 16,5-15-4-16,4 11 0 0,9 5-1 15,6 7 2-15,8 13 1 16,14 16 1-16,-1 9-2 16,-17 3 1-16,-9-4 2 15,-1 8 4-15,-4 1-2 16,-5 11 1-16,-4-7 1 15,-14 7 5-15,0-3 5 16,-22 3 3-16,4-7-7 16,-23 7-4-16,4-4-6 15,-13 5-2-15,9-5-32 0,0-3-15 16,5-5-49-16,0 0-18 16,4-3-41-1</inkml:trace>
  <inkml:trace contextRef="#ctx0" brushRef="#br0" timeOffset="4542">2975 770 140 0,'-4'-12'55'0,"4"12"-30"0,4-16-5 0,-4 16 19 16,0 0 5-16,0 0 5 16,0-4 0-16,0 0 0 15,-4 0-27-15,4 0 3 0,-5 4 2 16,0 0-2-16,-4 4 0 15,5-4-11-15,-5 8-6 16,-1-4-5-16,1 8-3 16,0-4 1-16,0 8 1 15,0 1-3-15,0-1 0 16,4-4-1-16,1 4-2 16,-1-3 0-16,5 4 3 15,0-1-2-15,5 0 1 16,-1 0 0-16,5 0 0 15,-4-3 0-15,4-1 0 16,0-4 2-16,0 0 2 0,0-4 1 16,1-4 1-16,-1 0-2 15,0-8-2-15,0 4 5 16,-4-12 1-16,-1 4-2 16,1-9-1-16,-1 5-3 15,1 0-3-15,-1 4 4 16,1 0 1-16,-1-2 2 15,-4 6 0-15,0 0-2 16,0 8-2-16,0 0-4 16,0 12 0-16,0 1 2 15,0 4 1-15,0-5-2 16,5 8 0-16,0 0 2 0,-1 5 0 16,1-5-15-16,8 0-6 15,-8-4-20-15,4 1-6 16,0-5-32-16,5 0-12 15,-5 0-19 1</inkml:trace>
  <inkml:trace contextRef="#ctx0" brushRef="#br0" timeOffset="5264">3400 787 196 0,'0'-5'74'0,"0"5"-40"0,-4-8-18 16,4 8 24-16,-5 0-1 16,5 0 4-16,-4 0-9 0,-1 0-3 15,-4 0-17-15,0 0-2 16,-5 4-1-16,0 0-4 0,-4 5-2 16,5-1-5-16,-1 4-2 15,5 0-2-15,0 4 3 16,-1 1 0-16,6 0 1 15,-1-5-3-15,14 4 0 16,-4 0-1-16,9 0 0 16,-5-3 0-16,9-5 3 15,-4 0 2-15,4-4 4 16,-4-4 0-16,4-4 0 16,-4 0-1-16,-1-12 2 15,-4 3-1-15,1-3 0 16,-6 0-1-16,1 0 0 15,-1 4 13-15,-4 4 6 16,0-1-11-16,0 4-5 0,0 1-11 16,5 13-3-16,-5 0 4 15,9 7 1-15,-5 0-1 16,10 12 0-16,0-3-1 16,4 7 0-16,-4-4 0 15,4 5 3-15,-4-5 6 16,-5 21 5-16,0-13 3 15,-9 9 3-15,0-8-1 16,-23 7 4-16,0-7-7 16,-27-1 1-16,9-3-6 15,-14-1-2-15,5-8-11 16,0 1-4-16,8-1-39 0,1 0-18 16,4-3-40-16,5-5-18 15,5 0-4 1</inkml:trace>
  <inkml:trace contextRef="#ctx0" brushRef="#br0" timeOffset="5985">3715 946 204 0,'0'0'77'0,"0"0"-42"0,0-4-30 15,0 4 17-15,0 0-12 16,0 0-1-16,5 0 6 0,-5 0 2 16,4 0-8-16,1 0 1 0,4 0 3 15,0 0-3-15,5 0 0 16,-5 0-6-16,14 0-1 15,-5 0-1-15,5-4-2 16,-5-1 3-16,5-3 0 16,-5 0 3-16,0-4 1 15,-4 0 1-15,0-4 0 16,-5 4-2-16,-5-6 1 16,1 2-2-16,-5-8 0 15,0 4 3-15,-5 11 3 16,1 5 0-16,-15-4 1 15,6 4 2-15,-5 4 4 16,-1 0-8-16,-4 12-3 16,5-4-2-16,0 13 1 15,0-5 3-15,4 12 5 0,0-2 1 16,5 6 0-16,5-4-7 16,4 5-5-16,0-9-2 15,9 1-1-15,0-5-3 16,9 0 2-16,-4-4 1 15,13-3 2-15,-4 3 3 16,4-12 2-16,-4 0-32 16,5-4-13-16,-6 0-36 15,1-4-14-15,-5 0-46 16,1-4-35 0,-1 4 73-16</inkml:trace>
  <inkml:trace contextRef="#ctx0" brushRef="#br0" timeOffset="6237">4308 1124 408 0,'-4'0'151'0,"4"0"-82"0,-5 4-69 0,5 0 27 0,0-4-57 15,0 0-18-15,0 0-107 16,0 0-47-16,-5-4 87 16,5 0 44-16</inkml:trace>
  <inkml:trace contextRef="#ctx0" brushRef="#br0" timeOffset="14046">1629 624 104 0,'-4'-8'38'0,"-1"4"-20"0,-4 4-10 15,9 0 11-15,-4 4-9 16,4-4-3-16,-5 8-7 15,5-4-2-15,0 4-54 0,5 1-23 16</inkml:trace>
</inkml:ink>
</file>

<file path=ppt/ink/ink58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2:30.17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4614 160 84 0,'-23'-21'33'0,"18"17"-18"0,1 0-18 16,-5 4 8-16,0 0-2 15,-5-4 1-15,0-4 2 16,-4 0 1-16,-9-8 8 16,-5-1 2-16,-19 5-6 15,-17-4-4-15,-28 0 0 16,-9 4 2-16,-9 8 2 16,-23 0 1-16,-13 4-6 15,-1 4 5-15,-27 16 2 0,-27 4-9 16,-9 21-1-16,-33 16-1 15,19 20 1-15,-9 12-1 16,9 0-2-16,23 1 1 0,-1-1 1 16,6 20-3-16,17 13 0 15,24 0-1-15,8-1 0 16,5 13-3-16,5 16 1 16,22 1 2-16,19 15 1 15,13 16 3-15,19 1 1 16,17 8-4-16,19 15-1 15,14-11 3-15,18 4 1 16,28 0 2-16,26-17 2 16,19-16-3-16,9 1-2 15,14-13 4-15,37 0 1 16,3-20-2-16,10-12-3 0,55 20 0 16,4-17 1-16,1-19 3 15,35-21 4-15,-17-32-4 16,18-21-3-16,4-28 3 15,-9-24 1-15,19-16 0 16,-15-17 1-16,10-8 2 16,-9-16 5-16,-27-12-4 15,-6-20 0-15,1-9 0 16,-27 1 4-16,-19-9-6 16,0-20-2-16,5-8-1 15,-19-8 1-15,-17-12-3 16,-15-21 0-16,-13 17 3 15,-4-5 1-15,-24-3 8 16,-22 3 2-16,-19 17-2 16,-26 8-1-16,-24-8-6 0,-13 4-3 15,-15 20-2-15,-8-8 0 16,-18 0 0-16,-28-4 1 16,-18 8-5-16,-9 28-1 15,-14 13 1-15,-36 0 2 16,-1 11-2-16,-13 5-2 15,-23 12 2-15,1 12 0 16,-20 13-2-16,-8 23 0 16,-9 25-1-16,-23 21 3 15,-9 40-5-15,-24 3 2 16,11 22 0-16,-1 19 2 16,36 29-1-16,-4-4-1 0,23 3-2 15,36 26-1-15,32 15 1 16,14-4 4-16,23 5-1 15,18 23-1-15,27-15-2 16,28 3-1-16,27 21 1 16,23-12 4-16,27-5 1 15,28 21 1-15,13-24-3 16,19-13 2-16,27-4-1 16,40-7 0-16,6-30 2 15,27-15 0-15,27-21 0 16,5-20 2-16,50-16-1 15,-14-24-1-15,28-13 3 16,-9-20 0-16,27-8 1 0,-14-28 2 16,23-25-3-1,-18-32 0-15,0-5-1 0,-14-3 1 16,-32-17 0-16,-13-19 1 16,-10-9 0-16,-32 0 0 15,-31-20 2-15,-23-17 3 16,-28 13 0-16,-18 0 0 15,-27-13-5-15,-23-7-1 16,-18 11-1-16,-24-3 1 16,-22-5-4-16,-18 17 0 15,-41 0 3-15,-28-8 1 16,-17 7-4-16,-33 17 1 0,-27 25 2 16,-5 15 1-16,-36 9-6 15,4 24 0-15,-32 0-1 16,10 24 2-16,-32 25-4 15,-1 28 2-15,-36 36 0 16,14 13-1-16,-14 16 4 16,32 28 0-16,-18 29-4 15,32-1 1-15,27 13-3 16,0 28 2-16,41 8 3 16,37-3 1-16,41 7-4 15,22 21 1-15,23-13-3 16,33 13 0-16,26 16 1 15,24-21 4-15,31 5-1 16,46 12-1-16,37-21 5 16,17-15 1-16,33-21-3 15,45 0-1-15,5-29 1 0,50-15 2 16,-4-25 2-16,45-16 1 16,4-29-2-16,15-24-2 15,-1-16 1-15,0-24 1 16,-9-25 1-16,5-20 3 15,-14-8-1-15,-4-12 0 16,-37-13-3-16,-5-27 1 16,-17-1 2-16,-38 0 2 15,-36-12-3-15,-27-20-1 16,-36 8 5-16,-37-5 3 16,-37-31-2-16,-36 3 2 0,-32 13 0 15,-60-21 3-15,-31 4-1 16,-9 29 2-16,-33-8-6 15,-13-13-1-15,9 29-2 16,-9 20-1-16,-9 17-58 16,-5 23-27-16,-45 13-78 15</inkml:trace>
</inkml:ink>
</file>

<file path=ppt/ink/ink589.xml><?xml version="1.0" encoding="utf-8"?>
<inkml:ink xmlns:inkml="http://www.w3.org/2003/InkML">
  <inkml:definitions>
    <inkml:context xml:id="ctx0">
      <inkml:inkSource xml:id="inkSrc0">
        <inkml:traceFormat>
          <inkml:channel name="X" type="integer" max="9600" units="cm"/>
          <inkml:channel name="Y" type="integer" max="7200" units="cm"/>
          <inkml:channel name="T" type="integer" max="2.14748E9" units="dev"/>
        </inkml:traceFormat>
        <inkml:channelProperties>
          <inkml:channelProperty channel="X" name="resolution" value="336.48792" units="1/cm"/>
          <inkml:channelProperty channel="Y" name="resolution" value="378.54889" units="1/cm"/>
          <inkml:channelProperty channel="T" name="resolution" value="1" units="1/dev"/>
        </inkml:channelProperties>
      </inkml:inkSource>
      <inkml:timestamp xml:id="ts0" timeString="2018-04-19T02:42:32.00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0 0 0</inkml:trace>
</inkml:ink>
</file>

<file path=ppt/ink/ink5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5:28.16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13 223 148 0,'-6'0'55'0,"6"0"-30"0,-6-5 1 15,6 5 23-15,0 5-15 16,0-5-5-16,6 5 7 16,-6-5 4-16,17 10-21 15,0-4 7-15,18 4 2 0,-6-5-4 0,11 1-2 16,-6-1-10-16,7-5-3 15,0 0-3-15,-1 0-1 16,-5 0-3-16,-7-11-2 16,-5 6 5-16,0-11 1 15,-5 6 0-15,-1-10-1 16,0-1-3-16,-5-9 1 16,-7-2 0-16,-5 6 1 15,0 6 0-15,-11-1 0 16,-1 0-2-16,-16 6-2 15,5 4 5-15,-18 6 1 16,7 0-2-16,-12 10-1 16,11 0 3-16,-12 21 1 15,13 1-1-15,5 14 1 16,6-6 0-16,6 17 3 0,5-11 1 16,12 1 3-16,0-11-7 15,23 0-4-15,0-6-2 16,23-3 1-16,-5-7-6 15,11-5-1-15,-11 0-40 16,-1-10-18-16,-6 0-33 16,7 0-13-16,-7 0-35 15</inkml:trace>
</inkml:ink>
</file>

<file path=ppt/ink/ink59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2:32.62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857 312 256 0,'-41'-12'96'0,"41"12"-52"0,-9-4-21 0,4 4 31 16,1 4-21-16,-1 0-9 0,5 9-10 15,0-1-2 1,5 24-7-16,-5-3 8 0,18 23 4 16,-4-7-1-16,9 32 1 0,-1-12-1 15,10 28 0-15,-4-11 0 16,4 7 0-16,-5-12-2 15,5 24-1-15,-5-15-5 16,-4 11-3-16,-5-16-2 16,1 4 0-16,-1-12-2 15,-4-4 2-15,-1-12-20 16,1-4-8-16,-5-12-27 16,0-9-12-16,0-4-28 15,-4-7-12-15,-1-5-13 16,1-8-20-1,0-4 60-15</inkml:trace>
  <inkml:trace contextRef="#ctx0" brushRef="#br0" timeOffset="418">50 734 288 0,'-23'0'110'0,"23"0"-60"0,-14 0-14 16,10 0 36-16,-1 0-40 15,1 0-14-15,4 0 0 16,0 0 2-16,22-12-10 16,-3 0 10-16,40-12 3 0,-4 3 0 15,18-31 0-15,-9 7-8 16,36-16-2-16,-13 12-3 16,22-15 1-16,-13 7-8 15,0 0-2-15,-14 8-1 16,4 9 2-16,-13 3-34 0,10 5-13 15,-15 8-46-15,5 7-20 16,-9 1-51 0,0 16-32-16,-10 0 95 15</inkml:trace>
  <inkml:trace contextRef="#ctx0" brushRef="#br0" timeOffset="1103">1633 1425 220 0,'-5'0'82'0,"5"0"-44"0,0 0-14 0,0 0 27 15,0 0-22 1,0 0-6-16,9 0-5 0,0 0 0 15,10-4-10-15,-6-1 2 0,6 1 1 16,-1 0-4-16,0-4 1 16,0 0-3-16,-4 0 0 15,0 0-3-15,-1-4 1 16,1 4 0-16,0-5 1 16,-1 1 0-16,1-4 0 15,-5 4 0-15,0-4 0 16,-4 4 0-16,-5-13 0 15,0 5 0-15,0 0 0 16,0 3 0-16,-5 5 2 16,1 4-1-16,-10 8 0 0,0 0-6 15,-8 12-1-15,3-4 1 16,-3 17 0-16,3-5 3 16,1 12 3-16,4-3-2 15,10 7 0-15,-1-3 8 16,10 11 4-16,-1-7-3 15,10 3-2-15,4-7-8 16,-4-5-3-16,0-3 0 16,4-5 2-16,-4-4 0 15,4-8 2-15,0 0-40 16,5-16-14-16,-5 4-26 16,0-4-9-16,1 0-14 15,4-8-46 1,-5 4 39-16</inkml:trace>
  <inkml:trace contextRef="#ctx0" brushRef="#br0" timeOffset="1565">2349 1132 140 0,'14'-21'52'0,"-14"21"-28"0,4-12 22 0,-4 12 32 16,0 0-2-16,0 0 0 16,-4 0-18-16,-1 0-9 0,-4 8-27 15,0 0-5-15,-5 9 0 0,0-5 0 16,-4 12-1-16,5-4-2 16,-6 9-1-16,6-5-7 15,3 0-2-15,1-3-2 16,9 3-2-16,0-4-2 15,14-4-1-15,0 1 2 16,13-1 0-16,-4-4 1 16,0-4 2-16,0 0-3 15,-5 4 0-15,0 1 5 16,0 7 2-16,-4-4 15 16,-5 12 6-16,0-3-9 15,-9-1-5-15,0-4-4 16,-14 5-1-16,5-5-20 15,-18 4-6-15,4-3-30 16,-4-1-11-16,4-4-33 0,0-4-12 16,5 0-44-1,9-7-34-15,0-1 84 16</inkml:trace>
  <inkml:trace contextRef="#ctx0" brushRef="#br0" timeOffset="2118">2504 235 252 0,'-5'-48'93'0,"5"48"-50"0,-4-21-22 0,4 21 28 15,0 0-24-15,0 0-8 16,0 17 2-16,0-5 2 16,9 32-11-16,-4-7 3 0,8 32 3 15,1-12 5-15,9 40 4 16,-5-16 0-16,9 33 2 15,-4-13-9-15,9 8 0 16,-4-15-13-16,8 7-6 16,-9-16 3-16,5 0 2 15,-4-12-36-15,-1-8-16 16,-4-12-31-16,-5-8-11 16,0-9-20-1,-4-12-53-15,0-3 47 0</inkml:trace>
  <inkml:trace contextRef="#ctx0" brushRef="#br0" timeOffset="2416">2641 1359 396 0,'0'0'148'0,"0"0"-80"0,0-4-48 15,0 4 37-15,4-4-11 16,-4-1 0-16,14-7-20 0,-5 4-5 16,19-4-13-16,-6 0-3 0,15 0-1 15,-5 0-2-15,9-5 1 16,-5 5-15-16,1 4-7 16,-5 0-41-16,-5-8-18 15,1 4-57-15,-1-1-22 16,-4 1 8-1</inkml:trace>
  <inkml:trace contextRef="#ctx0" brushRef="#br0" timeOffset="3057">3631 458 304 0,'-5'-12'115'0,"5"12"-62"0,5 12-38 0,-5-8 31 0,4 21-7 16,1-5-1-16,9 25-13 16,-5-9-2-16,9 37-14 15,-4-8-3-15,13 24-2 0,-4-16-2 16,13 8 1-16,-4-12-35 15,5 4-13-15,-5-12-35 16,0-4-15-16,-5-8-35 16,-4-17-27-1,-5-8 71-15</inkml:trace>
  <inkml:trace contextRef="#ctx0" brushRef="#br0" timeOffset="3374">3581 633 232 0,'-41'-57'88'0,"41"57"-48"0,-19-65 2 0,15 57 34 16,4-20-10-16,0 3-3 16,9-11-23-16,0 3-10 15,14-3-17-15,-5 8-11 0,14-1-2 16,-5 5 4-16,33 16 5 16,-10 0-1-16,27 20 1 15,-8 0 1-15,-1 24 4 16,-8-3 1-16,-1 24 0 15,-9-9-1-15,-4 21 1 16,-10-12-2-16,-13 36 2 16,0-16-2-16,-19 21 2 0,1-17-8 15,-28 4-2-15,0-16-14 16,-27 8-4-16,9-12-40 16,0-4-16-16,4-9-43 15,10 1-20-15,0-8-35 16</inkml:trace>
  <inkml:trace contextRef="#ctx0" brushRef="#br0" timeOffset="4108">4858 1006 208 0,'-5'-16'77'0,"5"16"-42"0,-4-17 1 16,-1 17 32-16,1-4-14 15,-1 0-6-15,-4-4-6 16,4 0 0-16,-8 0-23 15,4 0 5-15,-10 4 0 0,1 0 1 16,-5 4 0-16,5 0-8 16,-14 12 0-16,5 0-6 15,-1 8 1-15,6-3-5 16,3 11-2-16,1-4-2 16,4 1 0-16,1-1-2 0,8 4 2 15,1-3-2-15,8-1 2 16,1-4-2-16,13 1 2 15,-4-1-2-15,13-8-1 16,-4 0 1-16,4-8-1 16,-4-4 2-16,4-8 1 15,-4 0-1-15,-5-8 1 16,1 0-7-16,-6-13 1 16,1 5-1-16,-5-5 2 15,0 5-1-15,-4 8 1 16,-1 0 2-16,1 12 0 15,0 0-5-15,-1 20 1 16,1-4 2-16,4 12 1 0,0-3-2 16,0 7 2-16,0-4-4 15,0 5-1-15,0-5-28 16,5 0-10-16,-5-3-27 16,5-5-7-16,-5 0-47 15,5-8-18-15,-5 0 27 16</inkml:trace>
  <inkml:trace contextRef="#ctx0" brushRef="#br0" timeOffset="4454">4995 49 252 0,'-9'-33'96'0,"9"33"-52"0,0-16-5 0,0 16 35 16,0 0-27-16,0 0-11 15,4 12-9-15,1 1-1 16,18 23-14-16,-10-4 4 0,24 37 2 16,-5-8-4-16,13 24 2 15,-4-12-7-15,10 25-3 16,-10-17-3-16,4 16 0 15,-8-16-18-15,-1 4-4 16,-4-16-37-16,-4-4-17 16,-6-8-27-16,1-8-11 15,-5-9-17-15</inkml:trace>
  <inkml:trace contextRef="#ctx0" brushRef="#br0" timeOffset="5187">5273 973 320 0,'-23'-12'121'0,"23"12"-66"0,-9-4-11 16,5 4 41-16,4 0-27 15,0 0-7-15,0-4-16 16,0 0-5-16,9-4-16 16,-5 0-9-16,14 0-3 0,-4 4-2 15,9-8 2-15,0-1-10 0,9 9-2 16,-5 0-28-16,5 0-11 15,-5 0-16-15,5-8-7 16,-4 4-1-16,4-4 2 16,-5 4 20-16,0-5 8 15,-4 1 10-15,14 0 4 16,-5 4 11-16,0 0 6 16,-5 0 5-16,-4 0 5 15,-5-4 14-15,0 3 9 16,0 5 16-16,1 0 9 15,-6 0 7-15,1 0 4 16,-5 0-7-16,0 0-3 16,0 0-2-16,-4 0 1 15,0 0-10-15,-5 0-4 16,0 4-12-16,-5 0-2 0,0 0-7 16,-8 8 1-16,4-4-7 15,-10 8-1-15,6-4-2 16,-1 9 1-16,5-1 2 15,0 8 2-15,0-4-1 16,4 9 1-16,1-5-2 16,8 8 2-16,1-3-4 15,13 3 0-15,-4-7 1 16,8-1 0-16,-3-4-2 16,3-4-2-16,1-3 1 0,5-5-1 15,-6-4 0-15,1-12 0 16,-5 0-3-16,1-17 0 15,-6 5-3-15,1-8-1 16,-5 3 1-16,0 1 2 16,-4 4 4-16,-1 3 2 15,1 5 0-15,0 0 1 16,-1 4-4-16,1 8 0 16,-1 0-4-16,5 16 1 15,1-4 2-15,-1 13 1 16,0-5 1-16,4 4 0 15,-3-3-22-15,3-1-8 16,-4 0-38-16,5 4-14 16,-5-3-56-16,5-13-23 15,0-4 33-15</inkml:trace>
</inkml:ink>
</file>

<file path=ppt/ink/ink59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38:17.23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85 639 188 0,'-9'-8'71'0,"4"8"-38"0,-4 4-12 16,4 0 22-16,-4 4-10 15,0 5-4-15,-1 3-11 16,1 9-3-16,0 17-9 16,4 12-4-16,0 16 1 0,5 17-2 15,5 13-1-15,4 8 1 0,5 16-1 16,5 1 0-16,0-8 0 16,9-9-3-16,14-8 2 15,0-17 3-15,4-21 3 16,-3-12-4-16,8-13-3 15,-4-16 3-15,-1-17 1 16,1-12 2-16,-5-13 2 16,0-16-1-16,-5-5 0 15,-4-8-3-15,-5 0-2 16,-9 5 3-16,-5 7 0 16,0 9 7-16,-5 17 8 15,-4 20-7 1,-1 13-5-16,6 12-5 15,-1 5 0-15,0 3-1 0,15 1 0 16,13-1 2-16,10-8 1 16,4-8 3-16,5-12 6 15,0-13 4-15,0-13-2 16,-4-16 2-16,-1-8-5 16,-4-13-1-16,-5-8-2 15,-5-9 2-15,-9 1-3 16,-5-5 1-16,-9 5-12 15,-4-10-2-15,-1 14-30 16,-4 8-12-16,-1 0-39 16,10 4-17-16,10 9-29 15</inkml:trace>
  <inkml:trace contextRef="#ctx0" brushRef="#br0" timeOffset="782">2046 11 184 0,'-4'-16'71'0,"-1"16"-38"0,0 0-25 0,5 0 18 15,-4 8-9-15,-1 4-2 16,0 5-6-16,5 8-1 16,0 21-5-16,5 12 0 0,9 25 1 15,14 16-2-15,5 22-2 16,-1 29 1-16,1 4 1 16,-5-5 1-16,-4-20 1 15,-6-13 0-15,-4-8 0 16,-4-25 4-16,-1-13 5 0,0-20-5 15,1-24 0-15,-6-22-2 16,6-17 1-16,-1-12-6 16,0-12-3-16,1-17-2 15,4 0 3-15,4-4 0 16,1 8 1-16,0 4-3 16,-1 17 0-16,1 17 6 15,4 16 3-15,1 21 3 16,4 12 5-16,0 17-4 15,0-4 2-15,18 8-5 16,-4 8 1-16,0 1-12 16,0-4-4-16,-4-9-36 15,-5-4-16-15,-5-5-38 16,-10-16-42-16,-4-12 51 16</inkml:trace>
</inkml:ink>
</file>

<file path=ppt/ink/ink59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38:18.64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404 0 140 0,'-4'13'55'0,"-6"-26"-30"0,-8 18-7 16,8-5 20-16,-4 4-4 15,-4 0 1-15,-6 4-14 16,-14 5-3-16,-4 12-10 16,5 4 8-16,-1 4 4 0,5 9-6 15,1 12-1-15,4-4-1 0,4 0 0 16,10 4-6-16,0-8-4 16,10-8-4-16,4-5 1 15,4-4-1-15,6-8-2 16,-1-5 3-16,10-7 2 15,13-9 4-15,6-13 2 16,-1-7-1-16,1-9 1 16,-6-5-4-16,-4-3-2 15,0-1 2-15,-3-4 2 16,-2 9-4-16,-9 4-1 16,0 8 0-16,0 13 2 15,-5 12-1-15,1 8-1 16,-1 17 5-16,5 5 1 15,0 3-2-15,0-4-3 0,0 1-3 16,5-9 1-16,-1 0-4 16,1-4-1-16,0-4-24 15,-1-5-8-15,1 0-24 16,0-7-9-16,-1-10-35 16</inkml:trace>
</inkml:ink>
</file>

<file path=ppt/ink/ink59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38:18.92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0 140 0,'0'8'52'0,"-5"13"-28"0,5 25-13 0,0-9 18 16,5 21-8-16,4 17 0 15,0 24-14-15,5 26-5 16,10 24-1-16,-6 26-19 0,6 7-8 16,-1-8-28-1,0 1-38-15,5-22 25 16</inkml:trace>
  <inkml:trace contextRef="#ctx0" brushRef="#br0" timeOffset="250">24 1374 200 0,'52'-21'74'0,"-38"13"-40"0,23-5-20 16,-18 9 22-16,23-4-20 16,14-1-8-16,9 5-33 15,1-4-13-15,-1 4-61 0,0 0-23 16</inkml:trace>
</inkml:ink>
</file>

<file path=ppt/ink/ink59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38:19.87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618 30 140 0,'0'-8'55'0,"-5"4"-30"0,1 0-7 0,-1 4 20 16</inkml:trace>
  <inkml:trace contextRef="#ctx0" brushRef="#br0" timeOffset="407">576 10 339 0,'-28'-5'41'16,"-5"1"-22"-16,-4 0-5 0,-6 4-3 15,-13 4-4-15,0 9-2 16,5 3 2-16,8 9 2 16,6 13-4-16,4 3-1 15,9 5 0-15,1 4 2 16,13-9-5-16,6-4-1 16,8-3-2-16,6-10 0 15,18-3 2-15,5-12 0 16,9-14 2-16,5-11 3 15,0-9 0-15,4-17 0 16,-4 5-3-16,-10 0 1 0,-3-1-2 16,-11 9-1-16,-4 9 3 15,-5 3 2-15,0 17 0 16,0 21 8 0,-5 20 4-16,-4 21-2 15,-5 21-1-15,0 13-6 16,-14 20 0-16,-9 25-3 15,-19 13 2-15,-15-1-4 16,-18 18-2-16,5 3 0 16,4-16 1-16,10-17-19 15,-1-4-8-15,15-13-18 16,10-12-6-16,4-21-18 16,14 5-8-16</inkml:trace>
</inkml:ink>
</file>

<file path=ppt/ink/ink59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38:20.84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371 13 192 0,'5'-8'74'0,"-5"8"-40"0,-5-4-5 15,1 4 28-15,-10 0-9 16,-5 0-1-16,-18 0-21 16,-1 4-7-16,-4 4-12 0,0 9-5 0,5 8 1 15,4 12-4-15,5 9 0 16,0 16-1-16,5 0 0 15,9 9 2-15,4-9 2 16,10-12-1-16,5-8-1 16,4-13 7-16,10-17 5 15,4-24 5-15,19-5 2 16,0-16-8-16,0-9-2 16,-4-8-3-16,-1-4 1 15,-9 5-4-15,0 3 0 16,-4 5-21-16,-6 3-8 15,1 9-38-15,-5 4-14 16,0 4-21-16,0 5-6 0,0-1 13 16</inkml:trace>
</inkml:ink>
</file>

<file path=ppt/ink/ink59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38:21.36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28 160 136 0,'29'-4'52'0,"-19"4"-28"0,4-4-8 0,-5 4 16 15,0-4-9-15,6-1 0 16,-1 1-12-16,6-4-2 16,0 0-5-16,-2-1 4 0,1 1 2 15,-5-4-3-15,1-9 1 16,-6 3-3-16,1 2 2 16,-10-1 9-1,-14 9 9 1,-1 0-9-16,-4 3-3 15,-4 5-2-15,-6 13 0 16,0 3-5-16,0 5-2 16,5 5-2-16,1 3-2 0,3 0 1 15,6 0 1-15,5-4 1 16,4 6 3-16,10-2-5 16,0 0-3-16,9-4 1 15,5 5 0-15,0-9-4 31,4-4 1-31,2-5-22 0,-2-4-11 0,6-8-18 32,0 0-6-32,-6 0-9 15,2-8-32 1,3-9 29-16</inkml:trace>
</inkml:ink>
</file>

<file path=ppt/ink/ink59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38:21.80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283 0 200 0,'-5'4'74'0,"-4"12"-40"0,-10 5-16 0,1-4 23 0,-6 4-6 0,-8 8 0 0,-1 12-23 16,0 1-8-16,1-1-4 31,4-3-1-31,9-1 1 0,0-4-3 16,10 0 0-16,4-8-1 15,15 0 0-15,8-4 5 16,10-5 1-16,10 5 2 16,-1-4 0-16,5 4 0 15,0-1 0-15,-5-3 0 16,-4 8 0-16,-10-4 0 16,-4 8 2-16,-10 4-19 15,-9 4-5-15,-9 0-56 0,-10 17-22 16,-9-4-5-1</inkml:trace>
</inkml:ink>
</file>

<file path=ppt/ink/ink59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38:23.62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112 2900 184 0,'-18'-38'68'0,"18"38"-36"0,-19-12-11 15,14 12 22-15,-4-4 1 16,4 0 1-16,-4-5-10 16,4 1-4-16,-4 0-17 15,0-1 7-15,-1 5 2 0,6 0-5 16,-1 4-3-16,0 0-11 0,5 13-4 15,0-5-4-15,0 29 3 16,0-4 0-16,5 34 3 16,0-9-1-16,4 29 2 15,0-12-2-15,5 33 2 16,0-21 0-16,0 12 1 16,0-10-5-16,0-6 1 15,0-13-2-15,0-8 0 16,-4-8-7-16,-1-16-4 15,0-5 2-15,10-25 4 16,-10 1 2-16,10-38 0 16,-5 4 4-16,5-25 2 15,-5 8-2-15,4-8-2 16,1 9-1-16,0-1 3 16,-5 9 2-16,4 8 2 0,1 5 1 15,5 11 0-15,-6 5-2 16,10 21 1-16,-4-5 0 15,8 26 1-15,-4-5-2 16,0 21 1-16,-4-9-26 16,-1 9-10-16,0-8-23 15,1 0-10-15,-6-9-30 16,6 0-43 0,-6-3 45-16</inkml:trace>
  <inkml:trace contextRef="#ctx0" brushRef="#br0" timeOffset="531">1130 3693 140 0,'14'9'52'0,"-14"-9"-28"0,10-4-17 0,-10 4 13 15,4 0-8-15,1 0-2 16,4-5-3-16,1 5 0 16,4 0-4-16,-5 0-2 0,5-8 2 15,0 0-2-15,5-9-1 16,-5 5 1-16,4-9-1 16,-4 4-3-16,0-7 2 0,-4 3 3 15,-1-8 3-15,-4 4-2 16,-5-5 0-16,0 5-1 15,-5-12 1-15,0 7 2 16,-9 6 2-16,5 3 5 16,-14 17 5-16,4 0-5 15,-9 16-2-15,5 0-3 16,-5 13 0-16,4-4-4 16,6 21 0-16,-1-9-1 15,10 18-2-15,-1-10 1 16,15 17 1-16,0-8-3 15,9 0 0-15,0-9 1 0,9-3 2 16,-4-5-1-16,9-8 2 16,-5-4-7-16,10-9 1 15,-5 0-19-15,14-16-8 16,-5 0-15-16,10-12-5 16,-10-1-28-1,5-8-13-15,-5 4 49 16</inkml:trace>
  <inkml:trace contextRef="#ctx0" brushRef="#br0" timeOffset="969">1971 3743 88 0,'4'0'35'0,"-4"0"-18"0,-4-12-5 15,-1 12 16-15,0-13 6 16,1 1 4-16,-6-17-5 15,6 4 0-15,-6-17-6 16,6 9 1-16,-6-25-16 16,1 7-2-16,0-11 0 0,4 8 7 0,5-8 4 15,-5-21-8-15,10 8-3 16,-5 21-4-16,9 9 1 16,1 7-4-16,-1 13 0 15,5 5-3-15,5 7-3 16,-1 5-12-16,6-1-5 15,18 9-22-15,0 5-11 16,4-1-16 0,-4 4-47-16,-4 0 21 15</inkml:trace>
  <inkml:trace contextRef="#ctx0" brushRef="#br0" timeOffset="1485">2662 3373 92 0,'23'-4'35'0,"-23"4"-18"0,23 0-16 16,-23 0 11-16,19 0-4 16,9-4 3-16,-5-1-4 0,2-3 1 15,-2 0-1-15,-4-5 3 16,-1-3-1-16,1-1 2 16,-5-4 0-16,0 1 3 15,-4-1-7-15,-6 0 7 0,-8-4 3 16,-6 9-3-16,1 3 0 15,0 5-6-15,-20 4 0 16,1 0-3-16,-4 12 2 16,3-4-2-16,-4 25 0 15,5 0 1-15,-5 9 1 16,5-5-3-16,5 8-1 16,4-3-1-16,10 7 1 15,4-3 0-15,10 3 3 16,0-6-3-16,23-6-2 0,-5-4-3 15,28-4-1-15,29 0 2 16,-9-9 0-16,-1-3-35 16,-5-13-13-16,-4 0-43 15,-10-8-24 1,-4-5 59-16</inkml:trace>
  <inkml:trace contextRef="#ctx0" brushRef="#br0" timeOffset="1985">3344 1878 200 0,'0'4'74'0,"5"-4"-40"0,9-8-27 0,9 12 18 0,5-4-7 15,10 0 0-15,8-4-4 16,11-1 1-16,-1 5-8 16,-5 0 0-16,0 9 0 0,1-1 1 15,-6 9 2-15,-4 12 4 16,14 4 3-16,-14 4 2 16,-4 9 1-16,-15 0 2 15,-18 12 1-15,-10 16-4 16,-4 1-1-16,-1 12-8 15,-4-8-2-15,0-3-9 16,0-10-1-16,5-8-27 16,0 5-8-16,4-5-45 15,0 0-20-15,5 0-23 16</inkml:trace>
  <inkml:trace contextRef="#ctx0" brushRef="#br0" timeOffset="2157">4185 3511 208 0,'5'25'79'0,"-1"-21"-42"0,-4 8-43 0,0-3 14 16,0-9-36-16,0 0-11 15,0-5-42-15,0-11-18 16</inkml:trace>
  <inkml:trace contextRef="#ctx0" brushRef="#br0" timeOffset="17379">4881 2405 108 0,'9'-8'41'0,"-14"8"-22"0,19 0-22 0,-9 4 6 15,0 0-3-15,-1 0 0 16,1 0 8-16,0 0 7 15,4 0 6-15,0 1 2 16,1-1 1-16,-1 0 2 16,0 0-14-16,1 0 0 0,8-4-1 0,1-4 7 15,0 0 3-15,4-4 1 16,0-5-2-16,1-3-6 16,4-1-1-16,0-16-8 15,18 4-1-15,-4-5 2 16,-4 1 1-16,-1 0-1 15,-4-4-1-15,-1-1 1 16,1-3 1-16,0-1-3 16,-5-3-1-16,-5-1 1 15,1 0 0-15,-6 1 0 16,-4-1 0-16,-4-4 0 16,-1 5 0-16,-4 7 0 15,-5 1 0-15,-5 0 2 16,-4 3 3-16,-5 1-2 15,-5-4 1-15,-4-2-3 16,-5 2 0-16,-10 0-1 0,-9-1 0 16,1 5-2-16,-1 0-2 15,-4 0-2-15,-5 4 1 16,-5 0 1-16,-4 4 0 16,-1-4 0-16,-13 8 0 15,4 0 0-15,0-4 0 16,5-4 2-16,-4 9 1 15,-1-1 1-15,0 0 2 16,1 4-5-16,-15 1-1 16,10-1 0-16,4 5 0 15,0-1 0-15,0 5 2 0,1 0 1 16,4-1 1-16,-5 1 0 16,-4 0 2-16,-5-5-1 15,9 5 0-15,-5 0-3 16,6-1 1-16,4 5-2 15,-5 0 2-15,0-4-4 16,5 0-2-16,-14 3-1 16,5 1 3-16,4 4 0 15,5 0 3-15,-6 0-1 16,2 0 2-16,-1 0-4 16,0 0 0-16,-13 0 1 15,8 0 2-15,6 0-3 16,3 0-2-16,1 0 2 15,0 0 2-15,-4 0 0 16,-1 0 2-16,-18-4-2 0,9 0-1 16,0 4 1-16,9 0-1 15,-9 0 0-15,-19-4 0 16,5 0 0-16,-5 0 0 16,5-1 0-16,10 5 0 15,8 0-3-15,5 0 2 16,5 0 1-16,10 0 0 15,-1 0 2-15,5-4 1 16,9 0-4-16,5 0-1 16,5 0 1-16,4 0 0 15,5-1-24-15,5 1-10 16,9 0-46-16,5-25-100 16</inkml:trace>
  <inkml:trace contextRef="#ctx0" brushRef="#br0" timeOffset="18458">1761 0 136 0,'0'4'52'0,"4"-8"-28"0,-8 12-28 0,-1-4 10 15,0 0-3-15,-9 5 3 16,0-5 3-16,-9 8 2 16,0-3-5-16,-19 7 7 0,-1-3 6 15,1-1-1-15,-4 5-1 16,-6-1-5-16,-4 5-2 15,-4 0-9-15,-1 0 0 16,-4-1 3-16,-5 5 2 16,-5 8 2-16,10 1 0 15,4-1-2-15,5-4 1 16,0 0-4-16,4 0 0 16,6 0-1-16,-1 0-2 15,5 1 3-15,5-5 0 0,4 0-1 16,0 0-2-16,5-4 3 15,5-5 2-15,4 5 0 16,1-4 0-16,4 3 1 16,0-3 3-16,4-5-4 15,6 1-3-15,-1-5-4 16,0 0-1-16,5 1 4 16,0-1 1-16,5 0 2 15,0 5 0-15,4-1 0 16,5 5 0-16,9 4 0 15,1-1 0-15,8 9 2 16,10 13 1-16,5 4-1 16,0 3 1-16,23 5-4 15,9 0 0-15,5 8-1 0,0-3-2 16,-4-14 1-16,-6-3-1 16,-4-5 2-16,-9-4 1 15,9 1-4-15,-9-5-1 16,-10-5-32-16,-4-2-13 15,-15-1-31-15,-4-4-14 16,-4-5 1 0</inkml:trace>
</inkml:ink>
</file>

<file path=ppt/ink/ink59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5:06.40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2819 62 36 0,'-22'-20'13'0,"16"20"-6"0,1-5-8 15,-1 5 4-15,-5-5 9 16,0-4 4-16,-5 4 4 16,-12 0 2-16,0 0-8 15,-16 0-1-15,-16 5-7 16,-17 0-2-16,-28 0-2 16,0 0-2-16,-5 5 5 15,-6 5 4-15,-11 4-1 16,-21-9 3-16,4 20-2 15,1-1 2-15,0 6-2 0,-6-1 2 16,-6 5-6-16,12 6-1 16,11 4 0-16,11 5-2 0,10 5-2 15,7-5-2-15,10-5-1 16,11-5-1-16,12 5 3 16,10 0 0-16,11 5 1 15,12 5 0-15,10 15 0 16,12-1 0-16,10 6 0 15,17-1 0-15,11 1 0 16,11-11 2-16,17-4 3 16,-1-5 2-16,12-5 1 0,11 0-2 15,21 0 1-15,12-5-2 16,5 5 0-16,1 0 1 16,4 0 3-16,18 0-2 15,10 0-2-15,6-5-2 16,-11-5 0-16,5-4 0 15,33-6 1-15,6 1 4 16,-11-11 5-16,6-4-1 16,15 0 3-16,1-1-6 15,-16 1-1-15,-6-10-2 16,16 10 1-16,6-1-6 16,-11-9-1-16,5 0 2 15,12 5 1-15,-1-5-1 16,-5 0 1-16,6 0 2 0,16-1 4 15,-12-4 0-15,-4-4 0 16,21 8-3-16,1-8-1 16,-17 4-3-16,5 4 1 15,12-4-2-15,-17-4 2 16,-6 4-2-16,6 4 2 16,0 6 0-16,-17-5 1 15,-5-10-2-15,22 10 1 16,0 0 4-16,-16-10 6 15,-1 0-7-15,17 5-1 16,0-5-1-16,-22 5 0 16,-6-5-2-16,6 5 1 15,0 5-2-15,-17 10-1 0,-5-5 1 16,-5-5-1-16,16 0 2 16,5-5 1-16,-11 0-4 15,50 0 1-15,11-5 9 16,-11-10 3-16,-11 0-1 15,0 10 1-15,11-4-3 16,-22-6 2-16,-6 0-4 16,-5 5-2-16,11 1-2 15,-5-6 0-15,-12 0-2 16,0-4-1-16,23-1 1 16,-12-9 1-16,1-11 3 15,5 1 4-15,5 0-2 16,-16-5-2-16,-22 0-2 15,-11 5 0-15,-12-1-2 0,-10 1 2 16,-11 5-2-16,-6 0-1 16,-16-1 1-16,-6 6 1 15,-22-10 1-15,-11 0 1 16,-5-5 0-16,-11 4 0 16,-12-9-2-16,-5 5 1 15,-5 0-2-15,-12 0 2 16,-5-15-2-16,-5 10-1 15,-12 5-2-15,-5 5 1 16,-16 0-1-16,-18 0 0 16,-4-1 2-16,-17 6 0 15,-1 5-3-15,-4-1 2 0,-6 11-1 16,-12-1 0-16,-10 0 0 16,-22-4-2-16,5-1 3 15,-5-4 0-15,-1 5-2 16,-10-1 2-16,-22-4-1 15,5-1 0-15,0 6 0 16,-16-6 0-16,-12 1 2 16,1 0 2-16,5 9-3 15,-22 0-2-15,6-4 4 16,-1 4 3-16,-5 6-3 16,-22-16-1-16,0 6-2 15,17 9-2-15,-28 0 3 16,5-4 2-16,6 9-2 15,-22 0 0-15,0-5 1 0,0 10 0 16,-28-9 0-16,17 9 0 16,0 5-3-16,-11-5 2 15,11 5 1-15,0 10 2 16,-5-10-3-16,10 5-2 16,-22 4-3-16,1-9-1 15,10 5 6-15,-33-5 2 16,6 5-2-16,-22 0-1 15,-6-5 1-15,-10 15 0 16,10-15 1-16,17 10 2 16,-11-1-1-16,16 16-1 15,11-1-8-15,1-4-5 0,27 0-18 16,11-11-7-16,-11-4-16 16,22 0-6-16,11 0-33 15,-6 0-54 1,1 5 42-16</inkml:trace>
</inkml:ink>
</file>

<file path=ppt/ink/ink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03.82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1 313 132 0,'-6'0'49'0,"6"0"-26"0,6 0-7 0,-6 0 16 15,0 5-6-15,0-5-1 16,0 5 3-16,0 1 5 15,6 9-18-15,-1-4 7 0,7 14 5 16,-6-4-4-16,11 9 1 16,0 1-2-16,-1 0-2 15,-4-1-2-15,-1 1-1 16,1-6-9-16,-1 1-5 16,1-5 2-16,-6-6 4 15,-1-5 4-15,-5-10 4 16,0 0-7-16,-5-15-1 15,5-1 4-15,-6-14 3 16,0 4 1-16,0-20-1 0,1 5-2 16,-1-10-1-16,6 10-3 15,0-5-1-15,0 9-1 16,6-3 2-16,-1 4-1 16,7 0 0-16,-1 5-1 15,7-5 2-15,-1 6-3 16,-1 4 1-16,2 1-3 15,-1 9 0-15,0 1-3 16,6 10 1-16,-6 0-4 16,6 5 0-16,-6 0-26 15,0 5-11-15,0-5-56 16,0 5-25-16,-5 0-61 16</inkml:trace>
</inkml:ink>
</file>

<file path=ppt/ink/ink6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5:28.78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346 48 192 0,'11'-10'71'0,"-11"10"-38"0,0-20-1 0,0 20 27 16,-6 0 2-16,6 0 2 0,-5-5-12 16,-1-1-4-16,-6 1-27 15,1 5 2-15,-6 0-1 0,-1 0-5 16,-10 5 1-16,5 1-8 15,-6 9-1-15,0 0-2 16,-5 11-1-16,5-1-1 16,0 11 0-16,6 0-2 15,6 5 1-15,0-10-2 16,5-1-1-16,1-4-2 16,11-1 1-16,0-4-1 15,11-1 0-15,1-4 2 0,11-1 2 16,-6-5-1-16,12-5 2 15,-6-5-2-15,11-10 2 16,-5 0-4-16,0-16 0 16,-6 6 1-16,0-1 0 15,0 1 0-15,-6 5 0 16,0-1-3-16,-5 16 0 16,-1 0 2-16,1 21 2 15,-1-6-2-15,1 11 0 16,-7-6-19-16,7 11-7 15,-6-6-37-15,-1 1-16 16,1-1-53 0,11 1-63-16,-5-6 68 15</inkml:trace>
</inkml:ink>
</file>

<file path=ppt/ink/ink60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01.84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179 769 160 0,'11'-15'63'0,"-11"15"-34"0,6-19 3 0,-6 19 27 0,0-5-5 15,0 0 0-15,0 0 5 16,0 0 5-16,-6-5-35 16,1 5 8-16,-12 0 2 0,1 0-8 15,-7 10-3-15,1 0-14 16,0 10-4-16,0 0-6 16,0 9-1-16,6-4-3 15,5 14-3-15,0-5 2 16,11 16 0-16,0-6-2 15,16 10 2-15,1-10 1 16,16 0 0-16,-6-9-3 0,18-21 2 16,-12 1 3-16,5-34 1 15,-5 4 7-15,-5-29 6 16,-1 5 3-16,-16-34 1 16,0 14-7-16,-22-34-3 15,6 15-5-15,-12-15-2 16,6 14 1-16,-5 1 0 15,5 14-2-15,-6 1-2 16,6 9-13-16,0 5-4 16,0 10-57-16,0 0-24 15,0 10-80 1</inkml:trace>
</inkml:ink>
</file>

<file path=ppt/ink/ink60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00.65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547 50 296 0,'-17'-20'110'0,"17"20"-60"0,-27-15-36 15,21 15 28-15,-5-5-12 16,6 1 0-16,-12-1-4 0,6 5-1 15,-11 0-14-15,0 0 4 0,-11 5 3 16,0-1-6-16,-11 11 1 16,11 0-2-16,-6 9 3 15,6 1-5-15,0 14-3 16,0-10 1-16,5 16 0 16,6-6-6-16,0 15-2 15,6-10 2-15,-1 10 3 16,6-10-1-16,5 10-2 15,1-10-3-15,5 0 1 16,0-5-4-16,11-5 1 16,-5-4 4-16,10-6 2 15,1-4 4-15,10-15 1 16,-5 0-3-16,17-15-1 16,-6 0-1-16,5-5 1 0,-4 1 0 15,4-11 1-15,-5 6-2 16,0-16 1-16,-5 6 0 15,-6-10 3-15,0 4-3 16,0 1-2-16,-6 5 0 16,-4-1-1-16,-1 6 4 15,-6-1 2-15,1 6 0 16,-6-1 1-16,0 0-2 16,0 6 2-16,0-1-4 15,0 5-2-15,0 0-3 16,5 15-1-16,-5 0 2 15,6 10 2-15,-1-5 0 0,1 24-1 16,5-5 1-16,0 16 1 16,0-11-3-16,5 15 0 15,1-5 1-15,-1 15 2 16,1-10-3-16,-6 0 0 16,0-5-19-16,0 10-9 15,0-10-32-15,0-5-11 16,-6 0-33-16,6-9-13 15</inkml:trace>
  <inkml:trace contextRef="#ctx0" brushRef="#br0" timeOffset="616">883 314 208 0,'-6'-5'79'0,"6"5"-42"0,0 0-19 0,0 0 23 16,0 5-10-16,0-5-3 15,6 15-1-15,-1-5 0 16,1 24-14-16,-1-5 10 0,6 16 6 16,-5-11-4-16,11 10 0 15,-6-5-5-15,0 5-3 16,0-9-7-16,-6-6-4 15,1-5 1-15,-1-4 2 16,1-5 0-16,-6-25 2 16,0 0-8-16,-6-24-4 15,6 4 0-15,0-19 0 16,0 5 1-16,6-10 0 16,-1 10-3-16,6-5 2 0,0 5 1 15,6 10 0-15,-1 5 0 16,6 14 2-16,0 0 5 15,6 25 6-15,-1-5 2 16,7 29 0-16,-7-4-5 16,1 14-2-16,-1-10-6 15,1 10-2-15,-6-5-16 16,-6 10-4-16,1-10-41 16,-6 1-15-16,0-11-45 15,-6-4-18-15,1-1 10 16</inkml:trace>
</inkml:ink>
</file>

<file path=ppt/ink/ink60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02.74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232 206 236 0,'-11'-10'90'0,"11"10"-48"0,-11-34-12 0,5 29 34 15,-5 0-12-15,0 0-3 16,-11 0-10-16,5 1-4 15,-5 18-20-15,0-4 0 0,0 10-1 16,0-6-1-16,0 16 0 16,6-6-7-16,5 11-4 15,5-5-6-15,6-1 0 16,0-4 0-16,17-10 2 16,-1-1 3-16,12-19 4 15,-6 0 7-15,11-24 2 16,-6 5 1-16,-4-26 1 0,-7 5-2 15,-5-4-1 1,-5 5-3-16,-1 5-1 0,1 4-32 16,-6 5-11-16,0 6-66 15,5 14-25-15,1 0-39 16,10 20-28 0,-5 0 88-16</inkml:trace>
</inkml:ink>
</file>

<file path=ppt/ink/ink60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03.14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0 132 244 0,'5'5'90'0,"-5"-5"-48"0,11 24-23 0,-11-19 26 16,0 15-6-16,0-6 0 15,0 11-5-15,0-1-1 16,0 2-18-16,0-7 2 0,0 1 1 16,0-5-6-16,0-1-2 15,0-4-8-15,0-10-3 16,0 0-3-16,6-24 0 16,-1 4 0-16,1-25 3 15,-1 6-2-15,1-10-1 16,-1 10 3-16,6-1 2 15,-5 5 4-15,5 11 4 0,-6-1 5 16,17 20 3-16,-5 0 6 16,5 25 6-16,-5 0-12 15,6 24-2-15,-1-9-9 16,0 9-4-16,0-5-50 16,5 5-20-16,-5-3-89 15,-16-2-81 1,-1-10 83-16</inkml:trace>
</inkml:ink>
</file>

<file path=ppt/ink/ink60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05.30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147 1039 148 0,'11'-5'55'0,"-11"5"-30"0,6-5 6 0,-6 5 26 0,5 0 3 16,1 0 1-16,-1-5-3 16,1 0-1-16,-6 0-31 15,0 1 13-15,-6-1 6 0,1 0-11 16,-6 0-2-16,0 0-6 15,-6 5-1-15,1 0-12 16,-6 5-3-16,5 0-8 16,1 9-2-16,-1 1 0 15,1 15 0-15,5-6 0 16,0 5 0-16,5-4-5 16,6 4 1-16,0 1 0 0,17-6 2 15,-6-4-1-15,11-5-1 16,-6-6 7-16,17-9 3 15,-5 0-1-15,5-34 0 16,-6 5-3-16,1-40 1 16,-6 10 2-16,-11-29 4 15,-5 15 2-15,-6-30 1 16,0 14-4-16,-11 1 0 16,5 15-5-16,-5-6 0 15,0-33 1-15,0 19 0 16,0 19-18-16,0 10-5 15,0 10-73-15,5 10-29 16,-5 5-83 0</inkml:trace>
</inkml:ink>
</file>

<file path=ppt/ink/ink60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06.07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161 147 192 0,'11'-14'74'0,"-11"14"-40"0,33-15-5 15,-33 15 30-15,6-5 1 16,-6 5 3-16,0-5 1 16,0 0 2-16,-17 0-36 15,1 0-1-15,-12 5-1 0,6 0-12 0,-5 15-1 16,-2-5-11-16,2 19-3 15,5-3-6-15,11 13 1 16,-1-10-3-16,18 6 0 16,0-6 1-16,21-14 4 15,1-5 7-15,17-15 7 16,-7 0 0-16,1-29 1 16,-6 4 4-16,-5-14 1 15,-5 10-5-15,-7-6 0 16,-5 5-10-16,0 6-4 15,-5 4-47-15,-1 6-17 16,1 4-63-16,5 5-26 16,-6 5-9-1</inkml:trace>
</inkml:ink>
</file>

<file path=ppt/ink/ink60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06.43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 46 172 0,'-6'20'66'0,"6"-20"-36"0,0 39-13 15,0-29 20-15,0 5 1 16,0-1 4-16,0 6 1 16,0-5 1-16,0-1-24 15,0 1 8-15,-5-5 5 0,5 0-11 16,0-10-2-16,0 0-17 0,0-20-6 15,0 5 1-15,5-14 0 16,1 4 10-16,-1-9 7 16,1 5 2-16,5-1 1 15,-6 6 4-15,12 9 1 16,-1 5 5-16,7 20 5 16,-1 0-14-16,5 24-3 15,-5-4-12-15,11 9-5 16,-5-10-40-16,-1 6-17 15,-5-6-92-15,0 0-39 16,-5-4 37 0</inkml:trace>
</inkml:ink>
</file>

<file path=ppt/ink/ink60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04.27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430 55 220 0,'-11'-10'82'0,"11"10"-44"0,-16-10-25 0,10 10 24 16,1 0-6-16,-1 0 2 0,-10-5 1 16,5 5 1-16,-6 0-19 15,1 0 8-15,-18 5 4 0,7 0-7 16,-6 5 1-16,5-1-2 16,-5 11 0-16,6-5-5 15,-6 9-1-15,5-4-8 16,6 14-2-16,0-4-7 15,5 9 0-15,6-5-1 16,6 5 2-16,-1-9-1 16,6-1 1-16,0 0 0 15,11-4 0-15,-5-1 2 16,10-9 0-16,-5-5 2 0,17-10 1 16,-6 0 1-16,11 0 0 15,-5 0-2-15,5-15 1 16,-6 1 0-16,6-21 3 15,-5 6-3-15,0-5-2 16,-6 4 0-16,0-9 1 16,-6 5 1-16,6-1 3 15,-11 6-5-15,0 0-1 16,0 4 4-16,0 5 2 16,-5 1 2-16,-1 9 0 15,1 0-4-15,-1 20-3 16,1 0 2-16,-1 14 0 15,1-4-1-15,5 19 1 16,-6-5-2-16,6 6-1 16,0-6-2-16,0 5 1 0,1-9-1 15,-1 4-2-15,0-5-15 16,0 1-5-16,-6-6-37 16,1-4-15-16,-1-1-29 15,1-14-11-15,-1 0-15 16</inkml:trace>
  <inkml:trace contextRef="#ctx0" brushRef="#br0" timeOffset="480">728 202 212 0,'0'0'82'0,"0"0"-44"0,5 4-27 0,-5 1 21 15,6 5 0-15,-6 0 4 16,5 10-3-16,1-1 2 16,0 6-19-16,-1-6 6 0,1 6 5 15,-1-6-4-15,1 1 1 16,-6-5-4-16,0-6-3 15,0 1-5-15,0-5-2 16,0 0-9-16,5-25 0 16,1 6-3-16,-1-21-2 0,1 6 3 15,5-20 0-15,0 10-2 16,5-10 2-16,-5 5-1 16,11 5 0-16,-5 4 2 15,5 6 0-15,0 4 0 16,11 16 2-16,-5-1 10 15,5 29 4-15,-6-4-1 16,1 19-1-16,-6-4-6 16,0 14 0-16,0-5-29 15,-6 0-13-15,1-4-52 16,-6-6-22-16,0 0-51 16,-6-4-27-16,1-1 95 15</inkml:trace>
</inkml:ink>
</file>

<file path=ppt/ink/ink60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07.51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331 79 168 0,'16'-24'66'0,"-16"14"-36"0,6 0 4 0,-6 5 29 16,0 1-1-16,-6-1 0 15,1 0-10-15,-6 0-3 16,0 0-27-16,-6 0-2 0,1 5 1 16,-6 0-8-16,-12 5-2 15,1 5-2-15,6 4-1 16,5 1-2-16,-6 10 1 16,1-6 0-16,-1 16 1 0,6-6-7 15,5 10 0-15,1-5-6 16,10 6 1-16,1-11 0 15,10 0-1-15,-5 1 1 16,11-11 3-16,-5 1 0 16,11-5 3-16,-1-5 3 15,12-10 2-15,-6 0-3 16,11-25-1-16,-6 5-1 16,6-9 1-16,-5 5-2 15,-1-6-1-15,-4 6 1 16,-7 4 1-16,1 5-3 15,-1 6-2-15,-5-1 4 0,0 24 1 16,0-4 0-16,6 20-2 16,-6-1 1-16,5 0-1 15,-5-4-11-15,6 4-5 16,-1-4-32-16,1-6-14 16,-6 1-33-16,0-5-16 15,0-1-24 1</inkml:trace>
</inkml:ink>
</file>

<file path=ppt/ink/ink60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08.08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6 151 192 0,'0'-5'71'0,"0"5"-38"0,-5 5-23 0,5-5 20 16,0 15-14-16,0-5-3 16,0 14 9-16,0-4 8 15,0 9-16-15,0-4 10 0,0-6 6 16,0-4-3-16,0 0 1 16,0-1 0-16,0-4 0 15,0 0-18-15,0-15-5 16,0 0-6-16,5-24-1 15,1 4 2-15,5-14 2 16,0 5-3-16,5-10 0 16,17-10 1-16,-5 10 0 15,-6 9-3-15,0 11 2 16,0 9 5-16,6 10 5 16,-1 15 6-16,-5 0 5 15,-5 0-1-15,10 14-2 16,-10-4-7-16,-1 14-4 15,1-5-1-15,-1 6-1 0,-5-6-31 16,0 0-12-16,0-4-57 16,-5 4-26-16,-1-4-29 15</inkml:trace>
</inkml:ink>
</file>

<file path=ppt/ink/ink6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5:29.41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279 15 292 0,'6'-10'110'0,"-6"10"-60"0,5-5-30 0,-5 5 30 15,0 0 1-15,0 0 7 16,-5 0-10-16,-1 0-4 16,-6 10-25-16,1-5 2 0,-18 16 0 15,6-6-7-15,-11 11-3 16,4-6-2-16,-5 12 1 16,7-7-5-16,5 11-1 0,0-5-4 15,5 5-1-15,7-6 1 16,17 12 0-16,-6-11-3 15,28 0 2-15,-5-1 1 16,18-4 0-16,-7-1 0 16,7 1 0-16,-6-6 0 15,-6 2 0-15,-6-7 6 16,-6 6 4-16,0-6 3 16,-17 11 3-16,0-6-9 15,-17 6-4-15,0-6-11 16,-12 6-3-16,6-6-29 15,-12 1-14-15,6 0-32 0,0-1-11 16,6-4-32-16,11 4-13 16,1-5 16-1</inkml:trace>
</inkml:ink>
</file>

<file path=ppt/ink/ink61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08.61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90 1015 148 0,'11'0'57'0,"-6"0"-30"0,6 0 1 0,-11 0 25 15,6 0 1-15,0-4 3 16,0 4-1-16,-1 0 3 16,1-5-33-16,-1 0 16 0,1 0 6 15,0 0-3-15,-12 0 0 16,6 0-14-16,-11-5-4 16,0 5-10-16,-7 5-2 15,2 0-9-15,-6 10-4 16,5 0-4-16,-5 10 1 0,6-1-4 15,5 6-1-15,0 9 0 16,11 0 2-16,0-4-5 16,16-6 1-16,-5-4 4 15,22-25 2-15,-5 0 4 16,28-24 3-16,-12 4 0 16,17-39 0-16,16-58 3 15,-15-1 5-15,-18 6-1 16,-17-12 1-16,-10 17-5 15,-6 14-3-15,-6 19-2 16,1 16 0-16,-6 4-7 16,0 15-1-16,-6 9-45 15,1 6-18-15,-6 9-103 0,0 1-42 16,-6 4 56 0</inkml:trace>
</inkml:ink>
</file>

<file path=ppt/ink/ink61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09.33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174 217 200 0,'11'-5'77'0,"-11"5"-42"0,0-14 1 0,0 14 30 16,0-5 0-16,0 5 2 15,0-15-13-15,0 0-4 16,-11 5-29-16,5 0 0 0,-9 5 0 15,-2 0-12-15,-16 15-3 0,6 0-7 16,-6 30-1-16,5-6 1 16,17 11 0-16,0-6-3 15,27 6 0-15,-5-10 2 16,12-20 0-16,-1-6 9 16,16-23 5-16,-5 4-4 15,5-30-1-15,-5 5 0 16,-6-19 0-16,1-20 0 15,-6 9 2-15,-5 16-29 16,-6 9-12-16,-6 16-73 16,1 14-32-16,-1 10-40 15</inkml:trace>
</inkml:ink>
</file>

<file path=ppt/ink/ink61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09.70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38 46 228 0,'0'10'88'0,"0"-10"-48"0,5 39-29 0,-5-28 21 16,0 4 3-16,0-1 5 16,-5 11-1-16,-1-1-2 15,1 6-20-15,-1-6 7 0,1 1 6 16,-1-1-12-16,1-8-2 15,-1-6-12-15,12-26-5 16,-1 6-5-16,17-19-1 0,-5 4-1 16,10-19 2-16,12-15 2 15,-6 9 2-15,-5 11 7 16,-6 15 5-16,0 9 6 16,0 15 2-16,-6 15 4 15,-5 9 1-15,0 1-8 16,0 9-2-16,-5-4-5 15,-1 15-3-15,1-6-27 16,-1 10-10-16,1-4-55 16,-1 4-21-16,1-10-61 15</inkml:trace>
</inkml:ink>
</file>

<file path=ppt/ink/ink61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10.04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7 524 0,'0'0'195'0,"0"0"-106"0,7 0-88 0,-7 0 35 0,0 0-24 15,0 0-7-15,0 0-8 16,6-8-1-16,0 8 2 16,0 0-32-16,1 0-12 0,-7 0-52 15,0 0-22-15,0 0-47 16,6 0-36-1,-6 0 92-15</inkml:trace>
</inkml:ink>
</file>

<file path=ppt/ink/ink61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10.21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4 364 0,'6'-5'137'0,"-6"5"-74"0,6 0-73 0,-6 0 20 16,6 5-41-16,-1 0-14 16,1 0-63-16,0 5-28 15,0-5 33-15,-6 0 18 16</inkml:trace>
</inkml:ink>
</file>

<file path=ppt/ink/ink61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10.35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 0 236 0,'-7'11'90'0,"7"-11"-48"15,7 5-73-15,-7-5 4 0,6 0-66 16,1-11-27-16</inkml:trace>
</inkml:ink>
</file>

<file path=ppt/ink/ink61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1:28.16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5082 169 96 0,'0'-5'38'0,"-5"5"-20"0,-1-9-1 0,6 9 14 0,-5 0 3 16,-6 0 5-16,0 0-5 15,0-5 0-15,0 0-19 16,0 0 4-16,0 0 4 0,-6 0-6 16,6 5-2-16,-11 0 5 15,5 0-3 1,-5 0 0-16,0 0 2 15,0 0 0-15,0 0-6 16,0 0-3-16,0 0 3 16,0 0 2-16,-5 0-2 15,-1 0 2-15,0 0-6 16,1 0-3-16,5 0-1 16,0 5-1-16,0-5-2 0,-6 0 1 15,6 0 4-15,-17 0 4 16,-5 0-4-16,0 0 1 15,0 0-1-15,6-5 3 16,-1 0-3-16,0 0 1 16,6 0-7-16,0 1-1 15,0-1 0-15,0-5 0 16,-5 5 0-16,-1 0 0 16,-5 0 2-16,5 0 1 15,1 0-1-15,5 0 1 16,-6 1-2-16,-5-1-1 15,-17 0 1-15,-5-5-1 16,-5 0 0-16,4 0 2 16,-4 5-3-16,-1 1 0 0,0 4 1 15,6 0 2-15,6 0-1 16,-12 0 2-16,-11-5 0 16,-5 0 1-16,0 0-5 15,5 5-1-15,1 0 3 16,-1 5 3-16,11 0 1 15,6 0 0-15,-6-1-3 16,-5 1-2-16,-5 0 1 16,-1 5-1-16,6 0 0 15,0 0 2-15,-6 4-3 16,6 6-2-16,5 0-1 16,6 4 3-16,-6 5 0 15,-5-4 1-15,-6-1 0 0,6-4 0 16,6-5 0-16,4 4 0 15,1-4 0-15,0 0 2 16,5-1-3-16,6 6 0 16,6-5 1-16,-1 4 2 15,-5 1-3-15,0 0 0 16,0 0 1-16,0 5 2 16,-6-1-1-16,0-4-1 15,12-1-2-15,-1 6-1 16,1-6 4-16,4 11 3 15,1 4-3-15,-11 10-3 0,6 0 1 16,10 0 0-16,6 1 1 16,5-1 0-16,6 0-3 15,0 0 2-15,6-10 1 16,-6-4 0-16,5-6 0 16,1 1 0-16,5-1 0 15,0 1 0-15,0-1 0 16,5 1 0-16,1-1 0 15,5 1 0-15,0-1 0 16,0 0 0-16,5 2 0 16,1-2 2-16,-1 1-3 15,6-1 0-15,0-9 1 16,-5 0 0-16,-1 9 0 16,1-4 0-16,-1 0 0 0,6-1 0 15,0 1 0-15,6-1 2 16,5-4-1-16,0 5-1 15,5-6 1-15,6 1-1 16,6 0 2-16,0-1 1 16,10 1-1-16,6 0-2 15,12 0 1-15,4-1-1 16,1-4 2-16,-17 0 1 16,0-5 1-16,0 0 0 15,6-5-2-15,5 0-2 16,-5 0 1-16,10 5-1 15,6-1 4-15,12-4 2 0,-1 0 0 16,-17 0-1-16,-4-4-3 16,-1 4-2-16,5-5 1 15,1 0-1-15,-6 0 0 16,11 5 0-16,12 0-3 16,-7 5 2-16,6-5 1 15,-16 0 2-15,-11 0-1 16,-6 0-1-16,0-5 1 15,6 0 1-15,-6 0 3 16,0 5 2-16,-5 0-3 16,10 0-3-16,1 5 2 15,5 0 2-15,11-5-4 16,-5 5-1-16,-17-5 0 16,0 0 2-16,0-5-1 15,11-5-1-15,0 0 1 0,1 0-1 16,4 6 2-16,17-1 1 15,6 0 1-15,0 0 0 16,-23 0-2-16,-4 0-2 16,-1 0 1-16,16 0-1 15,-4 5 0-15,-1 5 0 16,5-5 0-16,12 10 0 16,5-5 2-16,-21 0 1 15,-7-5-1-15,6 0-2 16,6 0 1-16,-6 5-1 15,11 0 0-15,12 4 0 16,4 1 0-16,-10-5 0 16,-17 0 0-16,6-5 0 0,5 0 0 15,-5 0 0-15,0 0 0 16,21 10 0-16,1-10 0 16,0 5 0-16,-23-5 0 15,1 0 0-15,-22 0 0 16,32-5 2-16,1 5 1 15,16 0 1-15,6 0-2 16,-11-5 1-16,-11 0-4 16,-1 0 0-16,6-5 1 15,6 10 2-15,11 0-1 16,11 0 2-16,-23 0-2 16,-10-5-1-16,5 0-2 15,1 1-1-15,10 4 4 16,11 0 1-16,0 0 0 0,-16 0-2 15,-17-10-2-15,6 5 1 16,0-5 1-16,10 5 2 16,7 0-1-16,4 0 2 15,-4-4-2-15,-7-6-1 16,1 0 1-16,5-4-1 16,1 4 0-16,10-5 2 15,0-4-3-15,-11 4-2 16,-16-4 4-16,5-1 1 15,1 1 0-15,-12-1-2 16,5-4 1-16,-10 4-1 16,0 1-3-16,-6-2 2 0,-5 2 1 15,-12-1 2-15,-10 1-1 16,-6 4 2-16,-5 1-2 16,-6 4 2-16,0-10-4 15,-6 6 0-15,-5-6 3 16,0 1 3-16,-5 4-2 15,-1-4-2-15,-5-6-3 16,1 1 1-16,-7 0 1 16,1-1 2-16,-1 1 1 15,-5-1 1-15,0 1-5 16,0-5-1-16,0 4 1 16,0 6 0-16,-5-1 3 15,-1 1 1-15,1 4-4 16,-1 1-1-16,0-1 1 0,1 0 0 15,-1 1 1-15,-5 4 0 16,0 0-3-16,0 1 2 16,0-1-1-16,0 5-2 15,0 0 3-15,0 1 0 16,0-1-2-16,0 0 2 16,-11 0 1-1,-11-1 0 1,0 2 0-16,0-1 0 15,-6 0-3-15,-5 0 2 16,0 0 1-16,-11 5 0 16,0 1 0-16,0-1 2 15,-6 0-3-15,1 0 0 16,4 0 1-16,1 0 0 0,0 0-3 16,-5 0 2-16,-1 0 1 15,-11 0 2-15,6 1-1 16,-6-11-1-16,6 5-2 15,0 0 1-15,0-4 1 16,0 9 0-16,0 0-3 16,0 0 2-16,-12-5 1 15,-4 10 2-15,-6-5-1 16,5 0 2-16,-5 0-2 16,-1 0-1-16,7 5-2 15,10 5 1-15,-5 0 1 16,-11 0 2-16,-11-5-3 15,-1 0 0-15,7 0 3 16,-7 0 1-16,12 5-1 0,6 5-2 16,-18 0-2-16,-4-5 1 15,-12-5 1-15,6 9 2 16,-1-9-6-16,7 10 1 16,4 0 3-16,-10 0 2 15,-17-5 0-15,12 0-2 16,-1-1 1-16,6 6-1 15,10-10 0-15,-4 5 0 16,-18-5 0-16,1 0 2 16,5 0-1-16,1 0-1 15,10 0 1-15,17-5-1 16,-12 5 0-16,1 0 0 16,-16 0 0-16,15 0 0 15,12-5-3-15,5 5 2 0,6-9-15 16,11 9-6-16,5-10-29 15,17 0-12-15,6 5-38 16,-6-5-16-16,-11 0-47 16</inkml:trace>
</inkml:ink>
</file>

<file path=ppt/ink/ink61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1:55.14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194 39 148 0,'0'-24'55'0,"0"24"-30"0,0-15 6 0,0 15 24 0,0 0-5 15,0 0-2-15,-5-5-5 16,5 5-3-16,0 0-21 16,0 0 0-16,-6 5 1 0,1 0-7 15,-1 20-2-15,6-6 7 16,0 20 3-16,0-4-3 15,0 48 0-15,0-14-2 16,0 24 3-16,0-15-9 16,6 10-3-16,-6-15-4 15,5 5-3-15,1-9 1 16,-1 4-1-16,-5-9-11 16,0 0-5-16,0-10-30 0,0-10-10 15,0-5-13-15,0 0-5 16,0-10-12-16,0-9-6 15,0-5-3 1</inkml:trace>
  <inkml:trace contextRef="#ctx0" brushRef="#br0" timeOffset="406">23 886 272 0,'-17'-10'101'0,"17"10"-54"0,-6-5-4 16,6 5 40-16,0 0-17 16,0 0-3-16,6-5-12 15,-6 5-5-15,6-4-25 16,-1-1 3-16,12-5 3 0,-6 5-11 0,16-10-3 16,-5 5-6-16,18-4-2 15,-7 4-8-15,11-5-2 16,-5 5-31-16,-1 1-12 15,-4-1-37-15,-6 0-16 16,-1 5-48-16,1 5-20 16,-6 0 46-1</inkml:trace>
</inkml:ink>
</file>

<file path=ppt/ink/ink61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1:56.21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0 163 156 0,'0'0'57'0,"0"0"-30"0,11 0 6 15,-11 0 28-15,0 5-20 16,0-5-5-16,5 0-11 16,1 0-2-16,-1 0-12 0,1 0 0 0,-1 0 2 15,1 0 2-15,-1 0 0 16,1 0-7-16,5 0-3 15,-6 0-3-15,6 0 1 16,0 0-2-16,0 0 2 16,-5 0-2-16,5-5 2 15,-6 0-2-15,6-10 2 16,-5 6-2-16,-1-11 2 16,1 5-4-16,-6-5 0 15,0 5 1-15,-6 0 0 16,1 1 0-16,-6-1 2 15,5 5-3-15,-5 5 0 16,6 0 1-16,-12 5 0 16,6 0-3-16,-5 15 2 15,-1 0 7-15,1 9 4 0,5-4 10 16,0 5 7-16,5-5-3 16,6 9-2-16,0-4-6 15,11 4-2-15,-5-4-6 16,5 4-3-16,0-3-2 15,5-7-3-15,-5 1-2 16,6-10 1-16,-1-1-23 16,6 1-12-16,-5 0-32 15,5-10-12-15,-5 0-35 16,-1-5-57 0,1 0 51-16</inkml:trace>
</inkml:ink>
</file>

<file path=ppt/ink/ink61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1:56.74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236 24 152 0,'11'-15'57'0,"-11"15"-30"0,6-9 21 0,-6 9 33 0,0 0-5 15,0 0 0-15,-6 0-19 16,6 0-8-16,-11 0-27 16,6 0 0-16,-13 4-1 0,2 1-3 15,-6 5 2-15,4 0 0 16,-9 5 0-16,5-6-7 15,-7 11 0-15,7-5-8 16,5 4-1-16,0 1-4 16,6 0-1-16,0 0-1 15,11 0 0-15,0-6 0 16,16 1-2-16,-5 0 3 16,18 0 0-16,-7-6 1 15,7 11 0-15,-2-5 0 0,-5 9 0 16,1-4 0-16,-6 4 0 15,-1 1 4-15,-4 4 2 16,-1-4 0-16,-11 4 1 16,0-3-4-16,-23 3-2 15,7-5-9-15,-12 1-3 16,0-5-29-16,0-6-14 16,5 1-47-16,1-5-21 15,5 4-37 1,12-18-19-16,-1-6 91 15</inkml:trace>
</inkml:ink>
</file>

<file path=ppt/ink/ink6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5:29.80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26 288 0,'0'-26'107'0,"0"26"-58"0,0 0-22 15,0 0 34-15,0 6-17 16,0-1-5-16,0 20-11 15,0 1-4-15,0 31-13 0,0-16-4 0,6 20-1 16,-1-9-38-16,7 5-16 16,0-11-73-16,0-4-32 15,-1-7 20 1</inkml:trace>
</inkml:ink>
</file>

<file path=ppt/ink/ink62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1:57.67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20 292 0,'11'6'110'0,"-11"-6"-60"0,11 0-19 0,-11 0 35 0,16 0-31 15,1 0-11-15,16-6-15 16,-6 6-5-16,12-5-2 15,-6 0-32-15,6 5-15 0,-6 0-63 16,5-6-26-16,-5 2 15 16</inkml:trace>
</inkml:ink>
</file>

<file path=ppt/ink/ink62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1:57.12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117 24 296 0,'28'-19'112'0,"-28"19"-60"0,0-5-32 16,0 5 30-16,0 0-7 16,0 0 1-16,0 15-11 15,0-6-5-15,0 36-16 0,0-11 8 0,5 39 3 16,1-9 2-16,-1 44 0 15,1-19-12-15,6 19-5 16,-7-15-5-16,12 29-3 16,-6-19 1-16,5 0-1 15,-5-15-29-15,6-3-10 16,-1-12-19-16,-5-9-4 16,1-10-34-16,-1-10-14 15,-5-5-13 1,-1-10-23-16,1-4 60 15</inkml:trace>
  <inkml:trace contextRef="#ctx0" brushRef="#br0" timeOffset="280">11 1045 336 0,'-11'4'126'0,"11"-4"-68"0,0 0-15 16,0 0 43-16,0 5-28 16,0-5-7-16,11 0-14 15,0 0-3-15,22 0-19 16,-4 0-7-16,15 0-3 0,-5 0-3 16,11-5-2-16,-11 1-28 15,6-1-14-15,-6 0-36 16,-6 0-13-16,1 0-47 15,-7 0-20-15,1 0 27 16</inkml:trace>
</inkml:ink>
</file>

<file path=ppt/ink/ink62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1:58.80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276 39 228 0,'-6'-19'85'0,"6"19"-46"0,-5-20-13 16,-1 20 29-16,1 5-14 15,-1 0-1-15,0 0-6 0,1 0-1 16,-6 5-18 0,5-1 2-16,-10 1 3 0,-1 0 4 0,-10 5 3 15,5-1-3-15,-6 1-1 16,6 0-10-16,0-1-3 16,6 1-8-16,10 0-4 15,1 0-2-15,16 4 3 16,0 1 0-16,5-1 1 15,1 1-3-15,5 4 0 16,0 1-1-16,5-1 3 16,-5 1 4-16,0 4 3 15,0-4 13-15,-5 4 5 16,-6-4 1-16,-11 4 0 16,0-4-12-16,-11-6-3 15,0 1-8-15,-17-1-4 16,6-4-13-16,-16 5-2 15,5-6-34-15,-6 6-12 0,6-5-38 16,11-1-16-16,0-4-41 16,22 0-27-1,0 0 91-15</inkml:trace>
</inkml:ink>
</file>

<file path=ppt/ink/ink62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2:00.00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0 127 196 0,'6'0'74'0,"-6"0"-40"0,11-5-11 0,-11 5 24 15,5 0-22-15,1 0-6 16,5 0-8-16,0 0 0 16,11 0-6-16,-5 0 4 0,5 5 1 15,-6 0-3-15,6 0-2 16,0-5 0-16,11 0-1 15,-5 0-2-15,-6-5-2 16,-6 5 3-16,7-10 0 16,-7 0 1-16,-5-5 2 15,0 0-5-15,-5 0-3 16,-1 0 3-16,-16 1 1 16,0-1-3-16,0 5-1 15,0 0 5-15,-17 10 3 16,6 0 8-16,-11 25 3 15,6-5 9-15,-1 14 6 0,6-4 5 16,6 14 2-16,-1-9-10 16,12 14-5-16,-1-10-12 15,17 1-5-15,0-11-9 16,11-4-1-16,-5-1-26 16,10-14-8-16,1 0-32 15,5-10-11-15,-6 0-40 16,1-10-14-16,0 5 23 15</inkml:trace>
</inkml:ink>
</file>

<file path=ppt/ink/ink62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2:00.39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137 10 96 0,'0'-5'38'0,"0"5"-20"0,-5-5 16 0,5 5 23 16,-6 0-3-16,1 0-2 16,-1 0-10-16,1 0-1 15,-6 10-23-15,0-5 9 0,-6 15 6 16,6-6 3-16,-5 17 2 15,5-7 4-15,0 6 1 0,0-6-12 16,5 5-4-16,1-4-12 16,10 0-4-16,1-5-4 15,5-5-2-15,-6-1-3 16,12-4-2-16,-1-5-15 16,1-5-5-16,-1 0-28 15,6 0-9-15,0 0-38 16,-10 0-15-16,-1 0-28 15,22-5-18 1,-11 0 78-16</inkml:trace>
</inkml:ink>
</file>

<file path=ppt/ink/ink62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2:00.68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0 312 0,'12'0'115'0,"-12"0"-62"0,0 10-38 0,0-5 29 16,0 5-26-16,0-5-10 15,0 4-34-15,0 1-13 0,0 6-74 16,0-6-31 0,7 4 39-16,-2-4 21 0</inkml:trace>
</inkml:ink>
</file>

<file path=ppt/ink/ink62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2:00.79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21 82 212 0,'-18'-36'79'0,"23"16"-42"0,-10 4-39 15,5 11 14-15,0 5-68 16,0 0-26-16,0 0 5 16,5 16 4-16</inkml:trace>
</inkml:ink>
</file>

<file path=ppt/ink/ink62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2:01.77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0 316 0,'5'-5'121'0,"-5"5"-66"0,0 10-47 0,0-5 27 15,6 5-33-15,-6 1-10 16,5 8-59-16,2-4-26 15,-2 6-34-15,1-7-11 16</inkml:trace>
</inkml:ink>
</file>

<file path=ppt/ink/ink62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2:02.16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97 5 200 0,'0'-5'77'0,"0"5"-42"0,-5 0-12 0,-1 0 26 16,1 0-7-16,-1 0 0 16,-5 5-9-16,0 0 0 15,0 4-19-15,0 1 18 0,0 11 8 16,0-2-5-16,6 6-3 16,-1-1-7-16,12 2-2 15,-1-2-14-15,17-4-6 16,-5-5-2-16,16 0 1 15,-6 0-25-15,12-5-10 16,-6 0-51-16,0-5-22 16,-5-5-61-1</inkml:trace>
</inkml:ink>
</file>

<file path=ppt/ink/ink62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2:01.26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13 733 220 0,'6'25'82'0,"-6"-25"-44"0,11 68-20 0,-11-53 25 16,5 0-13-16,-5-1-3 15,6 6-9-15,-1-5-3 16,2-1-9-16,-2 1 11 0,-5-20 6 0,0 0-11 16,0-19-7-16,0 4 1 15,-5-29 3-15,-2 10-3 16,2-30-1-16,-6-34 0 16,0 10-1-16,5 5 9 15,1 10 3-15,5 9 8 16,0 10 2-16,0 10 2 15,0 10 2-15,0 5-5 16,5 4-3-16,6 6-6 16,6 4-2-16,0 6-8 15,6 4-2-15,-1 0-2 16,5 5-2-16,-4 5-13 16,16 10-6-16,0 0-21 0,-11-1-10 15,-1 6-24-15,-4 0-11 16,0 4-29-16,-7 6-13 15,1-1 13 1</inkml:trace>
  <inkml:trace contextRef="#ctx0" brushRef="#br0" timeOffset="342">30 581 260 0,'-17'10'99'16,"17"-10"-54"-16,-5 10 0 0,-1-5 39 0,6-5-12 16,0 0-5-16,0 0-3 15,0 0-1-15,6 0-34 16,-1 0 3-16,12-5 0 0,-1 0-13 15,13 0-3-15,-7 0-10 16,11 0-2-16,1 0-11 16,-1 5-5-16,-5 0-25 15,0 0-11-15,-6 0-55 16,1 5-23-16,-7 0-44 16,7 5-48-1,-6-5 89-15</inkml:trace>
</inkml:ink>
</file>

<file path=ppt/ink/ink6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5:29.94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34 45 172 0,'-36'-39'66'0,"36"39"-36"0,0-11-33 0,0 11 11 15,0 0-57-15,0 0-24 16,18 11 12-16,0 0 8 16</inkml:trace>
</inkml:ink>
</file>

<file path=ppt/ink/ink63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1:59.11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82 145 360 0,'-11'-9'134'0,"11"9"-72"0,-5 5-48 0,-1-5 31 16,6 9-23-16,0 1-5 15,-5 29 1-15,5-4 2 16,0 28-10-16,0-9 1 0,0 30 2 16,0-15-7-16,0 19-3 15,0-9-20-15,5-1-9 16,1-9-48-16,-1-10-20 16,1-10-52-1,5-15-45-15,-5-5 80 16</inkml:trace>
  <inkml:trace contextRef="#ctx0" brushRef="#br0" timeOffset="327">11 204 368 0,'-11'-54'137'0,"11"54"-74"0,0-29-45 15,0 24 34-15,5-5-23 16,1 0-3-16,5-9-14 15,16-15-5-15,1 9-4 16,11 5-5-16,-11 25-1 0,-6-5 2 0,6 15 2 16,-6-5 0-16,5 9-1 15,-4-4 3-15,-1 10 0 16,0-6 5-16,-5 11 5 16,-6-6-1-16,-6 6 3 15,1-6-4-15,-12 1 1 16,1-6-7-16,-23 1-3 15,6-6-23-15,-17 1-11 16,6-5-31-16,0 0-12 16,0 0-37-16,11-1-15 15,5 1-7 1</inkml:trace>
</inkml:ink>
</file>

<file path=ppt/ink/ink63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2:04.66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229 61 140 0,'11'-10'52'0,"-11"10"-28"0,11-10 0 0,-11 10 22 16,6-5 3-16,-1 0 3 15,1 0 0-15,-1 0 0 16,-10 1-28-16,-1-1 4 0,-5 0 0 16,0 0-9-16,-16 5-1 15,4 0-6-15,-5 5-2 0,-5 19-2 16,5 1 0-16,6-1 0 15,-6 20 2-15,6-3 1 16,11 12 1-16,0-8-4 16,5 8 0-16,6-8-3 15,6-1 0-15,-6-4-6 16,11-6-1-16,0-4 1 16,5-6 0-16,1-4-24 15,6-15-10-15,-7-1-29 16,7-4-9-16,-7 0-19 15,17-4-8-15,-5-1-9 16,6 0-9-16,-7 5 62 16</inkml:trace>
</inkml:ink>
</file>

<file path=ppt/ink/ink63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2:05.02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66 123 88 0,'27'-11'35'0,"-27"11"-18"0,18-10 15 0,-18 10 24 15,5-5 10-15,-5 0 8 16,0-5-15-16,0 1-3 16,0-1-32-16,0 0 4 0,0-6 2 15,0 7-10-15,-11-1-1 16,6 0-7-16,-13 5 0 16,2 0-5-16,-6 15-2 15,5 0 2-15,1 20 0 16,5-5-1-16,11 9 1 0,0-4-2 15,16 5 0-15,-5-6 1 16,6-8 3-16,-6-2 2 16,5-19 1-16,1 0-4 15,0-14 0-15,-6-1-3 16,0-16 0-16,0 7-10 16,0-5-4-16,-5 3-31 15,-1 6-13-15,1 1-24 16,-1 4-9-16,1-1-9 15,0 7-4-15,-1 4-3 16</inkml:trace>
</inkml:ink>
</file>

<file path=ppt/ink/ink63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2:05.42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0 168 0,'5'4'63'0,"-5"-4"-34"0,6 25-25 0,-6-20 15 16,0 10 2-16,0-1 4 15,0 7 0-15,0-2 2 16,0 6-15-16,0-5 6 0,0 4 5 16,0-4-3-16,0-5-2 15,0 0-10-15,-6-15-3 16,6 0-5-16,0-15-3 15,0 0-3-15,6-10 1 0,-1 1 1 16,6-6 2-16,0 6 1 16,6-2 3-16,1 7-1 15,-2 4 2-15,1 0 13 16,-1 10 7-16,1 0 6 16,-1 15 2-16,1 0-8 15,-1 15-3-15,2-5-10 16,-7 10-4-16,0-6-6 15,0 5 0-15,0-4-27 16,-6 0-11-16,1-5-45 16,-1 0-17-16,1-6-32 15</inkml:trace>
</inkml:ink>
</file>

<file path=ppt/ink/ink63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2:06.91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-20 51 168 0,'0'-40'66'0,"0"40"-36"0,10-15-29 15,-10 15 14-15,0 0-57 16,0 0-22-16,0 5-2 16,0 0 3-16</inkml:trace>
</inkml:ink>
</file>

<file path=ppt/ink/ink63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2:06.77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77 34 280 0,'5'-10'104'0,"-5"10"-56"0,0-4-23 0,0 4 31 15,0 4-21-15,0-4-5 16,0 10-18-16,0 0-5 16,-5 10-5-16,-1-1-2 0,1 11 3 15,-1-6-33-15,-5 10-14 16,0-4-60-16,0 4-25 15,0-4 14 1</inkml:trace>
  <inkml:trace contextRef="#ctx0" brushRef="#br0" timeOffset="799">336 64 160 0,'11'-5'63'0,"-11"5"-34"0,5-10-5 0,-5 10 24 15,0-5-2-15,0 0 2 16,6 0-9-16,-6 0-1 15,0 0-22-15,0 1 4 0,0-1 3 16,0 0 1-16,-6 0 1 16,1 0-14-16,-1 5-7 0,1 0-2 15,-6 5 0-15,5 0 3 16,1 5 4-16,-1-1-6 16,1 6-4-16,-1 0-3 15,6-1 3-15,0 1 0 16,6 0 3-16,-1 0-3 15,6-1-2-15,0-4-1 16,6 0 3-16,-6-5 0 16,6-10 3-16,-6 5 3 15,5-15 2-15,-5 0-3 16,0-4-1-16,-5 4 1 16,-1-4 0-16,1 4 15 0,-6 0 10 15,0 5-6-15,0 1-1 16,0 4-13-16,0 0-3 15,0 5-4-15,0 10 1 16,0-1-4-16,0 16-2 16,0-1 6-16,5 20 3 15,1-4-1-15,10 9 2 16,1-10 0-16,-1 15 3 16,-5-10 6-16,-11 10 4 15,0-10-4-15,-16 0-1 16,-1-5-5-16,-16 5-1 15,6 0-8-15,-17-4 0 16,5-6-14-16,-16 0-5 16,5-4-39-16,-10-6-15 15,10 1-58-15,-16-11-22 0,11 1-10 16</inkml:trace>
</inkml:ink>
</file>

<file path=ppt/ink/ink63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2:05.93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56 926 164 0,'5'54'63'0,"-5"-54"-34"0,11 29-14 0,-11-24 20 0,6 10-6 15,-1 0 0-15,1 4-7 16,-1-4-2-16,1 0-11 16,-1-6-1-16,1 1 2 0,-6 0 0 15,0-15 4-15,0 0-9 16,-6-29-3-16,1 4-2 16,-6-23 2-16,5 8-3 15,-5-23 0-15,6 9 10 16,-6-19 3-16,5 9 6 15,1-9 3-15,-1 9 4 16,1 0 2-16,5 11-1 16,0-1-1-16,0 10-1 15,0 0 0-15,0 10-5 16,5-1-1-16,1 6-4 0,5-5-1 16,0 10-5-16,11 9 0 15,-6 0-3-15,6 11 0 16,0-1-23-16,0 5-8 15,-5 5-33-15,16 5-13 16,-5 0-22-16,-1 9-6 16,-5 1-23-1,0 5-21-15,0 14 67 16</inkml:trace>
  <inkml:trace contextRef="#ctx0" brushRef="#br0" timeOffset="312">23 705 292 0,'-23'5'110'0,"23"-5"-60"0,0 0-10 16,0 0 41-16,0 5-25 15,0-5-7-15,6 0-14 16,0 0-2-16,-1 0-19 16,1 0-6-16,10 0-3 0,-5 0-3 15,6 0 1-15,-1 0-22 16,1 0-9-16,-1 0-35 0,1 0-14 16,-1 0-31-16,1 0-12 15,-1 0-10 1</inkml:trace>
</inkml:ink>
</file>

<file path=ppt/ink/ink63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1:51.55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2362 63 36 0,'-11'0'13'0,"11"0"-6"0,-11 5-11 0,11-5 4 16,-12 0 2-16,1 0 3 15,0 0 0-15,-11 0 2 16,0-5 2-16,-5 1 5 16,-1-6-4-16,-5 0 2 15,-16 0-7-15,-1 0-3 16,0 5 1-16,-5 1 0 15,0-1 5-15,5 5 3 0,-5 0-2 16,-5 5 2 0,-6-5-4-16,-6 0 1 0,-11 0-3 15,-5 4 0-15,5 1-1 16,1 0 2-16,10 0 1 16,-1 5 1-16,-4 0-2 15,-5 0-1-15,-1-1-3 16,-5 1-4-16,5 0 1 0,0 0 3 15,6 14 1-15,5 1-4 16,6 4 1-16,11 1 0 16,0 4 2-16,0 0 5 15,5 5 4-15,6 1-6 16,0-1-3-16,6 0-4 16,4 5-1-16,12-5 4 15,6-4 3-15,10 4-6 0,6 0 0 16,6 0-2-16,10 0 2 15,6 1 1-15,6 14 1 16,0-5 4-16,10 0 5 16,12 0-3-16,10-4-1 15,12 4-2-15,16-5 0 16,6-5-2-16,0-5 2 16,-6-4 0-16,6-1 3 15,16 0-1-15,6 1 0 16,5-1-1-16,1-4 2 15,-12-6-3-15,12-4 0 16,15 0-1-16,1-1 1 0,-5 1 0 16,-7-5 1-16,1 0 4 15,0-1 5-15,11 1-5 16,5 5 0-16,-5-5-2 16,-11 0-1-16,-1-6-3 15,12 6 1-15,5 0-2 16,1 0 2-16,-5-10 0 15,-7 0 1-15,-5 0 2 16,10 5 3-16,7 0-2 16,-6-5-2-16,-17-5-2 15,6 0 0-15,5-5 0 16,0 5 3-16,6 0-3 16,-11-5 0-16,-11-4-1 15,5-1-2-15,6 0 3 0,5 6 0 16,0-1 1-16,-11 0 0 15,-15-10 2-15,21-4 1 16,-11-1-3-16,-6 11-1 16,0-6-3-16,-11 0-1 15,1 1 3-15,-12-1 1 16,-11-4-1-16,-11-1 1 16,-16-4 0-16,-12 4 3 15,-10 1 1-15,-1-1 3 16,-10 1-1-16,0-1 2 15,-6-9-4-15,-6 0-2 16,1 4 0-16,-6 6 1 16,-6-1-5-16,1 6-1 0,-6-1 6 15,0 1 4-15,-12-1-5 16,-4 5-3-16,-6 1-4 16,-11-6 1-16,0-1 1 15,0 2 0-15,-12 4 0 16,7 0 0-16,5 1 0 15,0-1 0-15,0 5 2 16,-1 0 3-16,1 1-7 16,6 4 0-16,-1-10 2 15,6 5 4-15,-6-5-1 16,-10 6-2-16,-12-1 0 16,-5-5-1-16,0 0-5 15,-6-4 1-15,0-1 2 16,0 6 3-16,0 4 0 0,6 0-1 15,0 5-2-15,-6-5 1 16,-16 0 1-16,0-4 0 16,-6-1 2-16,6 0 3 15,-6 1-7-15,6-1 0 16,11 5 0-16,-11 0 1 16,-17 5 1-16,-11 1 0 15,6-1 0-15,-6 5 2 16,12 5-3-16,-1 4 0 15,-16-4 1-15,-6 0 2 16,6-5-3-16,-1 5 0 16,7-5 1-16,3 0 2 0,-3-10-1 15,-7-4-1-15,-5-6 1 16,6-5 1-16,0 6-3 16,16-6 0-16,0 1 1 15,-5-1 2-15,-11 1-10 16,0-1-4-16,-1 1-1 15,18 4 2-15,10 1-15 16,11 4-6-16,6 0-38 16,22-4-18-16</inkml:trace>
  <inkml:trace contextRef="#ctx0" brushRef="#br0" timeOffset="18465">9282 642 68 0,'0'-10'27'0,"0"10"-14"0,0 0-9 0,0 0 10 15,0 0-8-15,0 0-3 16,0 0-5-16,-11 0 1 15,0 0 5-15,-5 0 5 16,-6 0-3-16,-11 0-1 16,0 0 0-16,-12 0 1 15,-4 0-1-15,-6 0 0 16,-11 0-3-16,-6 0 1 0,6 0 2 16,-6 0 2-16,0 5-1 15,1 0 1-15,-6 0-4 16,-6-1 0-16,0-4-1 15,-10 0-2-15,10 0 1 16,-1 5-1-16,2 0 0 0,4-5 0 16,1 5 2-16,6 0 5 15,-1 0 6-15,0-5-1 16,6 0 1-16,5 0-7 16,1 0-4-16,5 0-1 15,5 0-1-15,11 0 0 16,6 0 0-16,0 5-29 15,0 0-10-15,-5 0-27 16</inkml:trace>
  <inkml:trace contextRef="#ctx0" brushRef="#br0" timeOffset="19277">7881 377 52 0,'28'-10'22'0,"-23"15"-12"0,12 0-12 0,-17 0 4 16,5 0-5-16,-10 0 0 16,-1 5 6-16,-10 4 5 0,-6 1-2 15,-11 0 2 1,-6-1-1-16,-5 11 3 0,-6-6-1 16,-5 1 0-16,-5 0 3 15,-1-6 3-15,-5 1-6 16,0 0-1-16,5-5-2 15,11-1-1-15,12 1-6 16,5-5 1-16,5 0-2 16,12 0 0-16,5 5 2 15,5-1 0-15,6 1 4 16,0 0 5-16,11 5-1 16,6-1 1-16,5 6-3 15,5 5 1-15,12 5-4 16,11-1 3-16,16 11 3 0,-6-6-5 15,12 0-2-15,0 0-1 16,10 1-1-16,1 4-3 16,5 0 2-16,-5 0-15 0,0 1-6 15,-6-6-27 1,-5-5-26-16,0-4 24 16</inkml:trace>
</inkml:ink>
</file>

<file path=ppt/ink/ink63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2:23.81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2990 316 72 0,'-6'-15'30'0,"6"10"-16"0,0 0-17 0,0 5 6 15,-5 0-3-15,-6-5 2 0,0-1 8 16,0-4 5-16,-6 1 4 16,-5-6 3-16,-11 0-8 15,-5 1-3-15,-1-1-4 16,-5 5 0-16,0 0-4 15,-6-9 0-15,1-1-1 16,-1 5 1-16,-5 1 2 0,-6-7 2 16,-10 6 3-16,-12-4-3 15,0 4-2-15,1 5-2 16,-7 0-3-16,7 6-2 16,-7 4 1-16,-10 0 3 15,-16 0 1-15,4 0 1 16,1 9 2-16,5 1-3 15,6 10-2-15,0-1 0 16,-6-4-1-16,0 1 0 0,1 3 0 16,4 1-3-16,1 4 2 15,11 6 1-15,11 4 2 16,5 0 3-16,1 12 2 16,4 3-3-16,7 0-3 15,5 10 0-15,11-5-1 16,5 5 0-16,11-5 0 15,12-4 2-15,5-6 1 16,11 0-1-16,5 0-2 16,17 1 5-16,0-1 4 15,6 1-3-15,5-1 2 16,6-4-1-16,16 9 1 0,5 0 2 16,12 0 1-16,22 1-1 15,11-1 1-15,-12-10-6 16,1 0-3-16,11-8 3 15,5 3 4-15,17 0-1 16,5-4 1-16,-11-11-3 16,6 1 1-16,5-1 0 15,12 2 3-15,10-6-3 16,-22-1 1-16,1-4-3 16,-1 0 0-16,11 0-3 15,6 4 1-15,-11-4-2 16,0-5 2-16,-1 0-2 15,7 0-1-15,16 5 1 16,-12-5 1-16,-4-5 5 0,-1 0 6 16,22 0-3-16,6 0 2 15,-22 0-7-15,5 0-1 16,1-5-2-16,10 10 1 16,1-5-2-16,-23 0-1 15,6 0 1-15,-6 5-1 16,6 4 2-16,5 1 1 15,-16-5-4-15,11 0-1 16,22 0 1-16,0 5 0 16,-1 0 1-16,-21 0 0 15,-5-5-3-15,-1 5 2 16,0 5 3-16,12-1 1 0,-12-4-4 16,-11 0 1-16,6 0 2 15,-6 0 1-15,18 4-4 16,-1 1 1-16,-22-10 2 15,-6 0 1-15,6 5 1 16,-6-1 0-16,6 6 0 16,11 1 2-16,-17-11-3 15,0 0-2-15,6 4 2 16,5 6 0-16,17 0-1 16,-6-1-2-16,1-14 1 15,4-4-1-15,7 4 0 16,10 0 2-16,-16-5-1 15,0-5-1-15,-6 10 3 16,11 0 0-16,12 10-1 0,-23-10-2 16,0 0 1-16,1 0-1 15,-6 9 0-15,5 1 0 16,11 0 0-16,-27-5 2 16,0-5-1-16,-6 0-1 15,17-5 3-15,5 0 0 16,-16-5-4-16,-6-4 1 15,1-1 0-15,-7 5 2 16,12 5-3-16,11 0 0 16,-6-4 3-16,-22-1 1 15,6-6-1-15,5 1-2 16,-5 1 1-16,11-6-1 0,5-4 2 16,-16-1 1-16,0-4-1 15,-1 4 1-15,-4 0-2 16,-7 5 2-16,1 5 0 15,0 1 1-15,-11-1-2 16,-17-14 1-16,-6-11-2 16,1 1-1-16,-6-11 5 15,-5 1 1-15,-6 0-5 16,-11-16 0-16,-5 12-1 16,-6 4 2-16,-6 0-1 15,-5 4 2-15,-5 5 0 16,-6 1 1-16,-11 5-2 15,0 3-2-15,0 2-2 16,-11 9 1-16,0 1 3 16,-6-6 1-16,-5 1-6 15,-11-1 0-15,-5 1-1 0,-6-2 2 16,-1 7 1-16,7-1 1 16,-17 1-3-16,-6-6 2 15,-5 1-1-15,-11-6 0 16,5-5 0-16,-5 1 0 15,22 9 0-15,-28-19-2 16,6 10 3-16,0 4 2 16,-11-5 0-16,-6 6 2 15,-5-6-2-15,11 6-1 16,-1-1 1-16,-4 6-1 16,10 3-3-16,0 2 0 0,-5-1 2 15,-17 1 2-15,1 4 0 16,4 0-1-16,29 5 1 15,-34 1-1-15,11-6 0 16,-5 5 0-16,-17 0-3 16,-5-9 2-16,5-2 1 15,1 6 0-15,4 6 0 16,-10 4 0-16,-17-5 0 16,0 0 2-16,-5 0-3 15,5 5 0-15,-16 5 1 16,-6 0 0-16,44 0 0 15,-49-5 2-15,16 10-3 16,-16 5-2-16,-12-10 2 16,7 0 0-16,4 0 1 15,1 10 2-15,49-5-1 0,-77-5 2 16,6 5-4-16,10 5 0 16,-5-1 1-16,6-9 0 15,0 5 0-15,21 5 0 16,-16-5-3-16,-10 6 0 15,54-6 4-15,-55 0 3 16,0-1-1-16,0-4-2 16,-1 0-5-16,7 5 0 15,10-5 2-15,-4 0 1 16,-7 5 1-16,6 0 0 16,6 0 0-16,-12 0 0 15,56 0 2-15,-77-5 3 0,16 0-4 16,0 5-3-16,-27-5 1 15,16-5 2-15,11 5-2 16,0 0 0-16,49 0 1 16,-81-5 2-16,15 5-3 15,-5 0 0-15,61 0 1 16,-72 5 2-16,55 0-1 16,-44 5-1-16,-5-6-2 15,10-4 1-15,23 5 1 16,-1 0 2-16,1-10-3 15,11 0 0-15,5-4-8 16,16 4-4-16,7 0-24 16,-12-5-9-16,-17 5-33 15,1 10-13-15,-11 15-35 16</inkml:trace>
</inkml:ink>
</file>

<file path=ppt/ink/ink63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3:06.27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5318 148 44 0,'0'0'19'0,"-6"0"-10"0,6 0-6 0,0 0 7 0,0 0-4 16,-5-4 2-16,-1 4-1 15,1-10 1-15,-6 5 0 16,0 0 2-16,-6 0 1 16,1-5 3-16,-6 0 2 15,-6 1-1-15,6-1-7 16,0 0-3-16,-6 0-1 16,1 0 2-16,-1 1-1 15,-5-1 2-15,0 5-4 16,0 0 3-16,0 0 0 0,-11 0 2 15,-6 0 2-15,-5 5-3 16,-5-5 1-16,-18 5-3 16,7 0 0-16,-1 0 1 0,0 0 1 15,6 5-1 1,0 0 1-16,0 0-4 0,-6 0-2 16,1 0 4-16,-6 0 4 15,-6 0-3-15,6 0 2 16,-6 0-5-16,11-1-2 15,6 6 0-15,6 0-1 16,-7 0 4-16,-4 0 5 16,-6-1-3-16,-1 1-1 15,-4 0-2-15,5 0 0 16,-1 5-2-16,1-11 2 16,6 11 0-16,4 0 3 0,1 0 1 15,6-1 1-15,-7-4-2 16,1 0-1-16,0 0-3 15,-5-1 1-15,4 6-2 16,7 0 2-16,10 0-4 16,6 4-2-16,5 1 2 15,6 4 0-15,6 1-2 16,-1-1 2-16,6 1 1 16,6 4 0-16,5 5 0 15,0 1 2-15,5 4-1 16,1 0-1-16,5 0 1 15,0 0-1-15,5-4 0 16,1-1 2-16,-1-5-1 16,6 1-1-16,0-1 3 15,0 1 0-15,11-6 1 0,6 1 0 16,5-6 0-16,5 1 2 16,7 4-1-16,4-4 0 15,1 0-1-15,5-1 2 16,-5-4-1-16,-1 0 2 15,6-6-2-15,6 1 2 16,5 0-4-16,11 0 0 16,11 0 3-16,1-1 1 15,-1 1-3-15,-6-5-1 16,1 0-1-16,5 0 1 16,1 0-4-16,4 0 0 15,12 0 1-15,22-1 0 0,-17-4 0 16,-11 0 2-16,-5-4 1 15,-6-1 1-15,-5 5-5 16,5 0-1-16,6 5 1 16,-1 4 2-16,1 1 0 15,-11-5-1-15,-12-5 1 16,1 0 1-16,0 0 1 16,-1 0 1-16,1 5-7 15,11 0 0-15,-1 0 1 16,7 0 3-16,-1 0 0 15,-11-1-1-15,-5 1 1 16,-1 0 1-16,7 0-1 16,-7 0-1-16,6 5-2 15,12 5 1-15,-1-1 1 16,0 1 2-16,-5 5-1 0,-12-11-1 16,6-4 1-16,1 0-1 15,-1 0 0-15,16-5 2 16,7 5 1-16,4 0 1 15,-4 0-2-15,-12 0 1 16,6-5-4-16,-1 0-2 16,12-5 4-16,11 5 1 15,5-5-3-15,-16 5 1 16,-12-10 4-16,1-5 2 16,0-4 6-16,11 14 3 15,-1 0-6-15,7 0-3 16,-1 0-3-16,-16-5-3 0,-12 1-2 15,1 4 1-15,0-5 1 16,-1 5 2-16,6 0-3 16,6 0 0-16,0 5-1 15,-6-5 0-15,-11 0 2 16,-5-4 0-16,0-1 2 16,-1 5 1-16,1-5-1 15,-6 5 1-15,11 0-2 16,0 0-1-16,6 5-2 15,0-5 1-15,-1 1 1 16,-15-6 0-16,-7 0 2 16,6 0 3-16,0 0-4 15,-5 1-1-15,11-6 2 16,-1 5 3-16,7 0 0 16,-1 0 0-16,0 1-3 0,-5-1-2 15,-12-5 1-15,1 5 1 16,-6 1-1-16,0-1 2 15,0-10-4-15,-5 5-2 16,-6-4 4-16,0 4 3 16,-5-4-1-16,-6-1-2 15,-6-5 2-15,1 6 0 16,-6-6-1-16,-6 1-2 16,-5-1 3-16,0-4 2 15,-11 4-2-15,0 1-2 16,-5-1 0-16,-6 1-1 0,-6-1 2 15,1 1 1-15,-6-1-4 16,-6 6-1-16,-5-1 1 16,-5 1 0-16,-7-1-2 15,1 0 0-15,6 1 2 16,-6 4 0-16,-6 0 1 16,-16 6 0-16,22-1 0 15,-44-5 0-15,5 1-3 16,0-1 2-16,1 0 1 15,-1 5 0-15,0 5 0 16,1 1 0-16,-18-6-3 16,-4 0 2-16,4 0 1 15,-4 0 2-15,4 5-3 16,12 1 0-16,-11-1 1 16,0 0 0-16,-6 0-3 0,-11 0 2 15,6 0 1-15,0 5 0 16,0-5-3-16,-6 5 2 15,-5-5-1-15,-6 5 0 16,-6-5 2-16,12 5 0 16,0 0 0-16,-11 0 0 15,-23 0 0-15,18-5 2 16,4 1-3-16,12 4 0 16,-6 0 1-16,-5-5 0 15,-6 0-3-15,6 5 2 16,5 0 1-16,6-5 2 15,-1-5-1-15,-10 0 2 0,0-4-4 16,5-6 0-16,0 5 1 16,12 5 2-16,-23-9-3 15,0 4 0-15,0-4 1 16,-5 9 2-16,16 5-3 16,-16 5 0-16,-6 0-1 15,6-5 0-15,10 0-22 16,18 0-12-16,15 0-41 15,18-9-18-15,21-11-38 16</inkml:trace>
  <inkml:trace contextRef="#ctx0" brushRef="#br0" timeOffset="1952">2755 1403 104 0,'0'-10'38'0,"-6"15"-20"0,6-5-19 15,0 0 9-15,0 0-5 16,-5-5 0-16,-1 0-1 15,-5 0-2-15,0 0 5 16,-5 0 4-16,-1-9 4 16,-5-6 4-16,-6 5 2 15,-5-4 1-15,-11 4-11 16,-5 0-5-16,-6 1-3 16,-17-1 1-16,6 5 1 0,-6 0 3 15,0 5 1-15,6 1 1 16,-5 4 2-16,-12 0 1 0,-16 0 1 15,0-5-4 1,-1 5-3-16,1 5-2 0,5-1 0 16,6 6-2-16,-5 10 2 15,-7-1 0-15,1-4 3 16,0 5-1-16,5 9 2 16,6-4-4-16,5 4 0 15,6 10-1-15,5 0 1 16,6 6-2-16,0-6-1 15,0 5 1-15,5-5 1 16,6 0-3-16,0 0 0 0,11 1 1 16,0 4 0-16,5 0 0 15,6 0 0-15,11 10 0 16,11 0 2-16,11 4-1 16,6 1-1-16,10 0 7 15,12-5 3-15,10-5-1 16,6-5 2-16,6-5 0 15,5-4 1-15,6-11-4 16,11 1 0-16,10-6-1 16,17 1 3-16,6-1-1 15,0-4 2-15,0-5-4 16,5 0-2-16,17-1-2 16,10 6 0-16,-4-5-2 15,-7-5 2-15,1 0-2 0,11 0-1 16,16 4 1-16,-10-4-1 15,-12 0-3-15,0-5 2 16,1 0 1-16,10 5 2 16,6 0-1-16,-17-5-1 15,0-5 3-15,1 0 2 16,4 0 0-16,12 5 2 16,-5-5 2-16,-12-4 2 15,11-1-5-15,1 0-2 16,-1 5-2-16,0-5 1 15,-16 5-2-15,0-4 2 16,-1 4 0-16,7-5 1 16,-1 0-5-16,6 0 1 0,-17-14 6 15,-5 4 6-15,0-4-4 16,-1 4 0-16,1-4 0 16,5-1 2-16,28-9-7 15,-22-5-2-15,-39 9 1 16,33-14 1-16,1 0-1 15,-12 5 1-15,0 5-2 16,-5-1-1-16,-17 1 1 16,-16 5 1-16,-17-1-1 15,-5 1 2-15,-12 4 0 16,-10 6 3-16,-6-1 3 16,0 1 5-16,-6 4-6 15,-5 0 0-15,-5 0-4 16,-6 6-1-16,0-1-1 0,-6 0-2 15,-5 0 1-15,0 0-1 16,-5 1-3-16,-12-1 0 16,-10 0 2-16,-12-5 0 15,-5 6-4-15,-17-6 1 16,6-5 2-16,0 6 3 16,-11-1-2-16,5 0-2 15,-5 5 2-15,-11-4 0 16,-11-1 1-16,-1-5 0 15,1 1-3-15,-6 4 2 16,6 0 1-16,0 6 0 16,-17-6 0-16,-11-5 0 15,6 1-3-15,-6 4 2 0,6 0 1 16,-6-4 2-16,-22-11-3 16,-5 1 0-16,-6 4-1 15,6 1 0-15,-28-1 0 16,-11 1 0-16,0 4 2 15,-22 6 2-15,-11-6-1 16,-5 10-1-16,-6 0-2 16,-17 1-1-16,17 4-16 15,-11 5-7-15,0-5-34 16,16 0-13-16,12 5-61 16,11-5-51-1,-6 0 75-15</inkml:trace>
</inkml:ink>
</file>

<file path=ppt/ink/ink6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5:30.48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10 194 116 0,'0'0'44'0,"0"0"-24"0,6 0-10 0,-6 0 14 16,6 0 2-16,-6 0 4 15,6 0 4-15,-1 0 1 16,7 5-19-16,-6 0 8 0,5 0 4 16,1 0-11-16,-1-5-2 15,1 0-9-15,-1 0-4 16,-5 0 1-16,5-15 2 15,-5 5-2-15,0-11 0 16,0 6 1-16,-6-11 0 16,0 6 11-16,-6-11 5 15,0 11 3-15,-5-1 3 16,-1 1-5-16,-5 9-3 16,5 1-8-16,-5 20-2 15,6-4-2-15,-1 19-1 0,1-4 3 16,-1 25 3-16,1-16 2 15,5 21 3-15,6-10-3 16,6 5 2-16,-1-5-6 16,13 0-3-16,-1-5-3 15,6-5 0-15,-6-6-9 16,12-9-1-16,-6-1-38 16,11-10-15-16,-5 0-41 15,6-5-13-15,-7 0-22 16</inkml:trace>
</inkml:ink>
</file>

<file path=ppt/ink/ink64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3:37.45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4857 253 56 0,'11'-10'24'0,"-11"5"-12"0,0 5-16 0,0 0 4 15,0 0 6-15,0 0 4 0,0 0 8 16,-6-5 6-16,1 0-2 16,-6 0 1-16,-1 0-6 15,1-4 0-15,0-1-10 16,-11 0-2-16,-5 0-3 16,-6 0 3-16,-6 1 1 0,-5-6 2 15,-11 5 2-15,-11 5 1 16,0 0 3-16,0 0-1 15,-6 5 2-15,6 0-6 16,-6 5-1-16,-5-5-2 16,-11 5-1-16,-12 0-3 15,1 10 1-15,-5-1-2 16,15 6 2-16,1 0 4 16,0 4 4-16,-6-4 0 0,1-1 1 15,-7 6-6-15,12-1-4 16,5 1 1-16,6 4 0 15,6 6-4-15,4-6 1 16,12-5 4-16,0 1 2 16,6-1-7-16,10 1-1 15,0-1 0-15,6 6 1 16,0-6 5-16,6 6 2 16,5-6 0-16,0 6 1 15,5 4-6-15,6 0-3 0,6 0 3 16,5 1 1-16,5-1 0 15,1 0-2-15,-1 1 5 16,6-1 1-16,6-5 0 16,-1 1 1-16,1-6-2 15,-1 1 0-15,6-6 1 16,0 6 3-16,6-6-2 16,5 1 1-16,6 0-3 15,5-6 0-15,11-4-1 16,5 5 0-16,12 0 0 15,5-6 0-15,-5 1 2 16,-6 0 1-16,6-5-3 16,5 0-1-16,0 0 1 15,17 0 0-15,5-1 0 16,0 1 0-16,-5 0-2 0,0-5 1 16,5 0-2-16,-5 0-1 15,10 0 3-15,12 5 0 16,0 0 1-16,-11-5 2 15,-6 0-3-15,0 0-2 16,0 0-3-16,6 0 1 16,0 5 1-16,5 0 0 15,-5 0 0-15,-12 0 0 16,1-5 0-16,0 0 0 16,-1 0-3-16,7 5 0 15,4-1 4-15,7 1 3 16,-12 0 1-16,-5 0 0 0,27-5-1 15,-11 5 0-15,6 5-5 16,0 0 1-16,-1-1 0 16,-4 1 0-16,-18-10 0 15,1 0 2-15,5 0-3 16,11 0 0-16,12 5 3 16,-1 0 1-16,-11-5 1 15,-5-5 0-15,5 5-2 16,0 0-2-16,12 0 1 15,10 5 1-15,-5-5-1 16,-11 0-1-16,5 0 1 16,-5 0-1-16,16 0 0 15,0 5 0-15,-5-5 0 16,-11 0 2-16,5 0-3 16,0 0 0-16,6 5 1 0,11 5 2 15,-11-5 1-15,-6-5 3 16,0 0-3-16,6 0-2 15,5 4 0-15,6 1-1 16,-39-5 2-16,39-5 3 16,-6-4 0-16,12 4 2 15,-1 5-4-15,0-5 0 16,-21 0-1-16,-1 0-2 16,0 5 3-16,11 0 0 15,12 5-4-15,-12 0 1 16,-11-5 0-16,0 0 2 15,-5 0-1-15,6 5-1 0,4 0 1 16,1 0-1-16,-17-5 0 16,1 0 0-16,-1 0 2 15,-5 0 1-15,5 4-4 16,6 6 1-16,-6-5 0 16,-5-5 0-16,-6 0-3 15,5 0 2-15,-10 0 1 16,5 5 2-16,6 0-1 15,0 0 2-15,-6-5-2 16,-5-5 2-16,-1 0-2 16,7 0-1-16,-7 0 3 15,18 5 0-15,-1 0-1 16,6 0 1-16,-17-5-2 16,6 0 2-16,5-4-4 0,6 4 0 15,10 5 3-15,7-5 1 16,-7-5-1-16,1 0 1 15,0 0-4-15,5 6-2 16,12-1 4-16,-7 0 1 16,-4-5 0-16,-1 5-2 15,-5 0-2-15,5 5-1 16,0 0 2-16,-10-5 2 16,-12 0 0-16,-5 0 2 15,-6 1-2-15,0-1-1 16,6 5 1-16,-12 0-1 15,1-5 0-15,-6 0 0 16,-10 0 0-16,-1-5 0 0,-6 0 6 16,7 1 6-16,-7 4-6 15,1-5-1-15,5 0-1 16,6 0 2-16,-6-4-3 16,0-6-2-16,-11-9 0 15,-11-6-1-15,-5 1 0 16,-6-5 0-16,-5 0 2 15,-6-1 1-15,-6-4-1 16,-5 0-2-16,0 10 3 16,-11 0 0-16,0 4-1 15,-5 1-2-15,-6 4-2 16,-6 1-1-16,1-1-1 16,-6 1 3-16,-6-1-5 0,1 6 0 15,-1-1-4-15,-5 5 1 16,-11 1 0-16,0 4 1 15,-11-5 0-15,-6 5 2 16,-10-4 4-16,-6 9 1 16,5-5-2-16,-5 0 2 15,-6 5 1-15,0 0 2 16,-5 1-1-16,-5-1-1 16,-12 0 1-16,0 0-1 15,0-10-3-15,6 5 2 16,0 1-1-16,0-1 0 15,5 5 2-15,-5-5 0 0,-11 0 0 16,5 0 2-16,0-9-3 16,1 4-2-16,-7 0 4 15,7 1 1-15,-6-1-3 16,-12 5 1-16,-10-4 0 16,5-1 2-16,-5 0-3 15,0 5-2-15,-12 5 2 16,-15-4 0-16,-1-1 1 15,-6 0 0-15,-4 5 0 16,-7 5 0-16,-5-5 0 16,-5 0 0-16,11 5 0 15,-12 5 0-15,-5-10 0 16,6 5 0-16,11 0 0 16,-12 5 0-16,-10-10-3 15,-1 0 0-15,12 5 2 16,0 0 0-16,-12-9 1 0,1 4 2 15,10 5-1-15,-5 5 2 16,-16-10-4-16,5 0-2 16,11 5 2-16,-11 0 0 15,-16-5-2-15,5 5 2 16,11 0 1-16,-17 0 2 16,1-5-1-16,0 10-1 15,5 0 1-15,-17-5-1 16,6-5-3-16,17 5 0 15,-17 0 4-15,5-5 1 16,12 5 0-16,10 0-2 0,-10-5-2 16,5-5-1-16,6 1-1 15,21-1 3-15,-16 0 0 16,0 0 3-16,1-14-3 16,21 19 0-16,11-5 1 15,-11-5 2-15,0-4-3 16,11 4-2-16,6 5 4 15,5 5 1-15,-5-5-3 16,-6 1 1-16,11-1 0 16,-5 0 2-16,11 5-6 15,-12 0 1-15,-4 0 3 16,4 0 4-16,1 1-3 16,16 4-3-16,0 9 1 15,-10-4 2-15,37 0-5 0,-54 0-1 16,5 0 4-16,17 10 2 15,-6 9-8-15,0-9-3 16,11 0-19-16,17-6-7 16,11 1-21-16,16-5-6 15,17 0-35-15,11-15-13 16,16 20 15 0</inkml:trace>
  <inkml:trace contextRef="#ctx0" brushRef="#br0" timeOffset="858">2541 1629 40 0,'0'-19'16'0,"0"14"-8"0,0 0-7 0,0 5 5 0</inkml:trace>
  <inkml:trace contextRef="#ctx0" brushRef="#br0" timeOffset="3244">2519 1590 98 0,'-22'-14'21'0,"-5"-6"-5"16,-6 5-3-16,-11 1-6 15,-17-1 1-15,-5 0 4 16,0 5 4-16,-6 1-4 16,6 4-2-16,0 0-1 15,-6 5-1-15,0 0-4 16,-10 0-1-16,5-5 3 0,-6 0-1 16,11 0 0-16,6 5-1 15,-6 0 2-15,6 0-1 16,0 5 0-16,0 5-1 15,-6 0 0-15,-5-6 2 16,-6 6 1-16,-5-5-1 16,11 0-1-16,5 0 3 15,6 5 3-15,6 0-4 0,5 9-2 16,5-4-5-16,6 9-2 16,11 1 1-16,0-1 0 15,0 1-2-15,0 4 2 16,5 1 1-16,0-6 0 15,1 6 0-15,5-1 2 16,0 0-1-16,5 6-1 16,-5-6 1-16,6 0-1 0,-1 1 0 15,1-1 0 1,5 1 2-16,5-1 1 0,1 0 1 16,5 1 0-16,5 4 2 15,6 0 3-15,6 6-2 16,5-1-2-16,5-5 2 15,1 0 2-15,5 1-4 16,11-6-1-16,6 0 2 16,5 1 3-16,11-1 0 15,17 1 0-15,5-6-1 16,0 1 0-16,0-6-2 16,6-4 1-16,0 0-4 15,21 4-2-15,12 1 0 16,-6-10 1-16,1-5 1 15,4 4 1-15,7 1-2 16,21 0 1-16,-11-10-2 0,-10 5-1 16,4-5 1-16,7 10-1 15,10-1 2-15,-5-9 1 16,-6 5-1-16,1-10 1 16,4 10-2-16,7 0 2 15,-1-5 0-15,-11 0 3 16,1 0-3-16,16 0 0 15,5 0-3-15,-11-5-1 16,1 0 3-16,-1 10 1 16,17-5-1-16,0 0 1 15,-12-5-4-15,34-4 0 16,-16 9 1-16,10 5 2 16,-10-10 3-16,-18 0 2 0,-4 0-1 15,5 10 1-15,11 0-4 16,-23-5 0-16,-10 0-3 15,0 0-3-15,0 9 2 16,16-4 2-16,0 0 2 16,-21 0 3-16,5-5-3 15,-6 0 0-15,22 10-1 16,1-5 1-16,-18 0-2 16,-4-5 2-16,-1 10-2 15,11-10 2-15,6 4-2 16,-6 1 2-16,-16-5-2 15,5 0-1-15,1 0 3 16,5 5 0-16,5-5 1 16,-16 0 0-16,5 0-2 0,-5 0-2 15,5 0 1-15,6 5 1 16,5-5 1 0,-22 0 1-16,6 0-2 0,-6 0-2 15,6-5 1-15,5 5 1 16,1-5 3-16,-17 5 2 15,-6-9-1-15,0-1-1 16,-5 0-6-16,5 5-1 16,6-5 3-16,-12 10 1 15,-10-10 0-15,-11 1 1 16,-6-6-4-16,0 5 0 16,-5-5 1-16,0 6 0 0,-1-1 2 15,6 0 3-15,1-5-4 16,-1 6-3-16,-6-1 1 15,-4 0 0-15,-12-5 1 16,-6 1 0-16,1-6 2 16,-1 10 1-16,-4 0-4 15,4 1 1-15,-5-1 0 16,-5 0 2-16,-6 0-1 16,-6-5-1-16,7 6 1 15,-1-6 1-15,-6-5-1 16,6 11-1-16,6-6 1 15,-6-5 1-15,0-4-6 16,6 4 1-16,-12 5 3 0,12-9 2 16,-1 0 0-1,-10-1 1-15,5 1-2 0,-11-1-1 16,-5 5 3-16,-1 1 0 16,-5-1-4-16,0 6 1 15,0-1 0-15,-5 0 2 16,-1 5-1-16,1 1 2 15,-1-1-2-15,1 0 2 16,-6 5-4-16,0 0 0 16,0 0 1-16,0 0 0 15,0 0 0-15,0 1 2 16,0-1-6-16,0 0 1 16,-6-5 1-16,1-5 1 0,-1 5-2 15,1 1 0-15,-1-1-1 16,1-5 3-16,-6 0-5 15,0 6 2-15,-6-6-3 16,-5 0 0-16,-11 1 1 16,5-1 2-16,-5 0 4 15,-5 0 2-15,-12-4-3 16,0-1 1-16,6 1-2 16,0-1 0-16,0 0 0 15,0-4-2-15,0 4-2 16,-6-9 1-16,6 0 3 15,6 4 3-15,-6 5 0 16,-6-4-1-16,-5 4 1 16,0 1-1-16,-6-1-3 15,0 1 2-15,-5-1-1 0,0 0-2 16,0 1 0-16,-6 4 3 16,6 5 0-16,-11 0 1 15,-6 1-3-15,-5-1 2 16,-6-5 1-16,1 5 0 15,-1 1-7-15,-5-1 0 16,5 0 9-16,-11 5 6 16,-5 0-6-16,-11 0 0 15,5 0-9-15,-5 5 0 16,5 0 7-16,-11 5 7 16,-5-5-3-16,0 0-2 15,-1 0-1-15,7 0-1 0,4 5-3 16,-4 0 2-16,-18-5 1 15,12 0 0-15,0 5 0 16,-1 0 0-16,7 5 0 16,-12-5 2-16,-5-1-3 15,-1 1 0-15,6 0 3 16,1 5 1-16,-12 0-4 16,-6-5-1-16,7 0 3 15,4 4 1-15,7 1-3 16,-12 0-1-16,-11-5-2 15,11 0 3-15,0 0 0 16,11 5 1-16,-10-6 0 16,-7-4 0-16,6 0 2 15,6 0 3-15,0 5-4 0,-12-5-1 16,-4-5 0-16,4 1 0 16,6 4 2-16,-10 0 1 15,-23-5-6-15,11 0 0 16,0 0 3-16,0 5 2 15,-16-5-3-15,-6 0 1 16,11 0 0-16,-11 5 2 16,-11-5-1-16,0 0-1 15,6 5 3-15,-12 0 0 16,1-5-4-16,-1 5-1 16,1 5 3-16,-17-10 1 15,5 5-5-15,12 5 0 0,-12-10 1 16,1 1 1-16,16 4-4 15,-6 0-1-15,-10-5-17 16,10 5-5-16,17 5-17 16,1 4-6-16,-7-4-13 15,17 0-3-15,22 10-29 16</inkml:trace>
</inkml:ink>
</file>

<file path=ppt/ink/ink64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5:52.85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235 744 232 0,'5'5'88'0,"-5"-5"-48"0,33 19-27 15,-33-14 22-15,11 5-9 16,1-5-1-16,4 0-1 16,-5-5 2-16,0 0-14 15,0 0 11-15,-5 0 6 0,-1 0 5 0,-10 0 4 16,-1 0-21-16,-21-20-7 15,5 5-9-15,-6-24-2 16,0 4 5-16,-5-24 2 16,0 10 4-16,0 0 1 15,6 9 1-15,-1-29 2 16,6 11-1-16,5 9 0 16,1 3-1-16,5 7 0 15,0 5-2-15,5 5 1 16,1-1-4-16,10 6-2 15,1 3-5-15,5 1-2 16,0 1 3-16,5 4 1 16,1 0-7-16,11 6-2 15,-6-1-27-15,16 10-10 16,-5 0-31-16,6 0-10 0,-6 0-39 16,0 0-16-16,-5 0 22 15</inkml:trace>
</inkml:ink>
</file>

<file path=ppt/ink/ink64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4:10.99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25874 5017 148 0,'5'-10'55'0,"-5"10"-30"0,11-19 15 0,-11 19 28 16,0-5-8-16,0 0 0 16,0-10-17-16,0 5-6 15,-11-9-21-15,0 4 3 0,-11-4 2 16,6 4-3-16,-12 0 0 15,1 0-6-15,-6 20-2 16,5 0-9-16,0 25 0 16,6-6-1-16,0 20 0 15,6-9-3-15,10 18 0 16,6-4 2-16,17 0 2 16,-6-9-2-16,27-6 0 15,-5-5 5-15,12-19 2 16,-7 0 11-16,-5-30 6 15,0 1-6-15,-11-20 1 16,-5 4-9-16,-12-19-1 16,1 10-2-16,-12-10 1 0,1 10-24 15,-1 5-8-15,1 5-28 16,-1 9-9-16,1 6-31 16,5 14-14-16,0 0-19 15,0 5-21 1,0 0 70-16</inkml:trace>
  <inkml:trace contextRef="#ctx0" brushRef="#br0" timeOffset="296">26205 4890 356 0,'0'5'132'0,"0"-5"-72"0,0 14-59 0,0-9 27 16,0 20-19-16,0-1-5 15,5 15 0-15,1-9 1 16,-1 19-2-16,1-10-37 0,-1 15-15 15,1-10-61-15,5 0-27 16,-6-10 25 0</inkml:trace>
  <inkml:trace contextRef="#ctx0" brushRef="#br0" timeOffset="423">26221 4277 196 0,'0'-24'74'0,"0"24"-40"0,6-5-75 16,-6 5-5-16,0 10-28 16,0-1-7-16</inkml:trace>
  <inkml:trace contextRef="#ctx0" brushRef="#br0" timeOffset="962">26701 4748 156 0,'16'-15'60'0,"-16"15"-32"0,11-20 13 0,-11 20 33 16,0 0-11-16,0 0-4 0,0-5-5 16,0 1 0-16,-5 4-29 15,-1 0 1-15,-5 0 2 0,0 0-7 16,-5 0 0-16,-1 0-10 16,-5 14-4-16,5 1-4 15,-5 5-3-15,0-1 1 16,6 1-1-16,5-6-3 15,5 11 0-15,1-5-1 16,16 9 3-16,0-5-2 16,22 6-1-16,-6-6 3 15,12 11 2-15,-6-6-2 16,0 10 0-16,-5-9 10 16,-6 9 5-16,0-10 9 0,-6 1 3 15,-5-6-2-15,-5 6-3 16,-1-6-9-16,-27-4-5 15,6-1-4-15,-28-4-3 16,11 0-19-16,-11-1-10 16,5 1-38-16,6 0-15 15,0-5-41-15,5-1-17 16,6 1-5 0</inkml:trace>
  <inkml:trace contextRef="#ctx0" brushRef="#br0" timeOffset="1546">27026 5091 180 0,'5'-10'68'0,"-5"10"-36"0,6 0 0 15,-6 0 30-15,0-5-28 16,0 5-8-16,11 0-5 16,-6 0-2-16,6 0-10 0,0 0 1 0,6 5 3 15,-6-5-3-15,6 0 2 16,-1 0-5-16,6 0 1 15,0 0-3-15,-5-5 2 16,-1 0-2-16,1-10 2 16,-6 6-4-16,-6-16 0 15,1 5-1-15,-12-4 1 16,1 4-2-16,-12 1 2 16,6-1-4-16,-5 5-2 15,-1 1-1-15,-5 14 3 16,6 0-2-16,-6 14-1 15,0 1 7-15,-1 15 3 16,7-6 8-16,-1 10 3 16,6-4 3-16,6 9 2 15,-1-5-8-15,12 5-1 16,-1-9-5-16,12-1-3 0,-6-4 0 16,17-1 1-1,-6-4-3-15,11-5 0 0,0-1-21 16,0-4-8-16,-6-5-44 15,1-5-20-15,-1 0-66 16,1-5-32 0,-6 0 93-16</inkml:trace>
  <inkml:trace contextRef="#ctx0" brushRef="#br0" timeOffset="1962">27737 5321 288 0,'-6'0'107'0,"6"0"-58"0,0 5-26 0,0-5 31 0,0 0-10 16,0 0-4-16,0 0 2 15,0 0 2-15,0 0-23 16,0 0 8-16,0 0 2 0,0 0-12 15,0 0-3-15,0 0-10 16,0-5-2-16,0 0-26 16,0 0-13-16,0 0-68 15,0-5-31-15,0 6-45 16</inkml:trace>
  <inkml:trace contextRef="#ctx0" brushRef="#br0" timeOffset="2404">27759 3817 248 0,'6'-15'93'16,"-6"15"-50"-16,0-10-39 0,0 10 21 0,0 0-5 15,0 0 3-15,0 5 2 16,0-5 2-16,0 10-14 16,0 0 1-16,0 29 2 0,0-5 5 15,0 25 2-15,0-5-4 16,0 14 1-16,0-9-7 16,0 15-3-16,0-11-5 15,0 16-2-15,0-15-28 16,5-6-10-16,1-9-69 15,-1-9-30-15,1-6-3 16</inkml:trace>
  <inkml:trace contextRef="#ctx0" brushRef="#br0" timeOffset="-1080">24556 4361 272 0,'-16'-30'104'0,"16"30"-56"0,-11-15-34 0,5 15 26 16,6-4-9-16,0 4 2 15,0 0-8-15,0 0-3 0,-5 0-12 16,5 0 7-16,-6 19 5 0,1-4-2 15,-1 29 0-15,1-5 0 16,-1 30 2-16,1-10-8 16,-1 24-1-16,1-15-3 15,-1 30 1-15,6-14-6 16,0 9-3-16,0-10-1 16,0 15 1-16,0-15-6 15,0 6 1-15,0-16-23 16,6 5-11-16,-1-19-33 15,-5-5-14-15,0-10-26 16,0-9-11-16,0-6 2 16</inkml:trace>
  <inkml:trace contextRef="#ctx0" brushRef="#br0" timeOffset="-526">24319 4179 220 0,'-16'-98'85'0,"16"98"-46"0,0-98-4 0,0 84 32 16,0-6-17-16,0 5-3 0,0-4-15 15,0 4-3-15,5 0-16 16,-5 5-3-16,6 1 0 0,-1 4 0 16,12 10 2-16,-1-5 2 15,12 29 2-15,-6-4-3 16,11 33 2-16,-5-9-6 16,-1 40-1-16,-5-16-4 15,11 54-1-15,-5-24-3 16,11 35-3-16,-6-21 4 15,11 20 1-15,-6-19 0 16,17 9 1-16,-10-19-4 16,10-10-2-16,-6-15 2 15,1-19 0-15,-6-10 9 0,-5-44 7 16,-6 4-5-16,-6-62-1 16,-5 8-3-16,-5-63-1 15,-6 15-3-15,-6-44 1 16,1 19-2-16,-6-19 2 15,0 19-2-15,0 1-1 16,0 18-6-16,0 1-4 16,0 15-27-16,-6 4-14 15,6 16-35-15,0 9-13 16,0 5-16-16,6 24-4 16,-1 5 12-1</inkml:trace>
  <inkml:trace contextRef="#ctx0" brushRef="#br0" timeOffset="25356">9211 2077 20 0,'-6'0'11'0,"1"0"-6"0,-1 0-4 0,6 0 3 0,-5 0 0 16,-6 0 2-16,0 0 3 15,-1 0 5-15,1 0-4 16,0-5 0-16,-5 1-6 16,-1-6-1-16,-5 5 1 15,0 0 0-15,-5 0 2 16,-12 0 1-16,-5 0-3 15,-6-5-1-15,-5 6 1 16,-5-6 0-16,-1-5 2 16,-5 5 1-16,0 0-1 15,-6 6 1-15,-5-6-4 16,-11 10-2-16,-12 0-3 16,-10-5 1-16,0 5 3 0,0 0 3 15,-6 5 0-15,-22 5 2 16,-11-6 0-16,6 1 3 15,5 5-1-15,-5 0 0 16,-11 0-3-16,-12 4-1 16,6 1-3-16,12-5-2 0,-12 5 3 15,-17-1-4-15,12 1 0 16,5 10 1-16,6 4 2 16,-1-5-3-16,-4 1-2 15,10 4 2-15,5 15 2 16,12 10 0-16,5 5-1 0,1 0-2 15,4 0-1-15,7-1 2 16,15 1 2-16,12-10 0 16,11-5-1-16,11 0-2 15,11 5-1-15,11 0 2 16,11 0 2-16,5 10 0 16,11 0-1-16,6 0 1 15,11 5-1-15,11-6 0 16,6 1 0-16,5 0 6 15,22-5 4-15,11-5-3 16,11-5 1-16,6 0-5 16,0-5 0-16,5 0 3 15,6-4 3-15,5-1 0 16,22 5 2-16,11-4-2 16,-5-1 0-16,5 5-3 0,6-5 1 15,16 1 0-15,23-1 1 16,-23-5-4-16,11-4-1 15,17 4 3-15,11 5 1 16,-11-9-3-16,0-1-1 16,11 6-1-16,16-1 1 15,-16-9 0-15,0-1 1 16,22 6-2-16,0-10-2 16,0-1 3-16,11 6 2 15,5-5 0-15,-10-1 2 16,38-4-6-16,5 0-3 0,-16 0 3 15,-5 0 3-15,-1-6 1 16,12 6 0-16,-28-5-3 16,11 0 1-16,5 5-2 15,-21-5-1-15,5 0 1 16,11 4 1-16,0 1 1 16,-11-10 1-16,0 5-2 15,11 5-2-15,-22 0-2 16,0-5-1-16,5 9 4 15,12-4 3-15,-6-5 3 16,0 5 3-16,16 5-5 16,-16-11-3-16,-11 6-1 15,22 5-1-15,-11-10 0 16,0 0 0-16,-5 5 0 16,16-1 2-16,-23-9-1 15,1 0-1-15,22 10 1 0,-11-10-1 16,0 0 0-16,6 5 2 15,10 0-3-15,-16-5 0 16,6 0 3-16,21 5 1 16,-21-10-1-16,5 5-2 15,22 5 1-15,-22-10-1 16,0 0 2-16,11 5 1 16,-11-5-1-16,5-5-2 15,6 5 1-15,0-4-1 16,-5-6 0-16,-6 5 0 15,11 0 0-15,-22-4 0 0,-6-1 0 16,17 10 0-16,-5-5 0 16,-6-4 0-16,-6 9 0 15,17-5 0-15,-22 0 2 16,-5 0 1-16,10 5-6 16,1 0 0-16,-12-4 1 15,-5-1 3-15,22 5 0 16,-6 0 2-16,6-5-2 15,0-4 2-15,11-6-2 16,-11-5-1-16,-11 11 1 16,17-1-1-16,-17-9 0 15,-6-1 0-15,1 5 0 16,5-4 2-16,-6-10 1 16,-11-1 1-16,-5 1-5 15,11 0-1-15,-16-15 1 0,-6 5 0 16,-12 0 3-16,1 9 1 15,0-4-1-15,-11-5-2 16,-22 5 1-16,-12 5-1 16,-10 4 2-16,-17-14 1 15,-16 0 1-15,-6-5 0 16,-5-5-2-16,-17-10 1 16,-11 1 2-16,-11-1 4 15,-5 10-4-15,-12 0-3 16,-10-5-1-16,-12 10 1 15,-11 5-3-15,-21 5 0 16,-12 5-1-16,-5 4-2 0,-22 6 0 16,-17-1 3-16,-11-4 2 15,-5 4 2-15,0 1-4 16,-6 4-1-16,-22-4 1 16,0-6 0-16,-5 1-2 15,5 5 2-15,-16-6 1 16,-6 1 0-16,0-6 0 15,6 1 2-15,-17 0-1 16,-11-5-1-16,0 4 1 16,0 6-1-16,-16 0-3 15,-6-1 2-15,5 1 1 16,-21 4 2-16,5-4-1 16,-6 4-1-16,-16 6-2 15,-5-1-1-15,-7 6 4 16,-21-1 1-16,6 5 0 0,-6 5-2 15,-6-5 1-15,0 5-1 16,-5-4-3-16,0 4 2 16,5 5-1-16,-5-5 0 15,11 5 4-15,-11 0 1 16,0-5-1-16,11 5-2 16,-17-5-2-16,6 5-1 15,-11 0 4-15,-11 0 1 16,5 0-3-16,-16 0-1 15,11 0 3-15,-17 0 1 16,17 5 0-16,-17-5-2 0,0 5-2 16,11 5 1-16,1-10 1 15,10 9 0-15,-11-9 0 16,12 10 2-16,-23-5-1 16,0 0-1-16,-11 5 1 15,-10-5-1-15,-7 5-3 16,-10-1 2-16,0 1 1 15,-12-5 2-15,1 0-3 16,5 0 0-16,-5 0 1 16,11 0 0-16,-17-5 0 15,22 0 2-15,-5 0-17 16,16 0-4-16,6 0-40 16,-12 0-16-16,12 14-43 15</inkml:trace>
  <inkml:trace contextRef="#ctx0" brushRef="#br0" timeOffset="102478">0 1401 176 0,'16'0'66'0,"-16"0"-36"0,0 0-4 0,0 0 25 16,0 0-14-16,0 0-4 15,0 0-6-15,0 0-2 16,6 0-14-16,-6 0 2 0,5 0 1 15,1 0-3-15,5 0 1 16,0 0-3-16,5 0 0 16,1 0-5-16,0-5-3 15,-1 0 2-15,1 0 2 16,-6 1 2-16,0-6 1 16,0 0-2-16,-6 0 1 0,1 0-4 15,-6-9 0-15,0-1 1 16,-6-4 0-16,1 4-2 15,-6 0-2-15,0 6 1 16,0 9 1-16,0 0-6 16,0 10 1-16,0 0 1 15,-1 9 1-15,1-4 1 16,0 15 0-16,0-6 6 16,6 16 4-16,-1-6-3 15,6 10-2-15,0-9 0 16,11 4 1-16,-5-5 1 15,16-4 3-15,-5-6-3 0,10-4-2 16,-5-5-2 0,17-5 0-16,-6 0-2 0,5-10 2 15,-5 0-40-15,6-5-14 16,-6 0-48-16,0-4-17 16,-5 4-18-1</inkml:trace>
  <inkml:trace contextRef="#ctx0" brushRef="#br0" timeOffset="102853">507 191 280 0,'0'-64'104'0,"0"64"-56"0,0 30-36 16,0-25 26-16,0-10-9 0,0 0-2 15,11 39-4-15,-6-5-3 16,12 25-10-16,-6-10 5 0,11 40 2 15,0-16-1-15,0 21 1 16,0-11-7-16,0 30-4 16,-5-15-17-16,-1 5-5 15,1-15-45-15,-1-9-20 16,1-11-31-16,-6-9-11 16,0-10 18-1</inkml:trace>
  <inkml:trace contextRef="#ctx0" brushRef="#br0" timeOffset="103425">986 1102 228 0,'11'-5'88'0,"-11"5"-48"0,28 30-36 15,-28-25 19-15,11-10 0 16,0 0 3-16,6 5-5 16,-6 0 0-16,5-5-12 15,1 5 6-15,-1-5 2 0,1 0-9 16,5-10-4-16,-6 6-1 0,6-6 0 15,-5 0 1-15,0-4 2 16,-1-1-3-16,1 5 0 16,-6 1-1-1,-6-1 1-15,1 5-2 0,-6 0 2 16,0 1-2-16,-6-1-1 16,1 5 3-16,-12 0 0 15,1 0 1-15,-12 0 0 16,6 0-5-16,-6 5-1 15,6 0-2-15,0 20 0 16,6-5 16-16,-1 24 6 16,6-5 0-16,17 10 0 15,-6-10-2-15,22 6 0 16,0-6-2-16,11 0 1 16,-6-4-4-16,6-6-1 15,-5-4-4-15,5-6-1 16,-5 1-10-16,-1-10-4 0,-5 0-44 15,0-5-17-15,-5 0-49 16,-1-10-17-16,-5 0 10 16</inkml:trace>
  <inkml:trace contextRef="#ctx0" brushRef="#br0" timeOffset="103829">1554 916 296 0,'0'-39'112'0,"0"39"-60"0,-5-5-30 0,5 5 33 15,0 5-20-15,0 0-5 16,5 0-12-16,1-5-1 15,5 19-10-15,0 1 7 0,5 29 5 16,1-10-1-16,5 10-1 16,0-10-9-16,11-4-3 15,-5-6-1-15,-6-14 0 16,0-1 11-16,-6-43 5 16,-5 4-8-16,-5-14-2 15,-6 5-6-15,-6-15-1 0,1 5-1 16,-1-5-2-1,6 5-8-15,0 0-5 0,0 9-42 16,17-4-16-16,-6 10-37 16,0 9-12-16,0 5-18 15,5 11-15 1,1-1 73-16</inkml:trace>
  <inkml:trace contextRef="#ctx0" brushRef="#br0" timeOffset="104388">2304 808 164 0,'0'0'63'0,"0"0"-34"0,-6-5 6 0,6 5 29 15,0 0-8-15,0 0 0 16,-5-5-8-16,5-4 0 16,-6 4-27-16,1 0 4 0,-1 0 2 15,1 0-9-15,-1 10-2 16,1 0-5-16,-6 0 0 16,5 0-4-16,-5 9-2 15,6-4 2-15,5 10 0 16,0-1-1-16,0 16 1 0,0-6-2 15,5-9 0-15,1-1-6 16,-1 16 1 0,1-6 0-16,-1-19 0 0,1 0 2 15,5-6 1-15,-6 1 1 16,6-14 2-16,-5-1-3 16,-1-10-2-16,1 5-16 15,-1-4-5-15,1-1 3 16,-6 1 5-16,0 4 5 15,0 0 2-15,0 5 3 16,5 6 1-16,-5-1 1 0,6 5 2 16,-1 0 1-16,6 14 3 15,0 1-3-15,1 14-2 16,-1-4-5-16,0 14-2 16,0-9-39-16,0 9-18 15,0-10-55-15,5 1-26 16,1-6 19-1</inkml:trace>
  <inkml:trace contextRef="#ctx0" brushRef="#br0" timeOffset="104895">2723 877 232 0,'0'0'88'0,"0"0"-48"0,11 15-29 15,-11-11 23-15,5 1-7 16,1-5 1-16,-1 10 7 15,1 0 2-15,-1 14-19 16,1-4 5-16,-1 0 4 0,1-1-9 0,-1 1-2 16,1-1-5-16,-6-9-2 15,0 0-8-15,0-30-2 16,0 1-3-16,0-1 0 16,0 6-4-16,0-6 0 15,0 0 4-15,5-4 2 16,-5 4 2-16,6 1 0 15,-1 4-3-15,1 0 2 16,0 5 7-16,5 6 4 16,0 4 3-16,5 4 3 15,1 1-5-15,5 5-1 16,-6-5-4-16,1 20-1 16,-6-6-8-16,5 11 0 15,-5-6-37-15,0 1-13 16,0-1-55-16,0-4-21 15,0-6-5-15</inkml:trace>
  <inkml:trace contextRef="#ctx0" brushRef="#br0" timeOffset="105256">3042 24 324 0,'6'-19'123'0,"-6"19"-66"0,0-5-49 0,0 5 29 16,0 10-8-16,0-5 1 15,11 9-4-15,0 1 1 16,6 19-15-16,-1-4 4 0,17 43 4 15,-5-9 4-15,16 29 3 16,-11-15-8-16,11 1-4 16,-5-11-8-16,5 25-5 15,-11-14-6-15,0 9 0 16,-6-15-33-16,-5-19-16 16,1-5-36-16,-7-9-15 15,1-6-12-15,-6-10-6 16,0 1 16-1</inkml:trace>
  <inkml:trace contextRef="#ctx0" brushRef="#br0" timeOffset="105563">3351 872 268 0,'-38'0'101'0,"38"0"-54"0,0 5 16 0,0 0 46 16,0-5-31-16,0 0-14 16,16 0-27-16,-5 0-10 15,11 0-15-15,0 0-8 0,11-5 0 16,-5 5-3-16,5-5-1 15,-5 0-37-15,-1 0-17 16,1 0-77-16,-6-9-33 16,-6 4 2-1</inkml:trace>
  <inkml:trace contextRef="#ctx0" brushRef="#br0" timeOffset="107211">1212 2371 200 0,'23'0'74'0,"-23"0"-40"0,-28-10-2 0,22 10 27 15,-5-4-14-15,6-1-3 16,-17-10-12-16,0 5-4 15,-6 0-14-15,6 1 1 0,-5 9 3 16,5 0-4-16,5 9 1 16,1 1-6-16,4 5-2 15,1 0-7-15,17 24-1 16,-1-10 1-16,18 15 1 16,-1-9-2-16,11-21 0 15,-6 1 15-15,6-25 6 16,-5 0 5-16,-6-4 1 15,0-1-9-15,-17-5-2 16,1 6-3-16,-17-11-1 16,5 6-32-16,-5 4-14 15,0 0-56-15,0 0-26 0,0 1-39 16</inkml:trace>
  <inkml:trace contextRef="#ctx0" brushRef="#br0" timeOffset="108948">1483 3386 244 0,'11'-15'90'0,"-11"15"-48"0,-6 10-12 0,6-5 31 0,-5 4-16 16,-1 1-6-16,-5 10-16 16,6-6-7-16,-7 1-9 15,7 0-3-15,-1 4 0 0,1-4-2 16,5 5-2-16,0-6-2 15,11 6 1-15,-6 0-1 16,12-6-2-16,-6 1 3 16,11-5 2-16,-5 0 6 15,-1-5 4-15,1-1 11 16,-6 6 6-16,0-5 5 16,-11 5 3-16,0 0-18 15,-6 9-8-15,1 1-6 16,-1 4-4-16,1-4-6 0,-1 5-1 15,1-6-30 1,-1-4-11-16,1 0-30 0,-1-6-14 16,1 1-36-1,-1-5-48-15,6 0 62 16</inkml:trace>
  <inkml:trace contextRef="#ctx0" brushRef="#br0" timeOffset="109290">1593 2753 252 0,'0'-9'96'0,"0"9"-52"0,5 9-25 0,-5-4 29 0,0 0-6 16,0 0 2-16,11 15-7 15,-5-6-2-15,10 31-20 16,1-11 4-16,16 15 2 0,0-10-5 16,17 49 1-16,-12-14-8 15,12 29-1-15,-1-20-4 16,1 5-3-16,-11-14-11 16,-1-11-4-16,-5-9-28 15,-5-5-11-15,-6-10-29 16,-6-4-14-16,1-6-32 15,-6-4-30-15,-5-6 72 16</inkml:trace>
  <inkml:trace contextRef="#ctx0" brushRef="#br0" timeOffset="109574">1863 3523 316 0,'38'-15'121'0,"-38"15"-66"0,-44 0-25 0,39 0 37 16,-1 0-16-16,1 0-5 0,21-15-15 15,6 1-5-15,12-11-15 16,-7 6-4-16,12-11-3 0,-6 6-2 15,5-6-2-15,-5 6-15 16,0 4-5-16,-5 5-76 16,0-9-34-16,-6 4-43 15</inkml:trace>
  <inkml:trace contextRef="#ctx0" brushRef="#br0" timeOffset="107853">110 3170 260 0,'-28'-39'96'0,"28"39"-52"0,-11-10-18 15,6 10 29-15,-1 0-29 16,1 0-9-16,5 0 0 16,0 0 0-16,5 10-8 15,1 0 3-15,10 48 4 0,1-9 5 0,11 15 2 16,-6-10-8-16,22 29-2 15,-6-9-5-15,12 29 0 16,-12-15-5-16,7 0-2 16,-7-15-22-16,1 1-9 15,-6-15-29-15,0-5-13 16,-6-10-23-16,-4-5-11 16,-1-5-4-1</inkml:trace>
  <inkml:trace contextRef="#ctx0" brushRef="#br0" timeOffset="108147">209 3920 300 0,'-5'-5'112'0,"5"5"-60"0,5 0-21 15,-5 0 37-15,6 0-3 16,-1 0 1-16,12 0-21 16,-1 0-8-16,17 0-21 15,0 0-10-15,17-10-2 0,-11 0-3 16,10-5 2-16,-10 6-29 16,-1-11-9-16,-4 5-45 15,-1 1-18-15,-6-1-42 16,1 0-58-16,-6 5 64 15</inkml:trace>
  <inkml:trace contextRef="#ctx0" brushRef="#br0" timeOffset="108556">887 3724 248 0,'11'0'93'0,"-11"0"-50"0,17 0-37 0,-17 0 20 15,5 0-1-15,1 0 2 16,5-5-8-16,0 0-1 16,0 0-11-16,0 0-4 0,11-5 0 15,-5 5 0-15,5-4 3 16,-6-1-1-16,1-10 0 0,-6 5-1 16,-6-4 0-16,1 4 0 15,-17 0 0-15,0 1 0 16,-6-6 2-16,6 5-5 15,-5 11-3-15,-1-1 3 16,0 5 1-16,6 0-3 16,0 9 1-16,0 1 2 15,6 15 3-15,-1-6 4 16,6 16 5-16,0-6-4 16,6 5 0-16,-1-4-6 15,6-1-1-15,-5-4-1 16,16-1-2-16,-5-4-21 15,5-6-9-15,0 1-27 0,11-5-11 16,-6 0-24-16,1-5-9 16,-6-1 5-1</inkml:trace>
  <inkml:trace contextRef="#ctx0" brushRef="#br0" timeOffset="106517">138 1999 300 0,'-11'-10'112'0,"11"10"-60"0,0 10-54 0,0-5 20 15,0-15-7-15,0 0 3 16,11 25 13-16,-6 0 4 0,17 29-15 16,-5-5 4-16,21 15 3 0,-5-10-1 15,6 39-1-15,-6-14-11 16,6 4-6-16,-6-14-6 16,5 10-1-16,-5-15-36 15,-5-1-16-15,-6-8-38 16,0-6-15-16,-5-5-24 15</inkml:trace>
  <inkml:trace contextRef="#ctx0" brushRef="#br0" timeOffset="106840">171 2704 352 0,'5'10'132'0,"-5"-10"-72"0,22-24-37 0,-22 24 35 15,11-20-23-15,0 5-7 16,22-19-15-16,-5 5-4 15,10 9-5-15,-4 1 2 0,4-1 0 16,-5 5-29-16,0-4-11 0,-5 4-44 16,5-10-17-16,-6 6-38 15,7-1-43 1,-7 1 66-16</inkml:trace>
  <inkml:trace contextRef="#ctx0" brushRef="#br0" timeOffset="111934">2469 2420 28 0,'0'-10'13'0,"0"15"-6"0,6-24 0 0,-6 14 9 16,5-5-2-16,1 0 2 15,10 0-7-15,12 1-3 16,5-1-3-16,6-5-3 15,5 0 5-15,5 1 4 16,6-6-5-16,0-4 0 16,1-1-2-16,-1-4-2 15,5-1 3-15,1-4 0 16,16 5 1-16,-5-1 2 16,-1-4-3-16,1 5 0 15,0-6 1-15,-6-4 2 16,-5 10-1-16,-6-6 0 15,-6-4-1-15,6-5 0 0,6 0 2 16,0 0 3-16,27 5-2 16,0 0 1-16,0-1-3 15,-5 6 0-15,-11 0-3 16,-6 4 1-16,-11 1 0 0,0 4-1 16,-5 6 1-16,-6 4-4 15,-11 0 0-15,-6 6 3 16,-5-1 1-16,-5 5 1 15,-6 0 0-15,0 0-2 16,-6 0 1-16,1 5-31 16,-6 0-57-1,0 0 3-15</inkml:trace>
  <inkml:trace contextRef="#ctx0" brushRef="#br0" timeOffset="112640">4481 1107 64 0,'0'0'27'0,"0"5"-14"0,6-5-7 16,-6 0 9-16,0 0 3 15,5 0 1-15,1 0-2 16,5 0 0-16,5 0-7 0,6 0-4 16,6 0-3-16,5-5-3 15,0 0 1-15,17 0 1 0,-6 0 3 16,5 1-7-16,1 4 0 15,-6 0 2-15,-5 4 2 16,-6-4 0-16,0 5 1 16,-6 0 2-16,-5 0 2 15,-5 0-3-15,-1 5-3 16,-5 0 2-16,1-1 0 16,-1 1 5-16,0 0 3 15,-6-5-6-15,1 5-3 16,-1 0 3-16,-5 4 4 15,-11 6 1-15,-5-1 4 0,-12 1-1 16,-11 5 0-16,-10 9-1 16,-6 10 0-16,-6 5 0 15,0 5 0-15,1 0-6 16,10 5-2-16,6-6-2 16,5 1-2-16,6-5-21 15,6-9-11-15,-1-1-55 16,1 0-39-1,-1-10 49-15</inkml:trace>
</inkml:ink>
</file>

<file path=ppt/ink/ink64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6:23.49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3310 113 100 0,'-5'-10'38'0,"-1"10"-20"0,1 0-19 15,5 0 9-15,0 0-7 16,0 0-3-16,-11 5 3 16,0 0 1-16,-6 0 13 15,1-5 5-15,-6 0 3 16,-6 0 1-16,-11 0-5 16,-5 0 1-16,-11-5-11 15,-11 0 1-15,-6 0 3 0,1 1 4 0,-1 4 2 16,0 0-8-1,1 0-4-15,-6 0-4 0,-6 0 0 16,-11 0-4-16,-5 4 0 16,0-4 1-16,-1 5 0 15,7 5 4-15,-12 0 5 16,-11-5-5-16,-16 0-2 16,5 5 1-16,0 4 0 15,6 6 3-15,-6-1 3 16,1 6 0-16,-1-1 2 15,6 6-6-15,5 14-3 0,17 5-1 16,16 5-1-16,6 9 0 16,0-9 0-16,10 5-3 15,7-10 2-15,5-5-1 16,11-5-2-16,11 1 0 16,5-1 0-16,11 0 5 15,6 0 1-15,17 0 0 16,10 1-2-16,6-1 3 15,6 5 0-15,5 0-1 16,6-5 1-16,10 0-2 16,6 6-1-16,6-6 1 15,11 0 1-15,10 0-1 16,12-5 2-16,-11-9 0 16,5-5 3-16,6-6 1 15,10 6 1-15,18 4-2 0,4-4-1 16,-10-10-1-16,0 4 0 15,0-4-2-15,11 0 1 16,16 0-2-16,-5 0 2 16,-12-1 0-16,12-4 1 15,6 0-5-15,10 0 1 16,-5 0 2-16,0-5 1 16,-1 0 3-16,12 0 3 15,11 5-2-15,-11-5 1 16,0 0-5-16,11 0 0 15,11 5-1-15,-12-5 1 16,1 0 2-16,6 0 2 16,10 5-6-16,-10-5 0 0,-12 0-1 15,0 0 2-15,12 0-1 16,-1 0-1-16,-5 0 12 16,5 0 4-16,1 0-8 15,10 0-4-15,-16 0-3 16,0 0 1-16,44 0 1 15,-6 5 1-15,-21-5-5 16,-12 0 1-16,-11 5 0 16,17-1 2-16,-5 1-3 15,-17-5 0-15,-1 0 3 16,1 0 1-16,17 5-1 16,-6 0-2-16,-1-5 1 0,1 0-1 15,22 10 4 1,-11-5 2-16,0-5-5 0,5 10 0 15,12-1-1-15,-17 1 2 16,0-10-1-16,-6 5-1 16,17 5 1-16,-6-10-1 15,-5-5 0-15,-11 0 0 16,17 5 0-16,5-5 2 16,-23-5 3-16,1 6 4 15,11-1-2-15,6-5 1 16,-34 0-5-16,6 0-2 15,-11 0 0-15,10 6 1 16,1-6 1-16,-16 5 1 0,-1-5 2 16,-5 0 1-16,11-4-1 15,5 4-1-15,-16-10-3 16,-6-4-2-16,0-1 1 16,-5 6 1-16,5-6-1 15,6 1-1-15,-17-6 3 16,-27-4 2-16,-11 0 0 15,-6-6 0-15,-5 1-1 16,-6 5 0-16,-11 0 0 16,-5 4 2-16,-12-4-1 15,-5 0 0-15,-5-1-1 16,-6 6 2-16,-6-1-1 16,-10 1 2-16,-1 5-4 15,-5-1 0-15,-11 5-1 16,-11-4-2-16,-11-10 1 0,-16 4-1 15,-6 1-3-15,-6-5 0 16,-16-1 2-16,-11-4 0 16,-6 0 1-16,6 0 0 15,-6-5 0-15,0 4 0 16,0 6-3-16,-10 10 0 16,-18 4 2-16,7-4 0 15,-1 9 1-15,-5 0 2 16,10 10-3-16,-15 0 0 15,-12-4 1-15,0-6 2 16,0 5-3-16,12 0 0 0,-7 0 1 16,-16-4 0-16,1-6 2 15,-1 5 1-15,11 6-4 16,-22 4-1-16,-11-10 1 16,6 0 0-16,-1 6 1 15,-4 4 0-15,-23-10 0 16,11 0 0-16,5 5 0 15,-10 1 0-15,-11-1 0 16,5 0 2-16,11 0-3 16,-22 5 0-16,0 0 3 15,-6 1 1-15,6-1-4 16,-11 0-1-16,6 0 1 16,11 5 2-16,-1-5-2 15,-10 0 0-15,-1 0 1 16,17 0 0-16,-22 0 2 0,6-4 1 15,-1-1-1-15,12 10-2 16,-17-5-2-16,5-10-1 16,18 10 2-16,-18-5 0 15,1 6 1-15,-1-6 0 16,17 20 0-16,-27-10 0 16,10 0 0-16,6 0 0 15,6 9 2-15,-17-14 1 16,0 5-1-16,11 5-2 15,-28-5-2-15,6-5 1 16,12 10-1-16,-12 5 0 16,5 0 2-16,12 0 2 15,16 0-3-15,5-1 0 16,6 6-28-16,22-5-10 0,17 5-36 16,22 4-15-16,11 1-54 15,10-1-54 1</inkml:trace>
</inkml:ink>
</file>

<file path=ppt/ink/ink64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6:31.96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0 335 116 0,'6'35'46'0,"-6"-35"-24"0,5 30 7 0,-5-25 23 16,0 14-4-16,0-4 1 15,0 0-14-15,0-1-6 16,0-4-17-16,0-5 23 0,0-20 11 16,0 6-10-16,0-21-4 15,0 6-5-15,-5-20 0 16,5 3-6-16,0-3-1 16,0 5-5-16,0-5 1 15,0 10 2-15,0-1 3 16,0 5-7-16,5 6-3 15,-5-1-4-15,11 5-2 16,1 6-3-16,5 9-2 0,0 0-13 16,-1 5-6-16,1 0-30 15,-1 10-13-15,2 0-39 16,4 9-16-16,-6-4-32 16</inkml:trace>
</inkml:ink>
</file>

<file path=ppt/ink/ink64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6:30.52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287 309 288 0,'-5'-10'107'0,"-17"0"-58"0,11 6-26 0,11 4 29 16,0 0-16-16,0 0-6 15,0 0-4-15,-6 9-2 16,6 11-13-16,-5 19 9 0,-1 5 6 0,6-5 3 15,0 15 3-15,0-5-4 16,0 30-3-16,0-11-9 16,0 35-3-16,0-19-5 15,0 14-3-15,0-15-2 16,0 15-3-16,0-15-2 16,6 0 1-16,-1-9-32 15,1-10-13-15,-1-10-34 16,1-10-13-16,-6-5-21 15,5-15-8-15,1-4-9 16</inkml:trace>
  <inkml:trace contextRef="#ctx0" brushRef="#br0" timeOffset="344">22 456 260 0,'-17'-20'99'0,"17"20"-54"0,-5 0-6 0,5 0 37 16,0 0-17-16,0 0-4 15,11-4 1-15,0 4 1 0,22-15-30 16,33-5 4-16,-11 6 1 0,-4 4-11 15,9-15-2-15,-4 6-11 16,4-16-5-16,28-18-2 16,-33 18 1-16,-10 6-14 15,5-1-5-15,-11 6-33 16,-6-1-13-16,0 6-40 16,-6-6-17-16,1 6-31 15,-6-1-37 1,-5 5 77-16</inkml:trace>
  <inkml:trace contextRef="#ctx0" brushRef="#br0" timeOffset="649">354 931 228 0,'-11'15'88'0,"11"-15"-48"0,16 5 8 0,-16-5 39 16,17 0-17-16,-6 0-5 16,16-15-26-16,1 5-12 15,5-9-16-15,-6 4-5 0,1-4-2 16,-6 4-11-16,0 0-5 0,0 0-43 15,1 6-16-15,-6-1-43 16,-1 5-16-16,1 0 7 16</inkml:trace>
  <inkml:trace contextRef="#ctx0" brushRef="#br0" timeOffset="1034">1016 1093 224 0,'40'-10'85'0,"-40"10"-46"0,16-14-4 0,-16 14 32 15,6-5-6-15,-6 5-1 16,0-5-20-16,0 0-8 16,-17-5-18-16,6 0 0 0,-16 0 0 15,3 6-5-15,-3 4-1 16,5 0-4-16,0 14-1 15,0 1 1-15,11 19 0 16,0-4-2-16,16 9-2 16,1-5 3-16,27-4 0 15,-6-6 1-15,17-9 0 16,-9-1 0-16,3-23 2 16,-5-1 3-16,-5-10 2 15,-1 1-3-15,-10-6 0 16,-1 6-32-16,-5-6-13 0,-5 5-34 15,-1 1-13 1,1 4-22-16,-6 5-7 0,0 1 5 16,0 9-14-1,0 0 54-15</inkml:trace>
</inkml:ink>
</file>

<file path=ppt/ink/ink64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6:35.95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71 106 248 0,'33'0'93'0,"-33"0"-50"0,11 5-22 0,-11-5 28 15,6 5-13-15,0 0-1 16,5 0-11-16,-6 0-5 16,6-1-11-16,0 1-1 0,6-5 3 15,-6 0-8-15,5 0-1 16,-5 0 1-16,0-9 3 16,0 4-2-16,0-10 0 0,-5 0 1 15,-1-4 0-15,-5 4-2 16,-5 0-2-16,-1 1 1 15,-10-1 1-15,5 5-3 16,-17 5 0-16,6 0 1 16,-11 15 0-16,5 0 2 15,1 9 1-15,-1 1 7 16,6 9 4-16,6-4 4 16,5 9 1-16,0-4-4 15,11 4 1-15,0-5-5 16,22 1-1-16,-6-1-6 15,17-4-1-15,-5-6-1 0,5-4-2 16,-5 0-26-16,-1-10-12 16,-5-1-36-16,0-8-16 15,-5-1-51 1,5-5-48-16,0 0 77 16</inkml:trace>
</inkml:ink>
</file>

<file path=ppt/ink/ink64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6:35.04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0 118 276 0,'5'-64'104'0,"-5"64"-56"0,22-39-16 0,-22 34 35 16,6 0-20-16,-6 0-4 16,5 10-1-16,1 0 0 15,10 29-22-15,1-5 2 0,0 45-1 16,0-10 0-16,-1 29 2 0,-5-15-11 16,1 25-2-16,-7-15-6 15,-5 25-3-15,0-25-14 16,0 0-6-1,0-14-43-15,-5-11-18 0,5-9-48 16,-6-14-20-16,0-11 4 16</inkml:trace>
  <inkml:trace contextRef="#ctx0" brushRef="#br0" timeOffset="458">477 549 168 0,'5'-5'66'0,"-5"5"-36"0,11-20 9 0,-11 20 32 16,0 0-1-16,0 0 1 15,6-5-9-15,-1 0-3 16,1 0-33-16,-1 5 7 0,1-4 4 15,-1-1 0-15,-5 5 2 16,0 0-10-16,0 0-3 16,0 0-9-16,0 0 0 15,0 0-6-15,-11 0-1 16,6 0-9-16,-6 9 0 16,0 1 1-16,0 10 1 15,0-5-1-15,-11 4-2 0,4 1-2 16,-4 9 1-16,6 1 3 15,-1 9 1 1,6-5-4-16,5 5 1 0,1-9 0 16,10 4 2-16,1-5-1 15,-1 1 2-15,1-6-4 16,5-4-2-16,-5-5-14 16,5-6-4-16,0-4-35 15,0 0-17-15,0 0-47 16,6-10-22-16,0 0-32 15</inkml:trace>
  <inkml:trace contextRef="#ctx0" brushRef="#br0" timeOffset="2828">444 735 120 0,'5'0'46'0,"-5"0"-24"0,0 0-6 16,0 0 18-16,0 5-5 15,0-5 0-15,-5 5 4 16,-2 0 1-16,2-1-18 15,5 1 11-15,-6 0 3 0,1 0 0 16,-6 5 2-16,0-5-9 16,-6 5-4-16,6-5-11 15,-6-1-3-15,1 1-3 0,-6 0-2 16,5 0-28-16,1 0-14 16,-1 0-97-1,11-5-49-15,0 0 93 16</inkml:trace>
</inkml:ink>
</file>

<file path=ppt/ink/ink64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6:36.28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310 0 324 0,'6'-15'123'0,"-6"15"-66"0,0 0-25 0,0 0 38 0,-6 10-24 16,0 0-8-16,-5 24-6 15,-5 31 2-15,-1-16-19 16,1-9 14-16,-6 33 5 0,5-8-12 16,-5 44-2-16,6-25-10 15,-1 15-4-15,1-14-3 16,4-1-3-16,1-16-17 16,0-3-9-16,0-11-26 15,-1-9-12-15,7-6-17 16,-1-9-5-16,1-5-17 15,-1-10-5-15,1-5-13 16,5-5-8-16,0 0 64 16</inkml:trace>
  <inkml:trace contextRef="#ctx0" brushRef="#br0" timeOffset="281">0 430 188 0,'0'-15'71'0,"0"15"-38"0,6-4 12 0,-6 4 36 16,0 0-1-16,0 0-1 16,5 0-24-16,1 0-8 15,5 4-28-15,-6 1-7 0,6 5-4 16,0 0-4-16,0 5-3 0,0-6-31 15,1 7-15-15,-7-1-46 16,1-5-17-16,-1-1-31 16,1 1-27-1,-1 0 79-15</inkml:trace>
  <inkml:trace contextRef="#ctx0" brushRef="#br0" timeOffset="780">720 203 220 0,'11'-20'82'0,"-11"20"-44"0,5-15-9 0,-5 10 30 15,0 0-1-15,0 0 2 16,0 5-13-16,0 0-5 16,-5 0-23-16,-1 0 0 0,-5 10-1 0,6-5 3 15,-6 5 2 1,-11 10-1-16,5-5-2 0,6-1-6 15,-5 6-4-15,5-5-5 16,-1 0-4-16,1 0 0 16,11 5 1-16,0-6-1 15,17 11-1-15,-6 0 1 16,0 5 1-16,0-6 10 16,0 6 7-16,0 0 3 15,-5 4 4-15,-1-4-5 16,1 0-1-16,-1-5-9 15,-10 4-4-15,-1-5-13 16,-16-4-6-16,0 1-30 16,-17-12-12-16,6 1-71 0,-17 0-32 15,6 0-37 1</inkml:trace>
</inkml:ink>
</file>

<file path=ppt/ink/ink64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6:44.71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89 8 120 0,'0'-9'46'0,"0"9"-24"0,0 5-6 15,0-5 27 1,0 9-10-16,0 6 1 15,0 5-2-15,0 9-18 16,-11 0 1-16,0-4 1 0,11-5-4 16,-11 9-2-16,5-5-3 15,-5 1-2-15,0-5-25 16,-6-1-12-16,6-4-78 16</inkml:trace>
</inkml:ink>
</file>

<file path=ppt/ink/ink6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5:30.97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94 381 124 0,'6'22'46'15,"-6"-22"-24"-15,11 61-13 0,-11-51 16 0,0 6 6 16,0 0 3-16,0-1-1 16,0-4 2-16,0-1-19 15,0 0 11-15,-11-10 3 0,5 0-4 16,-5-20-1-16,-2-1 1 16,2-16 3-16,-1 7 7 15,1-16 4-15,-1 4-1 16,1-4-2-16,-1 4-7 15,12 1-2-15,0 5-6 16,6 4-4-16,0 7-6 16,5-6-2-16,1 6-2 0,-1 4 0 15,1 5-4-15,6 6-1 16,-7-1-25-16,7 6-13 16,-7 0-73-16,1 0-29 15,-1 0-47 1</inkml:trace>
</inkml:ink>
</file>

<file path=ppt/ink/ink65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6:46.57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 15 140 0,'-6'-15'55'0,"6"15"-30"0,0 0-5 0,0 0 19 0,0 5-8 15,0 0-3-15,0 14-3 16,0 1-1-16,6 24-13 15,-6-5 0-15,0 15 0 0,0-10-4 16,0 11-2-16,0-11-5 16,0 5 0-16,0-5-55 15,0-4-23-15,0-6-25 16</inkml:trace>
</inkml:ink>
</file>

<file path=ppt/ink/ink65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6:46.74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 30 88 0,'-11'-25'33'0,"11"25"-18"0,0-5-27 0,0 5 4 15,6 0-26-15,-6 0-10 16</inkml:trace>
</inkml:ink>
</file>

<file path=ppt/ink/ink65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6:47.26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0 134 140 0,'0'5'52'0,"0"-5"-28"0,0 14-17 16,0-9 13-16,0 10 1 16,0 0 4-16,5 14 0 15,1-5 2-15,0 16-15 16,-1-6 9-16,1 5 2 0,-1-6-9 0,1-3-3 15,-6-1-3-15,0-4 0 16,0-6 7-16,0-9 4 16,0-5-7-16,5-20-2 15,-5 6-6-15,0-26-1 16,0 6-3-16,6-24-1 16,-1 4-1-16,2-5 0 15,-2 5 0-15,6 0 0 16,-5 6 2-16,5 4 2 15,-6 4 1-15,12 11 3 16,-6 4 6-16,11 20 2 16,1 0 4-16,-1 20 3 15,-6-5-7-15,6 24-3 16,-5-5-4-16,0 14 0 16,-6-4-2-16,1 0 0 0,-1-4-30 15,0-1-12-15,-6-5-44 16,6-6-18-16,-5-3-30 15</inkml:trace>
</inkml:ink>
</file>

<file path=ppt/ink/ink65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6:47.72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118 40 196 0,'16'-25'74'0,"-16"25"-40"0,11-15-5 0,-11 15 30 16,0 0 3-16,0 0 3 15,-5 0-19-15,-1 0-7 16,-5 5-23-16,0 0-3 0,-5 10 0 15,-1 0-5-15,1 9-2 16,-1-4-3-16,6 4-3 16,0 2-2-16,0 3 1 15,0-4-1-15,11 4-2 16,0-5-2-16,11 11 1 16,-6-6 1-16,18 5 2 15,-1-3 3-15,5 3 2 16,-5-4-1-16,0-6 1 0,-5 1 20 15,-6-6 9-15,0 1 0 16,-17 4-2-16,1-4-14 16,-17 4-5-16,5-3-20 15,-5 3-9-15,6-4-44 16,-1 5-20-16,1-6-37 16,5-4-13-16,0-5-4 15</inkml:trace>
</inkml:ink>
</file>

<file path=ppt/ink/ink65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6:50.03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233 44 160 0,'0'-25'63'0,"0"25"-34"0,-5-19 10 0,5 19 32 15,-6 0-14-15,1 0-3 16,-12 0-18-16,0 0-7 16,-5 10-17-16,0-6 8 0,-6 21 3 15,6-5-3-15,-6 4 1 16,6-4-12-16,5 4-3 15,0 2-11-15,17 3-2 16,0-4 2-16,28 4 0 16,-6-5 3-16,18 1 1 0,-7-5 1 15,5-1 0-15,-4-4 11 16,-6 0 5-16,-6-1 16 16,-22 6 7-16,0-4-16 15,-28 3-8-15,6-4-14 16,-17 4-6-16,6-4-44 15,-6 0-17-15,5 4-51 16,6-4-18-16,1 0-8 16</inkml:trace>
</inkml:ink>
</file>

<file path=ppt/ink/ink65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6:50.54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0 130 208 0,'6'0'77'0,"-6"0"-42"0,0 0-28 0,0 0 18 16,0 0-7-16,0 0 2 15,0 5 0-15,0-5 2 0,5 5-12 16,1 0 3-16,-2-5 1 0,2 0-3 16,5 5 1-16,0 0-7 15,-1-5-3-15,1 0 3 16,0-10 4-16,0 5-3 16,-6-14-1-16,0 4 0 15,-5-10-1-15,0 6 2 16,-5-1 1-16,5 6 3 15,-5-1 1-15,-1 5-3 16,-5 10 0-16,0 0-10 16,1 15 0-16,-1-1 0 15,0 21 3-15,6-6 6 0,-1 1 6 16,2-1-9-16,-2 5-2 16,6-4-4-16,0-1 0 15,0-4 6-15,6-6 2 16,-2 6-24-16,13-11-11 15,-6-4-36-15,10-5-16 16,-5 0-30 0,0-5-37-16,0 0 55 15</inkml:trace>
</inkml:ink>
</file>

<file path=ppt/ink/ink65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6:51.12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143 73 196 0,'11'-19'74'0,"-11"19"-40"0,11-5-2 15,-11 5 30-15,0-5-3 16,0 5 0-16,0-10-9 15,0 5-4-15,0-4-25 16,0 4 5-16,-5-5 2 0,-1 5-9 16,-5 5-1-16,0 0-6 15,-5 10-2-15,-1-5-9 16,0 14 0-16,1-4 1 16,-1 9 1-16,6 1-4 0,0-1 1 15,0-4-2-15,11 0 0 16,0-1 0-16,6-4 0 15,-6 0 2-15,11-1 2 16,-6-4-1-16,6-5 2 16,0 0 2-16,6-5 2 15,-1 0-3-15,7-15-1 16,-12 5-1-16,0-4 1 16,0-1-4-16,0 5 0 15,-6 0-4-15,1 10 1 16,-1 0 2-16,-5 15 3 15,0 0-2-15,-5 24 0 16,-1-10-1-16,-5 30 0 16,0-5 4-16,-5 25 3 0,5-11-2 15,-17 6 0-15,11-11-14 16,1-4-8-16,-1-5-48 16,1-5-18-16,5-10-58 15,5-5-67 1,1-4 73-16</inkml:trace>
</inkml:ink>
</file>

<file path=ppt/ink/ink65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6:51.60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44 176 0,'6'-15'66'0,"-6"15"-36"0,5-10 7 0,-5 10 30 0,0 0-15 16,0 0-8-1,0 5-19-15,0 0-8 0,0 15-10 16,0 0 4-16,6 5 4 0,-1-1-5 16,17 6-1-16,-5-5-1 15,5 0 0-15,0-6 13 16,6-14 6-16,-5 0 6 15,4-20 3-15,-5 1-12 16,-5-22-1-16,-1 7-10 16,-5 0-3-16,-5 4-5 15,-1 0-4-15,1 5-51 16,-1 5-24-16,1 5-59 16,-1 6-24-16,1-1 17 15</inkml:trace>
</inkml:ink>
</file>

<file path=ppt/ink/ink65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6:52.06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0 101 196 0,'6'0'74'0,"-6"0"-40"0,5 5-13 0,-5-5 22 15,0 10-4-15,0-5 0 16,6 4-11-16,-1 1-3 0,6 0-14 16,0-5 0-16,0 0 0 0,0 0-6 15,0 0-3-15,0-1 5 16,0-13 5-16,0 4-2 16,0-10 0-16,-5 0-4 15,-1-4-1-15,-5-1-1 16,-5-3 0-16,-1 3 0 15,1 0 2-15,-1 1-3 16,-5 14-2-16,0 0 2 16,-5 15 0-16,5 0 5 15,0 19 3-15,0-4 7 16,5 3 6-16,1 1-7 16,5 6-2-16,0-6-6 15,5 0-1-15,1-4-3 16,5 3 0-16,0-8-6 0,0-5 1 15,0-6-11-15,0-4-5 16,0 0-45-16,5 0-20 16,-5 0-35-16,17-5-16 15,-6 0 10 1</inkml:trace>
</inkml:ink>
</file>

<file path=ppt/ink/ink65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6:52.44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0 212 0,'11'0'82'0,"-11"0"-44"0,5 29-9 0,-5-24 30 0,0 21-1 16,0-7 0-16,0 15-8 15,0-3-2-15,0 8-26 16,0-5-8-16,0 7-3 0,0-12-7 15,6-5 0-15,-1 2 0 16,1-16 0-16,-1 0-2 16,1-25-2-16,5 0-8 15,-1-10-5-15,-5 5 7 16,6-9 5-16,-5-2-4 16,5 12 2-16,-5-1-1 15,5 5-1-15,-6 1 10 16,6 19 6-16,0-1 1 0,0 16 1 15,0-5-5-15,-1 15-3 16,1 0-27-16,0-1-12 16,0-5-45-16,0-3-19 15,0-6-59 1</inkml:trace>
</inkml:ink>
</file>

<file path=ppt/ink/ink6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6:28.62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299 40 184 0,'17'0'68'0,"-17"0"-36"0,23-10-9 15,-23 10 24-15,11 0 2 16,1 0 3-16,-1-5 2 0,-5 0 2 15,0 0-31 1,0 0 8-16,-12 0 2 0,0 0-11 0,-11 5-3 16,5 0-10-16,-16 5-3 15,5 0-2-15,-6 10-1 16,6 0 1-16,-12 21 1 16,7-5 1-16,-13 20 0 15,7-5-7-15,-1 10 0 16,6-5-1-16,6 11 0 15,6-11 2-15,11 5 3 16,6-5-2-16,12 0 0 16,-1-10 1-16,7-10 0 15,-7-5 0-15,12-11 0 16,-6 0-2-16,12-10 1 16,-6 0-24-16,6-5-11 0,-6 0-30 15,0 0-13-15,0 0-35 16,0 6-16-16,0-6-9 15</inkml:trace>
</inkml:ink>
</file>

<file path=ppt/ink/ink66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6:32.44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8 131 184 0,'11'10'68'0,"-11"-10"-36"0,22-5-18 0,-22 5 20 16,11 5-6-16,0-1 0 15,6-4 5-15,-1 0 1 16,6 0-18-16,-5 0 6 0,-1 0 5 16,1 0-11-16,-1 0-3 15,1 0-4-15,-6-9 1 16,0 4-3-16,0-10-2 16,-6 0-2-16,1-4 0 15,-1 4 0-15,-5 0 1 16,0 1-2-16,-11-1 1 15,0 0-4-15,-5 10 0 16,-1 0 1-16,-10 10 0 0,5 0 0 16,-6 10 2-16,6 0 5 15,0 19 6-15,0-5 4 16,11 15 4-16,0-9 0 16,16 9 2-16,1-10-9 15,16 0-1-15,-5-4-5 16,10-6 0-16,-5-4-5 15,0-10 0-15,0 0-19 16,0-6-9-16,0 1-40 16,0-5-18-16,-5 0-41 15,-1-5-17-15,1 1 23 16</inkml:trace>
  <inkml:trace contextRef="#ctx0" brushRef="#br0" timeOffset="388">549 23 332 0,'6'-5'126'0,"-6"5"-68"0,5 0-28 16,-5 0 39-16,0 5-28 15,0 0-8-15,6 19-20 16,-1-4-9-16,6 14-2 16,0-4-46-16,0 9-18 0,0-5-75 15,0 0-30-15,0-4 42 16</inkml:trace>
  <inkml:trace contextRef="#ctx0" brushRef="#br0" timeOffset="1144">1051 111 268 0,'5'-10'101'0,"-5"10"-54"0,0-44-24 16,0 39 29-16,0 0-3 15,0 1 3-15,-5-1-7 16,-1 0-3-16,-5 0-23 16,6 0 0-16,-6 0-1 0,0 0-8 15,0 5-3-15,0 0-2 16,0 5 1-16,0 0-5 16,5 5-3-16,0-5-2 15,12 9 0-15,-6 1 9 0,11 5 4 16,-5-1-2-16,5 6-2 15,-6-6-2-15,6-4 0 16,0 0-2-16,0-10 2 16,-5 0 7-16,-1-10 3 15,1 0-2-15,-1-10 1 16,1 5-5-16,-1-4 1 16,-5-1 1-16,0 0 2 15,0 0 3-15,0 6 4 16,0-1-8-16,0 5-3 15,0 0-4-15,0 5-3 16,0 0 1-16,6 29 1 16,-6-4 1-16,5 19 3 15,1-5-3-15,5 15-2 0,0-10 2 16,-6 10 0-16,1-10 1 16,-6 10 0-16,0-10 0 15,-11 0 0-15,0-4-2 16,-22-1-2-16,5-5 1 15,-44 0 1-15,12-4-8 16,-23-1-3-16,17-4-15 16,0-1-5-16,11-4-34 15,5-1-14-15,6-4-43 16,5 5-19-16,6-6-34 16</inkml:trace>
  <inkml:trace contextRef="#ctx0" brushRef="#br0" timeOffset="1816">1293 28 264 0,'7'0'101'0,"-7"0"-54"0,5 19-39 0,-5-14 24 16,0 10 0-16,0-5 5 15,6 9-3-15,-1-4 2 16,1 10-20-16,-1-6 4 0,1 6 1 16,-6-6-3-16,5-4 0 15,1 0-10-15,-1-5-5 16,1-1-2-16,-1-14-1 16,1 1-3-16,5-16 0 15,0 0 2-15,5-4 0 16,-4 4-2-16,4-4 2 15,-5 4 5-15,6 1 5 16,-1 4 6-16,12 10 3 16,-6 0 4-16,11 20 1 15,-6-1-1-15,1 21-2 16,-6-6-8-16,0 10-5 0,-5-9-15 16,-1 9-5-16,1-5-47 15,-6 1-20-15,0-6-116 16,-11-19-61-1,0 0 123-15</inkml:trace>
  <inkml:trace contextRef="#ctx0" brushRef="#br0" timeOffset="15779">69 1836 196 0,'16'5'74'0,"-16"-5"-40"0,17 0-24 0,-17 0 17 16,5 0-4-16,1 0 0 15,5 0-3-15,0 0-3 16,0 0-9-16,0 0-1 0,0-5 3 0,-6 5-2 16,6-10 3-1,-5 5-6-15,5-10-1 0,-6 1 0 16,1-11 0-16,-1 6-2 15,-5-1 1-15,0 0 7 16,-5 1 3-16,-1 4 0 16,-5 5 2-16,0 1-8 15,-5 9-2-15,-1 0-3 16,-10 14-2-16,5 1 5 16,-6 19 4-16,6-4 6 15,0 4 5-15,5-5-6 16,6 6-3-16,6-6-4 15,10 0-2-15,1-4-3 16,10 4-2-16,1-4 1 0,5-1 1 16,0-4-8-16,0-5-3 15,0-1-33-15,0-4-12 16,-5 0-44-16,-1-5-17 16,1 5-3-1</inkml:trace>
  <inkml:trace contextRef="#ctx0" brushRef="#br0" timeOffset="16258">461 1934 152 0,'16'39'57'0,"-16"-39"-30"0,17 29-21 16,-17-24 15-16,5 5-7 16,1 0 2-16,0 0 4 15,-1 0 4-15,1-6-12 16,-6 1 24-16,0-5 12 0,0 0-24 15,-6-9-12-15,1-1-9 16,-1-15-1-16,0 6-3 16,1-16 0-16,-1 6 3 0,1-15 3 15,-1 10 7-15,6-11 2 16,0 11 4 0,0 0 1-16,0 4-8 0,11 1-4 15,-5 5-2-15,11-1 1 16,-1 5-3-16,6 6-2 15,0-1 2-15,6 10 0 16,-6 0-21-16,5 5-8 16,-5 0-42-16,0 0-17 15,0 0-41 1,1 0-20-16,-7 0 77 16</inkml:trace>
  <inkml:trace contextRef="#ctx0" brushRef="#br0" timeOffset="16529">1062 1018 272 0,'0'0'101'0,"-6"9"-54"0,6 26-35 16,0-30 24-16,0 24-2 15,0-5 5-15,0 25-2 16,0-4-1-16,0 33-19 15,0-9-4-15,6 29-1 0,-1-15-5 16,1 15-2-16,-1-15-2 16,1 5-3-16,-1-14-35 15,1-10-16-15,-1-11-36 16,1-8-13-16,-1-11-24 16,1-5-21-16,-1-9 68 15</inkml:trace>
  <inkml:trace contextRef="#ctx0" brushRef="#br0" timeOffset="16758">996 1944 364 0,'0'5'137'0,"0"-5"-74"0,16-10-60 0,-16 10 26 15,6 0 0-15,-1 0 7 0,12-5-13 16,-6 0-3-16,22 0-12 15,-6 0 4-15,23 0 1 0,-11 5-4 16,10-5-3-16,-10 0-39 16,0-4-17-16,-6-1-92 15,-11-10-40-15,0 6 39 16</inkml:trace>
</inkml:ink>
</file>

<file path=ppt/ink/ink66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6:53.08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126 30 272 0,'17'-10'101'0,"-17"10"-54"0,5-14-31 0,-5 14 27 16,-5-5-3-16,-1 5 3 16,-5 0-9-16,6 0-1 15,-17 9-18-15,10-4 11 0,-10 20 4 16,-1-5 0-16,1 15 0 0,6-6-11 16,16 16-1-16,0-6-11 15,16 7-2-15,-5-12-1 16,6-5 0-16,0 2-2 15,-1-17 1-15,-4 1-31 16,-1-15-13-16,6 0-54 16,-1-5-22-16,-5 0-51 15,6-5-33 1,-1 1 97-16</inkml:trace>
</inkml:ink>
</file>

<file path=ppt/ink/ink66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6:53.44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0 122 280 0,'5'-5'107'0,"-5"5"-58"0,17 0-35 0,-17 0 26 15,11 0-11-15,-6 0 0 16,17 0-7-16,-4 0-2 16,4 5-11-16,-6-5-1 0,12 0-1 15,-11 0 3-15,5 0 1 16,-6 0-1-16,1-10-1 15,0 0-5-15,-6-9-1 16,-5 4-3-16,-12-4-1 16,1-1-4-16,-13 5 1 15,2 1-3-15,-12 14 0 16,1 0 10-16,-7 19 7 16,18 1 0-16,-1 9 0 15,0-4-2-15,11 9 0 16,1-4-4-16,21 5-1 0,-4-11 1 15,10 1 0-15,-5-6-11 16,22-4-3-16,-12 0-41 16,6-10-19-16,-4-1-57 15,-2-4-22-15,-5 0 30 16</inkml:trace>
</inkml:ink>
</file>

<file path=ppt/ink/ink66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6:53.83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116 0 252 0,'-5'-5'96'0,"5"5"-52"0,-6 20-32 15,6-15 24-15,-5 19-17 16,-1-3-5-16,-5 18-18 16,5-5-7-16,-10 16-83 15,-1-6-38-15,-10 6 32 16,10-11 19-16</inkml:trace>
</inkml:ink>
</file>

<file path=ppt/ink/ink66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7:02.54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9 225 184 0,'-6'4'71'0,"1"1"-38"0,10 0-34 16,1 0 12-16,5 0 8 15,5 0 5-15,6 5-1 16,6-5 0-16,0 0-12 15,-6 4 4-15,0-9 3 0,-6-9-2 16,6-1 1-16,-5-5-7 16,5-5-4-16,-6-4-3 15,1-5 0-15,-1-6 0 16,-5 6 1-16,-5-1 2 0,-6 6 3 16,0 4-4-16,-6 6-3 15,-5-1-4-15,0 10 1 16,0 0 1-16,-5 10 0 15,-6 10-3-15,-6 9 2 16,1 11-1-16,-1-1-2 16,1 5 11-16,10 5 5 15,6 5 1-15,5 0 2 16,6-5-4-16,12-5 1 16,4 1-9-16,1-16-2 15,5-9-1-15,-6-10 0 16,1-5-11-16,-1-5-5 15,6 0-45-15,0-5-18 0,0 0-38 16,6-4-33 0,-6-6 66-16</inkml:trace>
</inkml:ink>
</file>

<file path=ppt/ink/ink66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7:03.29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139 58 212 0,'22'-14'79'0,"-6"9"-42"0,-4-10-10 0,-12 10 27 15,0 0-13-15,-6 0-1 16,0 1-17-16,-5-1-6 16,-5 10-10-16,-6 9-5 0,-1 11 1 15,-4-1 0-15,-1 12 1 16,6 3-2-16,6 0 1 16,5 0-4-16,11 0 0 15,11-4 1-15,11-5 2 16,11-1 1-16,11-9 1 15,11-5-35-15,1-1-17 16,-1-4-63 0,0-10-62-16,-16-5 58 0</inkml:trace>
</inkml:ink>
</file>

<file path=ppt/ink/ink66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7:02.80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329 0 192 0,'-5'-5'71'0,"-1"10"-38"0,1 15-28 15,-1-5 17-15,1 9 5 16,-1 25 6-16,1 25-11 0,-6 5-5 16,-1 9-10-16,1 10-3 0,6 1 2 15,-1-11-3-15,6 5-2 16,6-4-7-16,-1-11-1 15,1-13-43-15,-1-26-19 16,1-5-25 0,-6-4-20-16,6-11 53 15</inkml:trace>
  <inkml:trace contextRef="#ctx0" brushRef="#br0" timeOffset="180">4 835 252 0,'-6'-5'96'0,"6"5"-52"0,0-5-25 0,6 5 26 16,-1-9-10-16,17-1-1 0,6 0-19 16,11 0-9-16,-1 5-4 15,6 0 0-15,0 5 3 0,-5 0-42 16,0 0-17-16,-6 5-33 16,-6 0-11-16,1 0-4 15</inkml:trace>
</inkml:ink>
</file>

<file path=ppt/ink/ink66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7:28.18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3099 289 28 0,'6'-5'13'0,"-6"5"-6"0,0 0-11 16,0 0 4-16,0 0 13 15,0 0 6-15,0 0 6 16,0 0 2-16,0 0-6 15,-11 0-2-15,0 0-7 16,0-5 0-16,-6 0-3 16,1-5 0-16,-6 5 1 15,-12 0 4-15,-4 1-8 0,-6-1-3 16,-11 0-2-16,0 0-1 16,-1 0 0-16,7 0 2 0,-1 5 1 15,1-5-4-15,-1 5 1 16,0 5 4-16,6-5 2 15,-5 5 2-15,-12 0 0 16,-5 0 0-16,-11 0 0 16,5-5-2-16,0 5-1 15,6-1-3-15,6 1-2 16,-1 0 1-16,6-5-1 16,5 5 0-16,6 0 0 15,6-5 2-15,-1 0 3 0,-5 5 0 16,0 0 2-16,-6 0-2 15,-5-5 2-15,0 0 0 16,-6 5 1-16,6 0-2 16,6-1-1-16,-1 1-3 15,0 0 1-15,1 0-4 16,5 0 0-16,0 5 1 16,5 0 0-16,0 4 0 15,-5 6 0-15,-5 0 0 16,-6-1 0-16,-1 1 0 15,1-1 0-15,-5-4 2 16,5 0 3-16,5-1 0 16,6 6 2-16,0 5-4 15,0 4 0-15,0 5-1 16,-6 5-2-16,6 1 1 0,5-1-1 16,6 0-3-16,6 5 2 15,5 0 1-15,0-9 0 16,5-6 0-16,0 0 0 15,1-4-3-15,5-1 2 16,5-4 1-16,6 4 0 16,0-4 0-16,0 5 0 15,0-1 0-15,6 1 0 16,-1-6 2-16,1 6 3 16,-1-6 0-16,6 6 0 15,6-6-1-15,0 6 2 16,5 4 1-16,5 1 1 0,6-1-4 15,6 0-1-15,5 1 3 16,11-1 3-16,6 1 0 16,-1-6 2-16,6 1-4 15,1-6 1-15,-7 1-3 16,6-6 0-16,12 1-1 16,-1 0 2-16,11 4-5 15,6 1-1-15,10-5 2 16,7-5 1-16,-7-1-4 15,1 1 1-15,-6 0 0 16,6 5 2-16,0-6 5 16,5 1 4-16,-5-5-4 15,-12 5 1-15,-4-5-3 0,-1 0 0 16,6 0-6-16,-6-5 1 16,11 5 0-16,6 4 2 15,-1-4-1-15,-21 0-1 16,0 0 1-16,10-5-1 15,-4 5 6-15,4-5 6 16,12 5-4-16,5 0-2 16,-5 0-3-16,0-5 0 15,5 0 0-15,0 0 3 16,17 0-5-16,16 0-1 16,-21 0 0-16,10-5 0 15,-5 0 6-15,11 0 4 16,16 5-3-16,-11 0 1 0,1-5-5 15,-1 0 0-15,17 0-1 16,5 0 1-16,-16 5-4 16,0-5 0-16,-6 5 1 15,6 0 0-15,11 0-3 16,-17 5 2-16,0-5 1 16,-5 0 2-16,11 5-1 15,11 0 2-15,-17 0-2 16,-5-5 2-16,-39 0-2 15,44 0 2-15,-10 5-4 16,-1 0-2-16,-11 0 2 16,-16-5 0-16,5 0 1 15,6 5 2-15,0 0-1 16,5 4-1-16,6-9 1 0,-17 0-1 16,0 0 0-16,6 0 2 15,-6 0-3-15,6 0 0 16,5 5 5-16,1-5 5 15,-18-5-1-15,7 0 1 16,-1 5-3-16,0-4-1 16,11 4-3-16,12 0 1 15,-12 0-4-15,0 0 0 16,0 0 1-16,-5 0 0 16,11 4 0-16,5-4 2 15,-10 0-3-15,4 0 0 16,-4 0 1-16,-1 0 2 0,11 0-1 15,6 0 2-15,-22 0-2 16,-1 0-1-16,1 0 1 16,-6 0 1-16,6 5-1 15,-6 5-1-15,1-5 1 16,-12 0-1-16,-5-5 2 16,-1 0 1-16,-4 5-4 15,-7 0 1-15,6 0 0 16,6 0 2-16,5-1-1 15,-5-4-1-15,-17 0-2 16,0 0 1-16,1 0 1 16,4 5 2-16,-10 0-1 15,0 0-1-15,-1 0 1 16,6 0-1-16,6-5 2 16,-6 0 3-16,-11 0-2 0,6-5-2 15,0 0 4-15,-1 0 4 16,1 0-7-16,-11 0-1 15,10 1 3-15,6-1 2 16,6 0-2-16,0 0-3 16,-17 0 0-16,-5 0 1 15,-6 0-1-15,-6-5 2 16,1 5 0-16,0 1 1 16,-1-1-2-16,-5 0 1 15,0 0-2-15,6-5-1 16,0 0 1-16,5 5-1 15,0 0 0-15,0 1 0 0,-5-6 0 16,-1 0 2-16,-10 0-1 16,-1-5-1-16,-10-4 1 15,-1-6 1-15,1 1 1 16,0-6 1-16,5 1-5 16,0-5 1-16,0-5 0 15,0-10 2-15,0 4-1 16,0 6 2-16,-5 5-2 15,-6 0 2-15,-6-6-2 16,1 1-1-16,-1 5 1 16,-5 0 1-16,0-1-1 15,11 6-1-15,-5 5 1 16,-12 4 1-16,-5 0-3 16,0-9 0-16,-5 0 1 0,-6-6 0 15,0-9 0-15,-6 5 0 16,6 0 0-16,0-5 0 15,-5-10-3-15,-12 5 2 16,-5 10 1-16,0-1 0 16,-6 6 0-16,1 0 0 15,5 4 0-15,-11 6 0 16,-11-1-3-16,-12 1 0 16,-4-1 4-16,-1 1 1 15,0-1-3-15,-10 6-1 16,-1 4 3-16,6 0 1 15,-11 1-3-15,-12-1 1 16,-10 0-2-16,11-4 0 16,0-1 2-16,-11 0 0 0,16 11-3 15,-22-1 2-15,-11 0-1 16,6-5 0-16,-11-4 4 16,5 4 1-16,17 10-4 15,-17 0-1-15,-16-5 1 16,16 1 0-16,-5-1 1 15,5 5 2-15,11 5-1 16,-22 0 2-16,0-5-4 16,6 0 0-16,-11 0 1 15,16 0 0-15,-22 5-3 16,-11-9 2-16,12-1 1 16,-12 5 0-16,11 0 2 15,-17 0 1-15,7-5-1 16,-1 0-2-16,11 6-2 0,-11 4-1 15,-11-5 2-15,6 0 2 16,-1 0 0-16,1 10-1 16,-6-5 1-16,6-5 1 15,-1 0-3-15,12 5-2 16,0 10 4-16,-12-10 1 16,18 0-3-16,-1 0-1 15,5 5 1-15,12 4 2 16,-17 6 0-16,6-5-1 15,5-5 1-15,6 5-1 16,5-1-3-16,6 6 2 0,-11-10 1 16,-6 0 2-16,11-5-3 15,-5 10-2-15,16 0 2 16,-5 4 2-16,-12-4 0 16,1-5 2-16,5-5-2 15,1 10-1-15,10 0-2 16,-11 4 1-16,-11-4 1 15,6-5 0-15,0 0 0 16,-1 0 2-16,18 9-3 16,-12-4 0-16,0-5 1 15,0 5 2-15,0-5-1 16,6 0 2-16,11-5-2 16,0 5-1-16,-6 0-2 15,-5-5 1-15,10 4-1 0,1 1 0 16,5 0 2-16,12 0 0 15,10 0 0-15,0 0 0 16,-10 0 0-16,-1-5 2 16,0 5-3-16,-5 5 0 15,-6-1 1-15,12 6 2 16,4 0-3-16,-10-1 0 16,-6-4 1-16,-5-5 0 15,0-5 2-15,-11 5 1 16,16 0-4-16,-11-5 1 15,-5 0 0-15,0-5 2 16,22 0-12-16,16 0-6 16,11 0-51-16,6 10-23 0,0 10-73 15</inkml:trace>
</inkml:ink>
</file>

<file path=ppt/ink/ink66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7:43.21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2731 26 96 0,'0'0'35'0,"0"0"-18"0,0 5-18 0,0-5 7 0,0 0 7 15,0 0 6-15,0 5 3 16,0 0 2-16,0-5 0 15,0 0 2-15,0 5-5 16,0-5-3-16,0 0-10 16,0 0 6-16,0 0 5 0,0 0-1 15,0 0 1-15,-11 0 3 16,0 0 1-16,0-5-6 16,-6 5 0-16,-5-5-6 15,-5 5-1-15,-1-5-4 16,-5 0 1-16,-11 0-4 15,0 0 0-15,0 1 1 16,-6-1 0-16,-11 5 0 16,1 0 0-16,-1 0 0 0,0 0 0 15,-16 0 2-15,-5 0 1 16,-12 0-3-16,6 0-1 16,-6 5 1-16,0 4 2 15,17 1-3-15,-6 5-2 16,-16 0 0-16,0-1 1 15,0-4-1-15,-6 5-1 16,6-1 1-16,5 6-1 16,11-5 0-16,1-1 2 15,-1 1-1-15,0 0 2 16,6 0-7-16,0-1 1 16,11 6 1-16,11-1 3 0,5 6-2 15,6-1-2-15,6 6-1 16,4-1 0-16,7 1 3 15,5-1 2-15,5 10-2 16,6 0 0-16,0 6 1 16,11-6 0-16,0 5 0 15,6-5 0-15,-1 0 0 16,6 0 0-16,0 1 0 16,11-6 2-16,6-5-3 15,5 1 0-15,0-6 1 16,6 1 2-16,5-1-3 15,5-4 0-15,-5-1 3 16,1 1 3-16,-1 0 0 16,11-1 2-16,5 1-4 15,7-1 0-15,15 1-1 0,12 0 1 16,0-1 2-16,-6-9 2 16,6 0-1-16,10 0-1 15,1-1-1-15,5 1 0 16,6 0-2-16,-6-5-2 15,-11 0 1-15,6-5 1 16,0 0-1-16,5 5-1 16,6 0 3-16,5 0 0 15,-11-5-1-15,-5 0-2 16,-22 0 5-16,27 4 1 16,0 1-7-16,12 5-1 0,4 5 0 15,-10-15 3-15,0 0 2 16,0 0 1-16,-1 10-2 15,12-1 1-15,5 1-2 16,-16-10 2-16,17 0-2 16,-7-5-1-16,-4 0 3 15,-1 5 2-15,6 0 2 16,-1 0 1-16,-21-5-4 16,-11 1-1-16,5-1-1 15,0 0-2-15,12 5 1 16,-1 0 1-16,11-5-1 15,-16-5-1-15,-12 0 5 16,7-4 4-16,4-1-3 16,-4 5-1-16,4 0 2 15,7 1 2-15,-7-6-4 0,-15 0-3 16,-7 0-1-16,1 1 1 16,5-1-3-16,0 0 0 15,12 1 1-15,10-1 2 16,-6 0 1-16,-10 1 3 15,-17-1-5-15,1 0-1 16,-12 0 2-16,-6 6 1 16,-5-1 1-16,-10 0 0 15,-12-5 0-15,-6-4 2 16,1 4-3-16,-6 0 0 16,5-4 3-16,-5-1 1 0,-5-4-1 15,-1-1-1-15,1-4-3 16,-6-1-2-16,-5 1 5 15,-1 4 1-15,-5-4-2 16,6 5-3-16,-1-6 0 16,-10 6 1-16,-6-1 1 15,-6-4 1-15,6 9-5 16,-11-9-1-16,-6-1 1 16,-5 1 0-16,-5 4-2 15,-1 1 2-15,-5 4 1 16,5 6 0-16,1-1 0 15,-12 5 0-15,-10 0-3 16,-18 1 0-16,-10-1 2 16,-11 5 2-16,-6 0 0 15,12 0-1-15,-7 5 1 0,-10-5-1 16,-6 0 0-16,12 0 2 16,4 0-3-16,-4 1 0 15,4 4 1-15,7 0 2 16,-17 0-3-16,-12 0-2 15,1 0 2-15,-6 0 2 16,11 0-2-16,-5 0 0 16,-6-5 3-16,-10 5 3 15,10-5-7-15,-5 5 0 16,10-5 0-16,-10 0 1 16,-22 0 3-16,5 0 1 0,-6 5-1 15,1-5 1-15,-28 0-4 16,0 5-2-16,0 0 2 15,17 0 2-15,-28-5 0 16,11 5-1-16,0 0 1 16,22 0-1-16,-5 0 0 15,0-4 0-15,21-1-27 16,18-5-9-16,21-5-39 16,22 0-15-16</inkml:trace>
</inkml:ink>
</file>

<file path=ppt/ink/ink669.xml><?xml version="1.0" encoding="utf-8"?>
<inkml:ink xmlns:inkml="http://www.w3.org/2003/InkML">
  <inkml:definitions>
    <inkml:context xml:id="ctx0">
      <inkml:inkSource xml:id="inkSrc0">
        <inkml:traceFormat>
          <inkml:channel name="X" type="integer" max="9600" units="cm"/>
          <inkml:channel name="Y" type="integer" max="7200" units="cm"/>
          <inkml:channel name="T" type="integer" max="2.14748E9" units="dev"/>
        </inkml:traceFormat>
        <inkml:channelProperties>
          <inkml:channelProperty channel="X" name="resolution" value="336.48792" units="1/cm"/>
          <inkml:channelProperty channel="Y" name="resolution" value="378.54889" units="1/cm"/>
          <inkml:channelProperty channel="T" name="resolution" value="1" units="1/dev"/>
        </inkml:channelProperties>
      </inkml:inkSource>
      <inkml:timestamp xml:id="ts0" timeString="2018-04-24T15:17:45.69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173 284 0,'-132'-220'16,"93"156"-1,50 64 1,17 0 0</inkml:trace>
</inkml:ink>
</file>

<file path=ppt/ink/ink6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6:29.52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 82 256 0,'6'-36'96'0,"-6"36"-52"0,0-20-23 0,0 20 28 16,-6-5-4-16,6 0 0 0,-6-1-5 16,6 1 0-16,0 0-22 15,0 5 1-15,0 5 1 0,0-5-9 16,0 21-3-16,0-6-3 16,0 21 1-16,0-5 1 15,0 20 1-15,0-5 0 16,0 15 2-16,0-10-1 15,0 21 0-15,0-11-3 16,0 16-1-16,0-11-1 0,0 11 0 16,0-11-2-16,0 11 1 15,0-16-2-15,0 1 2 16,0-11 0-16,0-5 3 16,0-5-3-16,0-5 0 15,0-6 3-15,0-4 1 16,0-6 1-16,0 1 2 15,0-6-3-15,0-10-2 16,0 0-7-16,0-20-1 16,0 5 1-16,0-21 3 15,0 11-5-15,0-11 1 16,0 5-1-16,0-4-1 16,0 4 6-16,6-10 1 15,0 6 0-15,0-6-2 16,-1 5-2-16,1 6-1 15,1 4-1-15,-1 6 3 0,0 5 0 16,5 5 1-16,1 5 0 16,5 15 2-16,-5-5 3 15,6 21 2-15,-7-6-3 16,1 21-3-16,0-5 2 16,0 10 0-16,-7-10-8 15,1 10-4-15,0-5-26 16,-6 6-12-16,0-17-49 15,0-4-21-15,0-5-51 16,0-6-34-16,0-5 94 16</inkml:trace>
</inkml:ink>
</file>

<file path=ppt/ink/ink67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7:51.45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23 29 180 0,'-12'-20'68'0,"12"20"-36"0,-5-9-9 0,5 9 26 16,-6 4-27-16,6 1-11 16,0 10 5-16,0 0 5 0,0 19-10 15,0-5 10-15,0 11 2 0,0-11 4 16,0 10 3-16,0-9-5 16,0-1-1-16,0-4-13 15,0-6-4-15,0-4-1 16,0-10 3-16,0-5-4 15,0-15-1-15,0 0-4 16,0-19-3-16,0 5-1 16,6-6 0-16,-1 6 0 15,1 0 3-15,0 4 2 16,5 5 4-16,0 6 7 16,5 9 2-16,-5 0 4 15,6 15 3-15,-1 0-7 16,-5 9-1-16,0 1-7 0,0 4-4 15,-5 1-19-15,-1 4-9 16,1-4-55-16,-1 4-22 16,-5-4-51-1,6-6-27-15,-1-4 88 16</inkml:trace>
</inkml:ink>
</file>

<file path=ppt/ink/ink67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7:51.79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145 116 220 0,'22'-30'82'0,"-22"30"-44"0,0-34-5 0,0 29 33 0,0-5-12 16,0 1-4-16,-11-1-11 16,5 0-2-16,-11 5-21 15,6 0-5-15,-16 15-3 0,5-5-4 16,-6 14-1-16,6-4-3 15,6 19-1-15,5-4 1 16,16 4 2-16,1-4-3 16,16-11 0-16,-6 1 12 15,6-20 7-15,-5 0-5 16,-1-10-2-16,6 0-4 16,-11-9-2-16,1-1-10 15,-1-5-4-15,-6 6-59 16,1-11-27-16,-1 6-60 15,6-5-45-15,-5 4 85 16</inkml:trace>
</inkml:ink>
</file>

<file path=ppt/ink/ink67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7:52.07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133 14 288 0,'-11'-14'107'0,"11"14"-58"0,17 0-40 0,-17 0 25 16,5 9-2-16,-5 1 4 15,0 34-3-15,0-9 0 0,6 28-18 16,-1-9 4-16,1 40 4 0,-1-15-8 16,6 28-1-16,0-18-6 15,1 18-3-15,0-23-16 16,4 4-7-16,-5-9-27 15,0-10-11-15,0-10-28 16,-5-10-12-16,-1-10-17 16,1-10-31-1,-6-4 54-15</inkml:trace>
  <inkml:trace contextRef="#ctx0" brushRef="#br0" timeOffset="214">7 996 376 0,'-6'5'143'0,"6"-5"-78"0,6-10-56 0,-6 10 30 15,5-5 0-15,1 1 3 16,27-1-14-16,-6 0-6 16,17 5-13-16,-11 0-4 0,17 0 1 15,-10 0-3-15,-2 0-2 16,-5 0-62-16,0 0-29 15,-5 0-102 1,-12-5-51-16,1 0 123 16</inkml:trace>
</inkml:ink>
</file>

<file path=ppt/ink/ink67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7:53.22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281 49 160 0,'0'-10'60'0,"0"10"-32"0,6-29 5 0,-6 19 25 15,0 10 0-15,0 0 3 16,-6 0-3-16,6 0 0 16,-11 0-31-16,0 0 0 0,-11 19-2 15,6-4-5-15,-6 5 1 16,5-1-6-16,-5 6 1 15,6-5-9-15,-1 5-2 16,6-6-8-16,6 11 0 16,-1-6-1-16,12 11-1 15,-1-6 4-15,17-4 2 16,-5-5-2-16,5 0 0 16,0-1 1-16,-6-4 2 15,1 0 16-15,-12-1 9 0,1 1-3 16,-17 5-2-1,0-6-12-15,-11 1-4 0,5 0-15 16,-10 4-4-16,-1-3-38 16,-5 4-14-16,5-6-35 15,6 1-13-15,0 0-18 16,11 0-37 0,0-1 62-16</inkml:trace>
</inkml:ink>
</file>

<file path=ppt/ink/ink67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7:54.29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14 124 108 0,'11'0'41'0,"-11"0"-22"0,22 9 4 16,-22-4 18-16,6 0 7 15,-6 0 6-15,11 0-15 16,-6 0-3-16,1 0-21 16,-1 0-5-16,6 0 1 0,0-5-9 0,6 0-3 15,-6 0 2-15,6-5 3 16,-1 0-1-16,1-5 0 16,-1 0-1-16,-5-9 1 15,-5 4 0-15,-6-10 1 16,0 1-2-16,-11-1-2 15,5 6 3-15,-16 9 0 16,6 0-4-16,-12 25 1 16,6-5 13-16,-6 19 8 15,6-4-1-15,0 14 0 16,6-5-9-16,5 5-2 16,0-4-3-16,16-1-1 15,-5-5-3-15,22-4-2 16,-5-6-17-16,16-4-9 15,0 0-44-15,11-5-19 0,-5-1-31 16,5 1-20 0,-6 0 67-16</inkml:trace>
</inkml:ink>
</file>

<file path=ppt/ink/ink67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7:54.64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69 20 252 0,'0'-15'96'0,"0"15"-52"0,-11-5-21 0,11 5 31 15,-6 5-21-15,1 0-9 16,-6 10 1-16,5-1 1 15,-5 17-14-15,0-7 4 0,5 6 2 16,1-6-6-16,10 7-2 16,1-7-3-16,11 1-2 15,-6-1-3-15,11-3-2 16,0-7 3-16,11-4 2 16,-6 0-29-16,1-10-13 15,-6 0-32-15,0-5-12 16,0 0-25-1,-5 0-51-15,-1 0 45 0</inkml:trace>
</inkml:ink>
</file>

<file path=ppt/ink/ink67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7:54.94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7 0 308 0,'5'0'115'0,"-5"0"-62"0,6 10-60 0,-6-6 21 15,-6 12-11-15,6-1 0 16,-5 10-43-16,5-4-18 16,-6 3-61-16,6-3-27 15,0-5 72-15,0-2 37 16</inkml:trace>
</inkml:ink>
</file>

<file path=ppt/ink/ink67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7:55.06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 83 212 0,'-17'-65'82'0,"17"65"-44"0,0-20-42 0,0 20 13 16,0 0-27-16,0 0-8 0,0 5-40 16,0 0-17-16,0 5 21 15,0 1 13-15</inkml:trace>
</inkml:ink>
</file>

<file path=ppt/ink/ink67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7:56.65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83 184 0,'11'5'71'0,"-11"-5"-38"0,27 20-23 0,-27-16 20 16,11 6-3-16,0-5 2 15,0 5-12-15,0-5-3 16,0 5-8-16,0-5 0 0,6-1 4 16,-6 1-6-16,6-5 0 15,-6 0 0-15,5-9 2 16,-5-1-3-16,0-10 0 16,0 5-1-16,-5-4 1 15,-1 4-2-15,-5-4 2 16,0 4 0-16,-11-5 1 15,0 6-5-15,-5 9 1 16,5 0 15-16,-17 10 7 16,6 0 9-16,0 14 4 15,5-4 0-15,1 14 4 0,5-4-13 16,0 4-4-16,5-4-12 16,6 9-4-16,0-5-4 15,17 1-2-15,-6-6-32 16,11 1-14-16,-6-6-45 15,6-4-20-15,1-5-38 16</inkml:trace>
</inkml:ink>
</file>

<file path=ppt/ink/ink67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7:55.55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56 854 148 0,'16'34'57'0,"-16"-34"-30"0,17 39-21 0,-17-29 17 16,5 5-5-16,1-5-1 16,-1-1 24-16,1 1 10 15,-6-10-26-15,0 0 2 0,6-24-2 16,-6 4-5-16,0-24-1 16,0 5-11-16,0-30-3 15,0 10-3-15,-12-29-2 16,7 15-2-16,-1-7 1 15,1 12 21-15,-1 4 8 16,6 5 4-16,0 5 3 16,0 10-8-16,6 0-4 15,-1 10-11-15,12 4-5 0,0 6 0 16,10 4 0-16,-4 6-3 16,16 4-3-16,-6 0 0 15,5 5-1-15,-5 0 0 16,1 10 2-16,-1-5-19 15,-6 10-8-15,-5 0-31 16,0 4-15-16,0-4-31 16,-4 5-13-16,-7 0-7 15</inkml:trace>
  <inkml:trace contextRef="#ctx0" brushRef="#br0" timeOffset="295">17 609 316 0,'-16'14'121'0,"16"-14"-66"0,0 15-25 0,0-10 37 16,5 0-14-16,1 0-1 15,10 0-15-15,1 0-3 16,16 0-19-16,-6-5-7 0,12 4-3 16,-5-4-10-16,5 5-4 0,-6-5-42 15,0 0-16-15,-6 0-45 16,1 0-20-16,-6 0-17 16</inkml:trace>
  <inkml:trace contextRef="#ctx0" brushRef="#br0" timeOffset="528">642 721 184 0,'0'49'68'0,"0"-49"-36"0,0 25-37 0,0-20 10 15,0 10-30-15,0-6-10 16,0 6-35-16,0-5-16 16</inkml:trace>
  <inkml:trace contextRef="#ctx0" brushRef="#br0" timeOffset="652">653 304 212 0,'-5'-64'82'0,"5"64"-44"0,0-10-51 0,0 10 12 0,0 0-74 15,0 0-27-15,0 20 36 16,0-5 19-16</inkml:trace>
</inkml:ink>
</file>

<file path=ppt/ink/ink6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6:30.38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0 189 236 0,'0'-5'90'0,"0"5"-48"0,5 0-40 0,-5 0 19 16,0 10 7-16,0-5 6 15,6 0-4-15,0 1-1 16,0-1-16-16,-1 0 3 0,7-5 2 16,-6 0 7-16,11 5 5 15,0 0-8-15,0-5-2 16,-5 0-10-16,5-5-2 15,-5 0-2-15,-1 0-1 16,1 5-6-16,-1-5-1 16,1-1 3-16,-1 1 1 15,1 0 4-15,-1-5 1 16,-5 0-1-16,0-11-1 16,0 6-1-16,-1-5 2 15,1 4 1-15,-6-4 3 16,0 4 6-16,0 1 2 0,0 0-3 15,-6 5-1-15,1-1-6 16,-1 6 0-16,0 0-1 16,-6 0 1-16,1 0-2 15,-1 15-1-15,1-5 1 16,-6 16 1-16,-1-6-3 16,1 11-3-16,0-1 2 15,0 11 2-15,-1-5-2 16,1 4 0-16,6-4 1 15,5 15 0-15,0-15-2 16,18 10-2-16,-7-11 1 0,13 1 1 16,-1-5-1-16,0-1-1 15,0-4 1-15,6-6-1 16,-5 0-5-16,5-5 1 16,-6 1-18-16,6-6-6 15,0 0-42-15,0-5-20 16,-6 0-55-16,6-5-20 15,-5 0 23 1</inkml:trace>
</inkml:ink>
</file>

<file path=ppt/ink/ink68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7:53.48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122 108 196 0,'23'-62'74'0,"-23"62"-40"0,0 0 13 0,0 0 37 16,-6 10-29-16,1-4-13 15,-2 19-17-15,2 1-4 16,-6 41-12-16,0-10-5 0,0 30-1 16,0-16-2-16,0 28 2 15,0-12-2-15,0 16 2 16,0-16-42-16,5-4-18 16,1-12-46-16,5-14-18 15,0-6 11 1</inkml:trace>
  <inkml:trace contextRef="#ctx0" brushRef="#br0" timeOffset="302">12 262 260 0,'-17'-67'96'0,"17"67"-52"0,6-41-23 15,-6 36 28-15,11-6-22 16,-6-3-7-16,12 3-10 15,-1 1-5-15,12 10-2 16,-6 0 2-16,5 10 1 0,-4 1 6 0,-1 14 3 16,0-9 0-16,-5 14 4 15,0-4 4-15,-6 10 3 16,0-5-7-16,-6 0-4 16,-5-6-4-16,-5 6-2 15,-1-5-14-15,-16-6-4 16,6-4-42-16,-18 4-19 15,7-4-35-15,-2 0-14 16,7-2-9 0</inkml:trace>
</inkml:ink>
</file>

<file path=ppt/ink/ink68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7:57.20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133 676 220 0,'6'-10'85'0,"-6"10"-46"0,0-5-10 0,0 5 30 15,0 0 3-15,0 0 3 16,-6 0-14-16,1 0-7 16,-6 0-24-16,0 0 1 0,-6 0 2 15,6 0-6-15,-6 5-2 16,6 0-6-16,-5 10-1 0,5-1-1 16,0 11 1-16,5-6 4 15,1 11 3-15,-1-6-2 16,12 1 0-16,-6-6-7 15,11 1-2-15,0-5 0 16,5-15 0-16,1 0-2 16,5-25 1-16,-5 6 0 15,5-21 3-15,-6 6-3 16,1-30-2-16,-6 11 0 16,0-21 1-16,-6 15-1 15,1-9 2-15,-6 9-2 0,0-5-1 16,0 10 1-16,0 5 1 15,0 0-10-15,-6 10-2 16,1 5-30-16,-1 4-14 16,6 6-45-16,0 4-19 15,0 1-66 1</inkml:trace>
</inkml:ink>
</file>

<file path=ppt/ink/ink68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8:18.86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155 79 152 0,'11'-10'57'0,"-5"6"-30"0,10-1 1 0,-16 0 25 16,0 0 4-16,6 0 5 15,-1 0-3-15,1 0 0 16,-6 0-32-16,0 0 11 0,-6 0 6 0,6 1-11 16,-11-1-4-16,6 0-12 15,-12 0-1 1,1 5-8-16,5 0-6 16,-11 10 0-1,-6 4 3-15,12 1-4 16,-6 5-3-16,5-1-4 15,6 6 1-15,0-1 5 16,0 1 2-16,16-1-3 16,-10 1-1-16,10-6 1 15,1 1 0-15,10 0-6 16,7-6 4 0,-12 1 3-16,11-5 1 0,-6-5-1 15,1 0 1-15,-1-5 1 16,1 0-1-16,-1-5 2 15,1 0-2-15,-6-10-1 16,0 0-4-16,0-4 0 16,0-6 2-16,0 1 1 15,0-1-4-15,0 6 1 16,-5-1 4-16,-1 5 4 16,1 1-1-16,-1 4-2 15,-5 5-5-15,0 5 0 16,0 10 0-16,0 9-1 15,0 6 4-15,6 4 0 16,-1 1 1-16,6-1 0 16,0 0-3-16,6 1 2 0,-1-1-1 15,-5-4-2-15,0-6-44 16,6-9-88 0,-1-5 3-16,1-10-15 15</inkml:trace>
</inkml:ink>
</file>

<file path=ppt/ink/ink68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8:19.36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255 15 184 0,'17'-10'68'0,"-12"10"-36"0,6-5 2 0,-11 5 29 16,0 0-1-16,0 0 2 15,0 0-9-15,-11 0-2 16,0 0-29-16,0 0-1 0,-5 0 1 15,-13 5-7-15,2 5-2 16,-1 0-8-16,6 0-3 16,0 4 0-16,5 1 2 0,1 0-5 15,4-1-3-15,6 1-4 16,6 5 1-16,6 5 1 16,6 0-1-16,4 4 1 15,12 1 0-15,0-6 3 16,-6-4 0-16,0 9 5 15,-6 0 9 1,-4 1 4-16,-12-6 3 16,-12-3 2-16,-10 3-12 15,-5-9-3-15,-1 0-27 16,0-5-12-16,1-1-43 16,-2 1-19-16,7 0-44 0,6 0-16 15,5 0 34 1</inkml:trace>
</inkml:ink>
</file>

<file path=ppt/ink/ink68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8:19.90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144 103 208 0,'5'-10'79'0,"-10"5"-42"0,5-5-6 15,0 10 32-15,0-5-4 16,0 0 0-16,-6-4-5 15,1-1-1-15,-1 0-29 16,1 5 6-16,-1 0 1 0,-10 5 3 16,-6 5-17-1,5 10-10-15,-5 4-5 16,0 6-2-16,11-1-5 16,5 6-1-16,6-1-2 0,17 1 2 15,5-1 2-15,-5-4 2 16,-1-11 1-16,6-9 3 15,-5-10 1-15,5-9 1 16,-6-6 0-16,1-9 2 16,-6-6-1-16,-6-4 2 15,1 5-4-15,-6 4 0 16,0 6-6-16,0 4 0 16,0 6-37-16,0 4-13 15,-6 5-35-15,6 5-12 16,0 5-15-16,0 5-4 15,0-1 14 1</inkml:trace>
</inkml:ink>
</file>

<file path=ppt/ink/ink68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8:20.57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98 220 0,'6'-5'82'0,"-6"5"-44"0,0 0-11 0,0 0 27 16,0 0-8-16,0 0 0 15,0 0-11-15,0 10-2 16,0 5-18-16,0-1 0 0,0 6-1 15,11 4-3-15,-11-4 1 16,5 4 2-16,1 5 1 16,-1 0-4-16,1 1-1 15,-1-6-2-15,-5 6 0 16,0-16 0-16,0 1 2 0,0-10 8 16,0-15 3-16,0-10-10 15,0-4-7-15,0 0-2 16,0-6-2-16,6-9 0 15,-1-4 0-15,6-6 0 16,0 10 0-16,0 4-3 16,0 11 0-16,0-1-1 15,0 11 0-15,5-1-4 16,1 10 0-16,5 10 10 16,0 10 8-16,0 14 0 15,5 10 0-15,-10 0-2 16,4 1 2-16,1-1-5 0,-6 4-1 15,-4 1-13-15,-1-5-7 16,-6-5-49-16,1-9-20 16,-6-10-53-16,0-10-21 15,0-5 23 1</inkml:trace>
</inkml:ink>
</file>

<file path=ppt/ink/ink68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7:47.08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1460 910 208 0,'6'-5'79'0,"-6"5"-42"0,16 10-23 0,-16-5 22 16,6 10 2-16,-1 0 4 15,1 14-1-15,-1-5-1 16,1 6-21-16,0-6 4 0,-1 1 1 16,1-1-6-16,-1 1-3 15,-5-6-2-15,0-14-1 16,0 0 2-16,0-15 2 15,0 6-9-15,0-21-2 16,0 5-8-16,0-9 0 16,0 5 3-16,0-6 2 15,0 6-3-15,0-6 1 16,0 6 0-16,6 4 0 16,-1 5 11-16,6 15 5 15,0 0 3-15,6 10 1 0,-1 0-11 16,12 10-5-16,-6-1-1 15,11 6 2-15,-6-6-4 16,7 6-3-16,-7-6-26 16,1 1-11-16,-6 0-33 15,0-6-12-15,-6 1-44 16,1-5-17-16,-1 0 29 16</inkml:trace>
  <inkml:trace contextRef="#ctx0" brushRef="#br0" timeOffset="1157">2672 157 312 0,'-4'-39'115'0,"4"39"-62"0,-6-15-20 0,6 15 38 15,0 0-17-15,0 0-6 16,0 0-22-16,0 0-8 16,0 19-11-16,0-4 4 0,10 34 2 15,-4-10 0-15,10 40 0 16,-5-16-3-16,11 40 1 0,0-20-6 15,0 20-3-15,0-20-1 16,0 15 1 0,0-15-17-16,0 0-4 0,-5-14-35 15,0-10-15-15,-6-10-35 16,-6-10-12-16,1-5-13 16,-1-19-27-1,1 0 64-15</inkml:trace>
  <inkml:trace contextRef="#ctx0" brushRef="#br0" timeOffset="1414">2678 950 316 0,'-10'-15'121'0,"10"15"-66"0,-6 0-16 0,6 0 43 15,0 0-13-15,0 0-1 16,10 0-10-16,-4 0-1 15,16-5-32-15,0 0-3 0,16 0-1 16,-10 5-12-16,5-5-2 16,-6 0-5-16,7-9 1 15,-7 4-20-15,6-5-8 16,-5 5-40-16,-1 1-16 16,-5-1-55-16,-5 0-23 15,-1 0-13 1</inkml:trace>
  <inkml:trace contextRef="#ctx0" brushRef="#br0" timeOffset="1927">3119 211 232 0,'-6'-49'88'0,"6"49"-48"0,0-69 6 16,0 59 39-16,0-4-17 15,0-1-4-15,0 5-13 16,0 0-3-16,0 0-26 16,0 1-2-16,0 9-1 0,0 0-7 15,0 19 1-15,0-4-4 0,6 24 0 16,-1-9-3-16,1 23 1 16,-1-4-2-16,6 35 0 15,0-16 1-15,0 21 1 16,-5-17-3-16,5 6-1 15,-6-9 1-15,6-5 0 16,-5-10-5-16,-1-10 1 16,1-5 0-16,-1-10 2 15,1-4-3-15,-1-15 0 16,1-5-6-16,-1-10 0 16,1 0-4-16,5-10 2 15,-6 0 0-15,12 1 3 16,-1-1 2-16,1 10-1 15,0 0 4-15,5 5 0 16,-6 0 7-16,6 10 6 0,0 0-4 16,0 9-2-16,0-4-3 15,0 10 0-15,0-1-4 16,-5 1 0-16,-1-1-26 16,1 1-9-16,-6-6-35 15,0 1-15-15,0-6-34 16,0 1-12-16,0 0-6 15</inkml:trace>
  <inkml:trace contextRef="#ctx0" brushRef="#br0" timeOffset="2248">3802 382 208 0,'-5'-10'77'0,"5"10"-42"15,0 0-65-15,0 0 2 0,0 5-52 16,0-5-21-16</inkml:trace>
  <inkml:trace contextRef="#ctx0" brushRef="#br0" timeOffset="2140">3802 910 256 0,'0'-5'96'0,"0"5"-52"0,0 10-14 0,0-5 34 16,0 5-32-16,0 0-11 15,0 4-25-15,0 1-9 16,6 0 7-16,-6-5-66 0,5-1-26 16,-5-4-25-1</inkml:trace>
  <inkml:trace contextRef="#ctx0" brushRef="#br0" timeOffset="2713">3995 665 212 0,'5'5'79'0,"-5"-5"-42"0,6 15-15 0,-6-10 26 15,0 5-8-15,0-1 2 16,6 6-11-16,-1 0-4 15,1 14-15-15,-1-4 10 0,12 9 5 16,-6-5-1-16,0 6-1 16,0-6-9-16,0 1-5 15,0-6-6-15,-6 1-4 16,1-6 4-16,-6-9 4 16,0-5-5-16,0-20 0 15,0 5-4-15,5-9-1 16,1-1-1-16,-1-9 0 15,1-1 2-15,-1 1 0 16,1 4 2-16,5 6 1 0,-6-1 3 16,6 10 3-16,0 1 9 15,6 9 3-15,-1 0-4 16,1 14 0-16,0 1-10 16,-1 10-2-16,-5-6-10 15,0 6-2-15,-11-25-196 31,11 24 35-15,0-4 4-16,0-6 50 16,0 1 28-16</inkml:trace>
  <inkml:trace contextRef="#ctx0" brushRef="#br0" timeOffset="3311">4574 768 140 0,'5'-14'52'0,"-5"14"-28"0,6-10 3 0,-6 10 21 16,0-5 5-16,0 0 6 15,0 0-9-15,0 0-1 16,0 0-27-16,0 0 14 0,0 0 4 15,0 1-3-15,-6-1-2 16,1 0-6-16,-1 5-4 16,1 0-5-16,-1 10-2 15,1-1-4-15,-1 6 1 0,1-5-4 16,5 14 1-16,0-4-5 16,0 0-2-16,0-1-2 15,0 1-3-15,0-6 3 16,5 1 0-16,-5-5-1 15,6 0 1-15,-1 0 0 16,-5-6 1-16,0 1-2 16,6 0 1-16,-6 0-2 15,5-5 2-15,-5 0-4 16,6 5-2-16,-1 0 2 16,6 5 2-16,-5 0 0 0,10 9 2 15,-5-4 0-15,6 14 1 16,-1-4 2-16,1 14 3 15,0-5 2-15,-1 10 1 16,1-5 5-16,-12 25 1 16,-5-10-1-16,-27 10 0 15,10-10-3-15,-16 14-1 16,5-9-7-16,-43 4-4 16,10-4-12-16,-27-1-6 15,11-9-19-15,-6 0-5 16,17-5-61-16,-6 1-24 15,12-6-96 1</inkml:trace>
  <inkml:trace contextRef="#ctx0" brushRef="#br0" timeOffset="366">2320 641 296 0,'6'-39'110'0,"-6"39"-60"0,0-15-12 0,0 15 37 15,0 0-4-15,0 0 0 16,0 10-20-16,0-5-6 16,-6 29-26-16,1-5 2 0,-1 30 0 15,6-10-5-15,0 34 1 16,0-14-8-16,0 39-1 16,0-15-4-16,0 15-3 15,0-15 0-15,0 0-1 16,0-10-11-16,0-4-3 0,0-7-28 15,0-13-11-15,0-10-25 16,-5-10-9-16,5-10-26 16,-6-14-11-16,6 0 3 15,-5-10-18 1,5 0 55-16</inkml:trace>
  <inkml:trace contextRef="#ctx0" brushRef="#br0" timeOffset="703">2216 935 312 0,'0'-34'115'0,"0"34"-62"0,0-30-11 0,0 25 40 16,0 0-21-16,0 0-5 15,0 5-22-15,0 0-7 16,5 10-15-16,1-5-3 0,-1 10-2 16,1 0-1-16,-1 4-1 0,1 1-21 15,-1-1-7-15,1 1-48 16,-6-5-21-16,0-1-67 15,5-4-64 1,1-5 83-16</inkml:trace>
  <inkml:trace contextRef="#ctx0" brushRef="#br0" timeOffset="-721">270 1537 208 0,'0'10'79'0,"0"-10"-42"0,11 10 3 16,-11-5 33-16,11-5-2 15,-6 0 0-15,17-5-13 0,-5 0-4 16,16-10-30-16,-5 1 8 0,10-30 5 15,-5 9-5-15,6-23 1 16,-6 9-14-16,0-30-4 16,-5 11-7-16,-1-30 0 15,-5 14-5-15,6-14-2 16,-6 15 0-16,0-15 1 16,-6 15 1-16,1-10 1 15,5 15-2-15,-6-15 1 16,-5 20 0-16,0 4 1 15,0 10 2-15,-5 5 1 16,0 10-1-16,-1 10 1 16,1 5-6-16,5 19-3 15,-6 0 1-15,6 30 2 16,0-6 0-16,0 35 2 0,0-5-4 16,6 30 0-16,-6-15 3 15,5 39 1-15,-5-15-4 16,6 24 1-16,-6-19 0 15,5 0 0-15,1-14 0 16,5-1 0-16,-5-14-18 16,5-5-8-16,-6-10-26 15,1 0-10-15,-6-10-16 16,5 1-6-16,-5-6-12 16,0-9-4-16,0-1-6 15,0-14-43-15,-5 0 42 16</inkml:trace>
  <inkml:trace contextRef="#ctx0" brushRef="#br0" timeOffset="-463">931 1008 216 0,'-33'-9'82'0,"33"9"-44"0,-16 0 15 0,10 0 42 16,1 0-9-16,-1 0-1 15,1 0-28-15,5 0-11 16,0 0-26-16,0 0 5 0,11-5 3 16,0 0-13-16,11-5-3 15,-6 5-8-15,12-5-3 16,-6 0-25-16,16 1-9 0,-5-1-47 16,6-5-19-16,-6 5-38 15,0 1-15-15,-5-1 20 31</inkml:trace>
  <inkml:trace contextRef="#ctx0" brushRef="#br0" timeOffset="27625">843 2247 92 0,'0'-15'35'0,"0"5"-18"0,0 1 9 0,0 4 20 16,-5 0-4-16,5 0 0 15,0 0-7-15,-6 0 1 16,6-5-20-16,-6 5 8 0,1 1 6 16,-1-6-7-16,1 5-4 0,-6 0-8 15,0 0-5-15,-11 5-1 16,5 5-1-16,1 10-5 16,-6-1 1-16,0 6 4 15,0 4 5-15,5 1-5 16,1 4 0-16,10 1-2 15,1-1 1-15,10-4-2 16,6-1 2-16,0 1 2 16,6-6 2-16,-1-4 1 15,1-5 0-15,-1 0 2 16,1-10 4-16,-1-5-4 16,-5 0 0-16,6-5-6 15,-6-5-1-15,0-4 3 16,-6-1 1-16,1 5 1 15,-1-4 2-15,1-1 4 0,-6 1 1 16,0 4 0-16,0 0 1 16,0 5-2-16,0 1 1 15,0-1-2-15,0 5 0 16,0 0-5-16,0 0 0 16,0 5-5-16,0 0-2 15,0 29-7 1,5 1 3-16,1 9 3 15,5 5 1-15,6 10-1 16,5 0-2-16,0 0 1 16,0 5 1-16,0-2 0 0,-6 2 4 15,-5 0 2-15,-5 0 2 16,-6-10 0-16,-11-10 0 16,-6 5 0-16,-10-5 0 15,-12-4 2-15,-22-6-5 16,-43-5-1-16,-17-4 0 15,-1-5 0-15,23-5-5 16,5-1-1-16,12-4-21 16,15 0-8-16,12 0-35 15,11 0-13-15,17 5-55 16,16-5-25-16,11-10 21 16</inkml:trace>
  <inkml:trace contextRef="#ctx0" brushRef="#br0" timeOffset="28347">1278 2438 160 0,'6'-10'63'0,"-6"10"-34"0,11 0 3 16,-11 0 27-16,6 0-16 15,-1 0-7-15,6 5-10 16,0-5-3-16,0 5-12 16,0 0 2-16,6 0 1 0,-6 0-1 15,5-5 0-15,-5 0-3 16,6-5 5-1,5 0-1-15,-6-5-6 0,1-9 1 16,-6-1-2-16,0 0 3 16,-6 1-1-16,1-1 2 15,-6 1 0-15,0 4 3 16,-6 0-1-16,-5 5 0 16,-5 5-3-16,-1 5 1 15,-5 5-2-15,-5 10 0 16,-6 5-8-16,5-1 0 15,1 1 3-15,-1 9 2 16,6 6 2-16,5 4 2 16,6 0-1-16,6 0 2 15,10 0-6-15,6-9-1 16,6-6 0-16,5 1 0 16,11-7 0-16,6 2 0 0,-6-5-2 15,-6-10 1-15,1-10-20 16,-1 0-6-16,1-5-23 15,-6 0-11-15,0-5-39 16,-5 2-13-16,-1-2-38 16,1-5-19-1,-1 1 83-15</inkml:trace>
  <inkml:trace contextRef="#ctx0" brushRef="#br0" timeOffset="28716">1968 1703 296 0,'27'-34'110'0,"-27"29"-60"0,6 5-32 0,-6 0 31 15,0 0-16-15,0 10-1 16,0 9-6-16,0 11 1 15,0 19-15-15,5 19 6 0,1 16 3 16,-1 14-3-16,1 0 0 16,-6 9-8-16,0-4-4 15,0-5-3-15,5 0 0 16,1-10-7-16,-1-10 1 16,1-19-23-16,-6-1-8 0,0-18-25 15,0-11-8-15,0-9-2 16,0-6 0-16,0-4-5 15,0-10-2-15,-6-5-15 16,6-5-10 0,-5-4 54-16</inkml:trace>
  <inkml:trace contextRef="#ctx0" brushRef="#br0" timeOffset="28929">1764 2531 348 0,'5'0'129'0,"1"5"-70"0,5-5-31 0,-6 0 35 16,12 5-7-16,10-5 2 15,12 0-27-15,-1 0-8 16,6 0-14-16,1 0-2 0,-7 0 0 16,-5 0-6-16,0 0 0 15,-5 0-30-15,-6 0-13 16,-6 0-40-16,1 0-18 15,-6 0-42 1</inkml:trace>
  <inkml:trace contextRef="#ctx0" brushRef="#br0" timeOffset="29095">2513 2482 156 0,'17'-10'60'0,"-12"5"-32"0,1 1 11 15,-6-1 30-15,11 0-2 16,0 0 0-16</inkml:trace>
  <inkml:trace contextRef="#ctx0" brushRef="#br0" timeOffset="29391">2563 2438 577 0,'-6'-5'56'0,"-5"5"-11"0,0 0-21 16,-5 0-8-16,-1 5-12 0,1 5-2 15,-1 5 0-15,1-1 3 16,5 1-4-16,0 5-3 16,11 4-2-16,5 1 0 15,6-1 3-15,6 5 2 16,10 11 0-16,12-2-1 16,5 1 5-16,0 0 1 15,-5 0 11-15,-7-4 6 16,-10 4 3-16,-11-5 4 15,-22 0-5-15,-17 1-1 16,-9-1-11-16,-2-9-5 16,-5-1-14-16,0-4-6 15,5-1-63-15,6-4-25 16,-6-5-108 0,1-25-59-16,-6-5 126 15</inkml:trace>
  <inkml:trace contextRef="#ctx0" brushRef="#br0" timeOffset="30581">4590 2595 132 0,'-5'10'52'0,"-1"-1"-28"0,6 11-6 16,0-10 18-16,0 13-16 15,0 2-3-15,0-1 0 16,0 1 3-16,0-6-10 16,0-4 12-16,0-5 7 0,0-5 20 0,0-15 9 15,-5-5-22-15,5 1-8 16,0 4-8-16,-6-20-2 16,1-19-3-16,-1 1-1 15,1 4-2-15,5-5 0 16,0 0 5-16,0 0 1 15,0 10 2-15,0 0 0 16,0 5-5-16,5-1-1 16,1 11-6-16,5-1-3 15,0 6-2-15,5-1-3 16,6 5 1-16,6 1 1 16,5 4-3-16,11 5 0 15,-5 5-6-15,-6 0-3 16,-6 10-21-16,-10 0-7 15,10 9-36-15,-10 6-15 16,5 4-48-16,-5-4-54 16,-6-6 72-16</inkml:trace>
  <inkml:trace contextRef="#ctx0" brushRef="#br0" timeOffset="30749">5064 2551 164 0,'22'0'63'0,"-27"5"-34"0,-1 0-8 0,12-1 25 16,-1 1-17-16,6 0-4 15</inkml:trace>
  <inkml:trace contextRef="#ctx0" brushRef="#br0" timeOffset="31104">5125 2585 398 0,'22'5'15'0,"-5"0"1"15,-1 0-5-15,1-5-1 16,-1 0-4-16,-5-5 1 16,0 0 0-16,0-5 1 15,-5-5-2-15,-1 1-1 16,1-1-1-16,-1 0 2 16,-5 1-1-16,-5-1 2 15,-1 0 0-15,-10 1 1 16,-1 4 0-16,-5 5 2 15,6 0-1-15,-17 15 9 16,-6 9-2-16,0 6-6 16,6 4-1-16,17 1-3 15,10-1 1-15,-5 0 2 16,11-4 2-16,11-2-5 16,11 7-2-16,11-6 0 15,0 1 0-15,1-6 0 16,-7-4 2-16,1-10-21 15,-1-5-7-15,1-5-40 16,-6-5-15-16,0 1-42 16,0-11-52-1,0 0 54-15</inkml:trace>
</inkml:ink>
</file>

<file path=ppt/ink/ink68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8:21.40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198 89 220 0,'6'-14'82'0,"-6"9"-44"0,5-5-14 0,-5 10 27 16,0-5-2-16,0 0 1 15,6 0-9-15,-1 0 0 16,-5 1-23-16,0-1 14 0,-5 0 5 16,-1 0-2-16,1 0 0 15,-1 0-12-15,-5 0-3 16,0 0-8-16,-5 5-2 15,-1 0-4-15,-5 5-1 16,5 0-3-16,1 5-2 16,-1 0-2-16,1-1 1 15,5 6-1-15,0 5 0 16,0-1 2-16,0 2 2 16,5-1-3-16,1-6 0 0,5 1-1 15,0 0 0 1,5 4 2-16,1-4 0 0,-1 5-3 15,1-6 0-15,5-4 2 16,0 0 2-16,11 0 0 16,-6-1 2-16,1-9-2 15,-1 0-1-15,1-4 3 16,0-1 0-16,-1-5-8 16,6 0-2-16,-5-5-5 15,-1 1 0-15,2-6 1 16,-2 0 2-16,-5 1 6 0,0 4 1 15,-5 0 2-15,-1 6 0 16,1 4-3-16,-1 5 0 16,1 10 4-16,-1 4 3 15,1 6 1-15,5-1 2 16,5 6-4-16,-4 4 0 16,4 6-1-16,-5 0-2 15,0-6-10-15,6-4-4 16,-6-11-44-16,0-9-19 15,0-10-44-15,-6-4-19 16,1-11 4 0</inkml:trace>
</inkml:ink>
</file>

<file path=ppt/ink/ink68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8:22.24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9 292 0,'11'-14'110'0,"-11"19"-60"0,5-1-30 0,-5 6 30 15,6 5-5-15,-1 14 3 16,1 6-10-16,5 14 0 16,-6 14-22-16,1 10 8 0,-1 10 4 15,1-9-4-15,-1 4-2 16,1 0-4-16,-1-4-1 15,-5-10-9-15,6-1-3 16,-6-10-3-16,5-4 1 16,-5-10-2-16,0-9-1 15,0-1 1-15,0-9 1 16,0-5-3-16,0-1-2 16,0-4 4-16,0 0 1 15,0 4 0-15,0-9 1 0,0-5-2 16,0 0-1-16,0 5 3 15,0-5 0-15,0 0-4 16,0-5-1-16,0 0 1 16,0 1 2-16,0-11 0 15,-5 0-1-15,-1 1 1 16,1-6 1-16,-1-5-1 16,1-4-1-16,-1 0-2 15,6-6-1-15,0 6-1 16,6 0 0-16,-1 5 0 15,1 0 3-15,-1 4-2 0,1 5 1 16,-1 1 0-16,6 4 0 16,0 0-3-16,6 5 1 15,5 5 0-15,6 5 2 16,5 10 3-16,-6 9 2 16,1 1-4-16,5 4 1 15,-11-1 2-15,-6 2 1 16,1-6 3-16,-12 1 1 15,1-6-1-15,-6 1 1 16,-6-5 0-16,-10-1 1 16,-12-4-2-16,-16 0-1 15,0-5-1-15,0 0 2 16,0-5-8-16,5 5-3 16,6 0-22-16,6 0-7 15,5-1-76-15,11 1-30 16</inkml:trace>
</inkml:ink>
</file>

<file path=ppt/ink/ink68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8:22.67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4 260 0,'11'-9'99'0,"-11"9"-54"0,6 5-20 0,-1-1 33 15,1 11-18-15,1 15-3 16,-2 14 3-16,1 14 4 16,-1 16-24-16,1 3 16 0,-1 7 4 15,-5-6-5-15,0 5-1 16,0-9-17-16,0-6-5 16,0-5-8-16,0-9-1 15,0-10-47-15,0-5-21 0,0-14-53 16,0-1-23-16,0-9-20 15,0-5-14 1,0-5 86-16</inkml:trace>
</inkml:ink>
</file>

<file path=ppt/ink/ink6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6:31.14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172 16 180 0,'0'-5'68'0,"0"5"-36"0,-6 0-9 0,1 0 24 15,5 0-4-15,0 0 1 16,-6 0-2-16,0 0 1 16,0-5-24-16,1 0 9 0,-7 5 5 15,6 0-6-15,-5 5-1 16,-1 0-11-16,1 6-4 15,-1-1-4-15,1 0 0 16,-1 0 0-16,1 6 1 16,-1-6 0-16,1 10 2 15,-1-5 1-15,7 5 3 16,5-5-7-16,0 6-2 16,0-1-3-16,11 6 1 15,-5-6-2-15,11 1 2 16,-5-1-4-16,5-4 0 15,0-1-1-15,0-5 0 16,1 0 4-16,-1-6 1 16,0 2-4-16,0-6 1 0,1 0 2 15,-1-10 1-15,-6 5-8 16,1-15-2-16,-1-1-3 16,2-4 1-16,-7 4 5 15,-1 1 4-15,1-6 1 16,0 6-1-16,0 4 3 15,-1 6 2-15,1 0 0 16,-6 10 0-16,0 0-3 16,0 20 1-16,0-4 0 15,6 9 1-15,-6 6-2 16,6 5 1-16,-1-5-4 16,7-1 0-16,-1-5 1 0,13 0 2 15,-7-4-23-15,6-6-8 16,-6 0-30-16,6-9-10 15,-6-1-41-15,6-10-18 16,-5-1-4 0</inkml:trace>
</inkml:ink>
</file>

<file path=ppt/ink/ink69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8:23.19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0 184 236 0,'6'-5'88'0,"-1"5"-48"0,1-15-16 0,-6 20 27 15,5-10-17-15,1 5-5 16,-1 0-11-16,1 0-1 15,10 0-4-15,6 0 2 16,-5 0-4-16,5 0 1 16,0 0-7-16,0-5-3 15,0 0 3-15,0 0 1 16,0-4-2-16,0-1-1 16,-5 0-3-16,-1-5-1 15,1 1 5-15,-6-6 2 16,0 5-2-16,-11 1-3 0,0-1 4 15,-11 0 1-15,0 5-2 16,-11 10-3-16,-11 5 4 16,-6 5 4-16,6 10 4 15,0-1 2-15,5 11 5 16,6 4 4-16,6 0-1 16,10 1 0-16,6 4-10 15,11 0-3-15,6-10-6 16,5-4-1-16,11-6-1 15,0-9-2-15,5-5-26 16,1-5-10-16,0-5-61 16,-12 0-25-16,1-4-56 15</inkml:trace>
</inkml:ink>
</file>

<file path=ppt/ink/ink69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8:24.35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287 877 184 0,'6'-14'68'0,"-6"14"-36"0,0-10-18 0,0 10 20 15,0-5 9-15,0 5 6 16,-6-5-2-16,6 0-2 15,-6-5-24-15,1 5 3 0,-6-4 0 16,0 4-6-16,-6 0 0 16,1 0-7-16,-12 10 1 15,6 0-9-15,-11 9-2 16,6 1-3-16,-1 10-2 16,0-6 0-16,6 25 3 15,6-9-2-15,5 14 1 16,5 0 2-16,12-5 0 15,-1-5 0-15,17-5 0 0,-5-4 4 16,11-16 5-16,-6-4-1 16,0-30 3-16,0 6-2 15,0-35 0-15,-6 10-1 16,1-35 2-16,-1 15-5 16,-5-29-1-16,0 15 0 15,-5-20 0-15,-1 14 6 16,1 1 4-16,-1 14-5 15,-5-9-3-15,0 14-1 16,0 0-1-16,0 10-2 16,0 0-2-16,0 5-19 15,0 0-10-15,0 9-36 16,6 6-16-16,-6 5-28 0,5 4-12 16,1 5-5-1</inkml:trace>
</inkml:ink>
</file>

<file path=ppt/ink/ink69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8:25.04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 85 160 0,'5'0'60'0,"-5"0"-32"0,22 10-22 0,-22-5 17 16,11 0-5-16,0 0 1 16,6-1-1-16,-6 1 0 15,5 0-9-15,-5 0 1 0,6-5 3 16,-6 0 2-16,5 0 0 15,-5 0-5-15,0-10-2 16,0 1-2-16,0-6-1 16,-5 0-1-16,-6 0 0 15,0 1 6-15,-6-1 4 16,6 5-5-16,-11 0-1 16,0 1 2-16,-16 4 1 15,5 0-3-15,0 15 0 16,0-1-1-16,0 11 3 15,5 0 4-15,1 14 1 0,5-5-4 16,5 15 1 0,1-4-7-16,5-1-3 0,0 0 1 15,16-10 0-15,1-4 1 16,16-6 0-16,-6-4 0 16,12-5 2-16,-6 0-23 15,0-5-10-15,-5 0-36 16,-1-5-12-16,-5 0-32 15,0-10-47 1,-5 5 47-16</inkml:trace>
</inkml:ink>
</file>

<file path=ppt/ink/ink69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8:27.91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93 212 0,'11'-49'82'0,"-6"29"-44"0,6 1-11 16,-11 14 29-16,6 5-16 0,-1 0-3 15,1 5 5-15,-1 5 3 16,1 14-24-16,-1 15 6 0,1-4 3 16,-1-6-3-16,1 20 1 15,-1-10-6-15,1 20-2 16,-1-10-9-16,-5 10-4 16,0-5 0-16,0 0 2 15,0-10-17-15,0-5-9 16,0-5-43-16,0-4-18 15,0-6-35-15,6-4-12 16,-6-6-15 0</inkml:trace>
</inkml:ink>
</file>

<file path=ppt/ink/ink69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8:25.62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44 967 120 0,'6'15'46'0,"-6"-15"-24"0,5 19-10 0,-5-14 13 15,0 10-2-15,0-5 0 0,6 0-3 16,-1-1-1 0,1 1-10-16,-1 0 14 0,1-15 7 0,-1 0 0 15,1-14 0-15,-1-1-9 16,-5-24-2-16,0 10-11 16,0-20-3-16,0 10-3 15,-5-30 1-15,-1 15 0 16,1-14 1-16,-1 9 9 15,1-9 3-15,-1 9 4 16,1-5 2-16,-1 11 1 16,1 9 1-16,-1 4-5 15,6 6 1-15,0 5-7 16,0 5 0-16,0 4-6 0,6 1-2 16,-1 4 4-16,6 5 2 15,11-4-2-15,-5 14 0 16,-1 0-1-16,6 5 0 15,23 5-4-15,-1 0-3 16,-6 0 2-16,-10-1 0 16,-6 1-12-16,0 0-4 15,0 0-14-15,-6-5-5 16,7 0-23-16,-7 0-8 16,-5 5-30-16,-5 5-11 15,-6 5-22 1</inkml:trace>
  <inkml:trace contextRef="#ctx0" brushRef="#br0" timeOffset="371">17 580 288 0,'-11'15'107'0,"11"-15"-58"0,-6 19-22 0,6-14 34 16,0 5-14-16,0-5-5 15,0 5-7-15,0-5-2 16,17 0-18-16,-6-1 2 0,11-4 1 16,0 0-13-16,5-4-2 15,-5-1 0-15,0 0 0 16,-5 0-39-16,0 0-17 16,-6 0-47-16,5 0-19 15,1 0-34 1</inkml:trace>
  <inkml:trace contextRef="#ctx0" brushRef="#br0" timeOffset="1229">700 707 156 0,'0'-14'60'0,"0"14"-32"0,6 0-9 0,-6 0 21 16,0 0 8-16,0 0 6 15,0 0-5-15,0 0-1 16,0-5-26-16,0 5 7 0,-6-5 4 15,6 0-4-15,-5 5-2 16,-1 0-9-16,-5 0-1 16,6 0-10-16,-6 0-4 15,0 0 0-15,0 5 0 16,0 0 1-16,0 5 2 16,-6-5-1-16,0 4 0 15,6 1-3-15,-5 5-2 16,5-5 1-16,0 9 1 15,0-4-3-15,5 5 0 16,1-6-1-16,5 6 0 16,0 4 0-16,5 1 0 15,1-6 2-15,5 1 0 0,-6-5 0 16,12-1 0 0,-6 1-3-16,5-5 2 0,-5 0 3 15,12-5 3-15,-12-5 2 16,5-5 1-16,-5 0-4 15,0-10-1-15,0 0 1 16,-5-9 2-16,-1 4-3 16,1 1-2-16,-1-1 0 15,1 0-1-15,-1 1 4 16,-5 4 2-16,0 1 0 16,0-1 1-16,0 0-4 15,0 0 0-15,0 6 1 16,0-1 2-16,0 0 1 0,0 5 1 15,0 0-2-15,0 0-1 16,0 5-3-16,0 0-2 16,0 0 1-16,0 15-1 15,0 0 0-15,0 9 0 16,0-4 2-16,6 14 1 16,-1 0-4-16,6 6-1 15,-5-6 3-15,10 5 1 16,-5-5-3-16,6-4 1 15,-1-6 2-15,1-4 3 16,-6-5-2-16,6-15 0 16,-6 0-32-16,0-10-13 15,-6 0-52-15,1 0-22 0,-1 0-52 16,-5-4-37 0,0 4 97-16</inkml:trace>
  <inkml:trace contextRef="#ctx0" brushRef="#br0" timeOffset="1847">992 781 188 0,'6'-29'71'0,"-6"29"-38"0,5 0-12 0,-5 0 25 15,0 0-2-15,0 0 1 0,0 0-7 16,0 0-1-16,0 9-21 16,0 1 0-16,0 10-2 0,0-6-1 15,6 16 0-15,-1-1 1 16,12 5 2-16,-1-4-3 15,12 4 0-15,-6-4-3 16,17-6-1-16,-6-4 3 16,0-11 3-16,0-4 3 15,0-19 1-15,-5 4-4 16,-6-15 1-16,-6 6-7 16,-5-16-1-16,0 6-4 15,-5-5-3-15,-1 4 6 16,-5-4 5-16,0 10-6 0,0-1-1 15,0 6-3-15,0 4 1 16,0 0-37-16,0 5-15 16,0 5-46-16,-5 1-19 15,5-1-22 1,-6 5-47-16,6 0 59 16</inkml:trace>
</inkml:ink>
</file>

<file path=ppt/ink/ink69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8:28.36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80 0 200 0,'6'-10'77'0,"-6"10"-42"0,0 0-10 0,0 0 25 16,0 5-10-16,0 0-3 15,0 14-2-15,0 21 1 16,0 14-20-16,0 20 8 0,0-15 6 16,0-4-3-16,5 23-1 15,-5-14-1-15,6 20-1 16,-1-10-9-16,1 15-4 15,-1-11-9-15,1 6-1 16,-1-15 3-16,1 5 5 16,-1-15-23-16,-5-5-9 15,0-15-20-15,6-3-6 16,-6-7-18-16,5-9-6 16,1-1-15-16,-1-9-8 0,-5 0-9 15</inkml:trace>
  <inkml:trace contextRef="#ctx0" brushRef="#br0" timeOffset="383">86 931 368 0,'0'5'137'0,"0"-5"-74"0,0 5-51 0,0-5 32 15,0 5-16-15,0-5-1 16,5 0-10-16,-5 0 0 15,11 0-10-15,-5 0-4 0,10 0 0 16,-5 0-2-16,11-5-1 16,-5 0 3-16,5 0 0 15,-6 0-39-15,2 0-15 16,-2 0-61-16,12-5-26 16,-6 1-7-1</inkml:trace>
  <inkml:trace contextRef="#ctx0" brushRef="#br0" timeOffset="1182">18 946 128 0,'-5'-20'49'0,"5"20"-26"0,-6 0 8 0,1 0 24 15,5 5 15-15,0-5 6 16,0 5-10-16,0-5-5 15,0 5-34-15,0-5-1 0,5 0 2 16,1 0-5-16,-1 0-1 16,1 0-8-16,5 0-4 15,0 0 1-15,11 0 0 16,-4 0-5-16,9 0-4 16,-5 0 1-16,0 0 0 15,0 0 1-15,0 0 0 16,-5 0-22-16,0-5-10 15,-6 0-74-15,17-10-31 16,0 5-33-16</inkml:trace>
</inkml:ink>
</file>

<file path=ppt/ink/ink69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8:53.12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2933 28 80 0,'11'-5'33'0,"-11"10"-18"0,0-5-9 0,0 0 9 16,0 0-2-16,0 0 2 15,0 0 5-15,0 0 4 16,0 0-1-16,-11 5-2 15,0-5-5-15,0 0 0 16,-5 0-9-16,-1-5 7 0,1 5 3 16,-7 0 2-16,-4 0 1 15,-6 0-7-15,-11 0 0 16,-6 5-8-16,-5 0-3 16,-6-5-4-16,-5 0 1 15,-5 5-1-15,-1 0-2 16,0 0 16-16,1-1 8 0,-12 1 0 15,-11 0-2-15,-5-5-6 16,5 0 0-16,6 0-3 16,0 5 2-16,5 5-6 15,6 10-3-15,-6-1-4 16,-16 6 1-16,0 4 1 16,11 0 2-16,0 6-1 15,-1-1-1-15,7 5 1 16,10 0 1-16,6 1 1 15,-6-1 3-15,-5-5-1 16,0 0 2-16,0 6-4 16,5 4-2-16,6 0 0 15,5 5-1-15,6 5-3 16,6 0 0-16,10 4 2 16,6-4 2-16,5 0 0 0,12-5 2 15,5-5-2-15,5 0-1 16,6-4 5-16,6-1 1 15,-1-10 0-15,6 1-1 16,6-1-1-16,10-5 0 16,6 6-2-16,6-1 1 15,11 1 4-15,5-1 4 16,0 0 2-16,0-9 3 16,6 5-5-16,5-11 1 15,11 1-3-15,11 5 2 16,11-6-4-16,6 1-2 0,-6-5 0 15,1 0-1-15,10-6-2 16,6 6-2-16,21 0 1 16,-4 0 1-16,-7-5 1 15,12-5 3-15,11 10-3 16,16-6 0-16,-10-4 3 16,-1 0 1-16,0 0-6 15,23 5 0-15,-1 0 1 16,-16-5 1-16,5 0 1 15,12 10 2-15,5 0-5 16,-22 0-3-16,5-5 3 16,6 4 1-16,11 6-3 15,-11-10 1-15,-1-5 2 16,-4 0 3-16,10 5 4 16,1-5 2-16,-12-5-5 15,6 0-2-15,22 5 0 0,5 5 0 16,-27 5-2-16,-17-10 1 15,1 0-2-15,-6 5-1 16,10 4 1-16,1-4-1 16,-27-10 2-16,4 1 1 15,-4-1-4-15,21 0 1 16,6 10 4-16,-33-10 2 16,-6 0-2-16,6 0-3 15,-12 5 0-15,7 5 1 16,4 10-1-16,1-11-1 15,-22 1-2-15,-6-5 1 0,6 0 1 16,-11 0 2-16,10 0 1 16,7 5 1-16,4-5-5 15,-21 0 1-15,0-5 2 16,-6 0 3-16,6 5 0 16,-6 0 0-16,6 0-3 15,10 10-2-15,1 0-2 16,-17-5-1-16,-5-5 4 15,11-5 1-15,5 5 0 16,-5-5-2-16,10 5 1 16,18 0-1-16,-18 0 0 15,-4-5 2-15,4 0 1 16,1 0 1-16,-11 5-2 16,10 5-2-16,7 0 1 15,-7-5-1-15,-15 0 0 0,-12-5 0 16,5 0 0-16,1-4 2 15,-6 4-1-15,-5-5-1 16,0 5 1-16,-1 0-1 16,1 10 0-16,-6-5 0 15,0 5 2-15,-11-5 1 16,-5 0-4-16,-17 5-1 16,-5 0 1-16,-6-5 2 15,0 0 0-15,0 0 2 16,-6 0-2-16,6 0-1 15,0 0-2-15,0 0 1 16,0 0-1-16,1 0 0 0,-1 0 4 16,0 0 1-16,0 0-4 15,0 0 1-15,0 5 0 16,0 0 2-16,0-1-3 16,0 1-2-16,5 0 2 15,7 0 2-15,4 0 2 16,6-5 1-16,11 5-2 15,0-5-2-15,1 0-2 16,-12-5 1-16,5 0 3 16,23 0 3-16,0 5-2 15,-1 0-2-15,23 5 0 16,16 0-1-16,-5-5 0 16,0-5 0-16,10 0 0 15,-4 0 0-15,15 10 2 16,12-10 1-16,-16 0-4 0,4 1-1 15,1 4 1-15,5 4 2 16,17 1 0-16,-11 0-1 16,0-10 1-16,0 5 1 15,-6 5-1-15,11 0-1 16,6-5 1-16,-17-5-1 16,1 0-3-16,-1 5 0 15,-5 5 4-15,22 0 1 16,-12-5 2-16,1 0 0 15,0 0-5-15,0 5-1 16,11 5 1-16,5-10 2 16,-11-5-2-16,1 5 0 15,-1 5 3-15,11 5 1 16,-5-5 1-16,-11-5 0 0,11 4-5 16,-6 6-1-16,17 0 1 15,-6-5 0-15,1 0 1 16,-1 0 0-16,17 5 2 15,0 4 1-15,-12-9-1 16,7 5-2-16,-6 5-2 16,11-1 1-16,-6-9 1 15,-5 0 2-15,0 0-1 16,10 5 2-16,12 0-4 16,-16-5 0-16,10-1 1 15,-16 6 2-15,22 0-1 0,-22-5-1 16,0 0 1-16,-6 0-1 15,0 5 0-15,12-1 0 16,-23-9 0-16,0 5 0 16,1 0 0-16,-18 5 0 15,18 0 0-15,-7 0 0 16,-15-6 0-16,-6 1 2 16,-1 0-3-16,-10 0 0 15,0 0 1-15,5 0 2 16,0-5-1-16,-5 5 2 15,-11-5-2-15,5 0-1 16,6 0 5-16,-12 0 4 16,18 0-10-16,-1 0-3 15,0 0 2-15,-11 0 2 16,12 0 1-16,-7 0-1 0,-10 0-2 16,0 0 1-16,-1 5 3 15,7-5 3-15,-1 0-4 16,-17 0-1-16,-4 0 0 15,4 0 0-15,-4 0-3 16,-7 0 2-16,6 0 3 16,6 0 1-16,0 0-1 15,-1 0-2-15,-4 0 1 16,-12 0 1-16,-6 0-1 16,1-5-1-16,5-5 3 15,-5 10 0-15,-1-10-4 16,1 10-1-16,11-5 3 0,16 0 3 15,-5-4-1-15,-12-6 0 16,6-5-3-16,-5 6-3 16,0-6 4-16,-1 0 1 15,-5 1-3-15,-5 4-1 16,0 0 1-16,-1 1 0 16,7-6 1-16,4-4 2 15,1-6-1-15,-12 1-1 16,-4-5 3-16,4 4 0 15,-5 1-1-15,12-6-2 16,-12 1 1-16,-6 0 1 16,1 0-1-16,-6 4 2 0,0-4-2 15,0 4-1-15,-11 6 1 16,11-1-1-16,-11 1 0 16,0-1 0-16,1-9 0 15,-7 0 2-15,-10-5-1 16,-1-5-1-16,6-10-2 15,-11 0 1-15,-5 0 1 16,-1 10 0-16,-5 0 0 16,-5 0 2-16,-1 0-3 15,-5 4 0-15,-11 1 1 16,0 0 0-16,-5 5-3 16,-7-1 0-16,1 6-1 15,-5 0 0-15,5-6-2 0,0 6 1 16,-6-5 5-1,-5 4 2-15,-11 1-5 0,0-1 0 16,5 1 1-16,-5 4 1 16,-6 6-2-16,-16 4 0 15,-11-4 2-15,11-1 0 16,0 5-2-16,-12 1 2 16,12 4 1-16,0 0 2 15,-11 0-1-15,-11 5 2 16,0-5-4-16,10 1 0 15,1-6-1-15,-6 0 0 16,-5 5 2-16,17 6 0 16,-12 4 0-16,-11 0 0 15,-5-5 0-15,11-10 2 0,-6 5 1 16,0 0 3-16,6 5-8 16,-11 1-3-16,-1-1 3 15,-4-5 0-15,4 0-1 16,-10 0 2-16,11 5 1 15,-6 0 2-15,-11 1-1 16,1-1 2-16,-1-5-4 16,-5 0-2-16,16 0 2 15,-11 5 0-15,-16 0 1 16,10-4 2-16,7-6-3 16,-7 5 0-16,12 5 3 15,-6 5 1-15,-5-5-1 16,11 0-2-16,-1 1-2 0,-4 4 1 15,15 0-1 1,-15 4 0-16,-18 1 2 0,18-5 0 16,-7 0 0-16,1 0 0 15,0 10 0-15,-6 0 0 16,0-10 2-16,17 0 1 16,-6 5-4-16,6 0-1 15,5 5 3-15,-11-1 1 16,-5-9-3-16,11 0 1 15,-12 0-2-15,7 0 0 16,-7 5 2-16,-4 0 0 16,-1-5 0-16,0 0 0 15,0 0 2-15,0 10 1 0,-11-5-4 16,1-5-1-16,10-5 7 16,0 5 4-16,11 5-11 15,-11 0-5-15,-5-5 3 16,5-5 1-16,6 5 3 15,0 0 2-15,10 5-3 16,-10 0 0-16,-6-5 3 16,6 0 1-16,-6 0-4 15,17 5 1-15,-6 4-2 16,-11 1 0-16,6-10 2 16,11 5 0-16,-6-5 0 15,11 5 2-15,6 10-3 16,-22-6 0-16,0-4 1 15,16-5 0-15,-11 0 0 16,6 15 0-16,-1-5 0 0,-21-5 2 16,11 0-3-16,0 0 0 15,-6 4 3-15,5-4 1 16,-21 0-4-16,5 0-1 16,-5-5 3-16,-6 5 1 15,0 5-3-15,-11-10 1 16,6 0 0-16,-6 5 0 15,17 4 0-15,-23 1 2 16,18-5-3-16,-1-5 0 16,5 5 1-16,7 5 0 15,-12-5 0-15,0-5 0 16,5 0 0-16,7 5 0 0,10 4 0 16,-16-4 2-16,5-5-1 15,0 0-1-15,0 5 1 16,11 5-1-16,-16 0 0 15,5 0 0-15,11-5-3 16,0-1 0-16,12 11 2 16,-18-5 0-16,1 0 3 15,11-5 1-15,-6-5-1 16,11 0-2-16,11 5 1 16,-10-1-1-16,-7 1 0 15,7-10 0-15,-7 1-3 16,6 8 2-16,6 6 1 15,-11-5 2-15,-6-5-1 16,6-5-1-16,-11 5-2 16,21 0-1-16,-10 0 4 0,-11 0 1 15,10-10-3-15,7 6 1 16,-1-6 4-16,17 5 2 16,-6 0-7-16,-17-5-1 15,7 0 0-15,-1 1 3 16,0 4-2-16,17-5-2 15,0 10 4-15,-17 0 3 16,-5-5-3-16,16-5-3 16,0 5 1-16,0 0 0 15,12 0 1-15,-12 1 0 16,-11-6 0-16,11 5 0 0,-5-5 0 16,0 5 0-16,16 0-3 15,-16 5 2-15,-6-5 1 16,6 0 2-16,-1 1 1 15,-4-1 1-15,10 5-5 16,0 0-1-16,-16 0-2 16,5-5 3-16,0 0 0 15,-5 0 3-15,11 0 1 16,-17 0 3-16,-11 0-8 16,0-14 0-16,0 14 0 15,17 5 1-15,-22 0 3 16,0-10 1-16,5 0-4 15,-6 5-1-15,23 5 1 16,-6 5 0-16,-11-5 1 16,12-10 0-16,-7 5 0 0,12 1 0 15,0 4-5-15,-6 0-1 16,0-10-24-16,11 5-10 16,1 0-37-16,10 0-13 15,-5 30-50-15,-23 9-21 16,1-5 15-1</inkml:trace>
</inkml:ink>
</file>

<file path=ppt/ink/ink69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6:39.87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3163 29 12 0,'-88'10'8'0,"88"-10"-4"0,-138 5-3 0,116-5 5 15,-38 0 3-15,5 0 2 16,-23 5-3-16,12 0 0 15,-27 4-5-15,10-4-2 16,-33 5 0-16,22 0 1 16,-10 9-3-16,16-4-2 15,-28 15 2-15,17-6 0 16,-28 15 1-16,22-4 0 16,-11 14 0-16,17-10 0 15,-11 15-3-15,16-10 2 16,-16 5 5-16,16-10 2 15,-16 10-7-15,16-10-4 16,1 10 3-16,10-5 0 0,0 25 2 16,12-5 2-16,-1 9-3 15,11-9 0-15,1 9 1 16,10-9 2-16,0 0-3 16,6-11 0-16,6 11 1 15,5-10 2-15,5 10-1 16,6-10-1-16,16 19 3 15,1-9 2-15,10 14 2 16,1-14 3-16,5 5-3 16,0-11 1-16,11 1-1 15,0-5 3-15,11-5-3 16,0-5 1-16,17 5-5 16,-6-10-2-16,22 10 2 15,-11-5 2-15,22 10 0 0,-16-10 0 16,22 10-3-16,-12-10-2 15,29 15 3-15,-18-10 0 16,29 0 1-16,-18-5 0 16,23 5 2-16,-17-9 1 15,34-1-1-15,-18-5-1 16,18-5-3-16,-18-4 1 16,34 4 0-16,-28-4 1 15,34 4-2-15,-23-4 1 0,28-1 0 16,-28-4-1-16,50 4-2 15,-28-4 1-15,23 4 1 16,-28-4-1-16,44 4-1 16,-34-4 3-16,29 0 0 0,-28-6 1 15,38 16 0-15,-27-6-2 16,27 6-2-16,-32-6 1 16,38 10-1-16,-33-4 0 15,27 4 2-15,-27-4-1 16,33-1 2-16,-28-5 4 15,28 1 4-15,-33-1-4 16,39 1-2-16,-40-1 0 16,29-4 1-16,-28 0-3 15,33-1-2-15,-28-4 0 16,34 0 1-16,-29-1-3 16,29 1 0-16,-28-5 1 15,44 0 2-15,-39-1-1 16,34-4 2-16,-34 0 0 15,50 0 1-15,-38 0-2 0,43 0-2 16,-38 0 3-16,50-5 0 16,-39 0-1-16,60 0-2 15,-49 0 3-15,55-5 0 16,-44 5-4-16,39-5-1 16,-45 0 1-16,51-5 2 15,-40 1-2-15,45-1 0 16,-39 5 3-16,33-5 1 15,-39 0 1-15,40-9 0 16,-40 4-5-16,45-5-1 16,-39 1 5-16,55-1 3 0,-49 1-3 15,32-6 0-15,-38 1-1 16,44-6-2-16,-44 6 3 16,45-6 0-16,-51 6-1 15,45-1-2-15,-45 6 1 16,39-6 1-16,-44 6-1 15,45-1 2-15,-45 0-2 16,44 1-1-16,-44 4 3 16,33-5 2-16,-39 1 0 15,34-1 2-15,-39 6-2 16,27-6 2-16,-38 0 0 16,39-4 3-16,-45 9-3 15,34 0-2-15,-39 1-2 16,38-1 0-16,-38 0-2 15,39-4-1-15,-39 4 3 0,33-14 0 16,-39 4-1-16,39-9 1 16,-38 4-2-16,21-4 2 15,-32 5-2-15,32-15 2 16,-32 9 0-16,10-9 1 16,-27 10-5-16,11-5 1 15,-33 5 0-15,10-11 0 16,-21 6 4-16,-11 0 5 15,-17 5-3-15,-5-10 2 16,-17 4-3-16,-11-9 0 16,-10 5-3-16,-12-14 1 15,-6 9-7-15,-16-20 1 0,-5 10-1 16,-17-5-1-16,0 1 1 16,-28 4 0-16,1 10 3 15,-34-10 0-15,12 10-2 16,-23-15 0-16,6 11 2 15,-22-16 0-15,11 10 1 16,-39-5 0-16,17 11-3 16,-34-11 2-16,23 10 1 15,-39 0 0-15,23 10 0 16,-40-10 2-16,18 10-3 16,-34 0-2-16,27 10 2 15,-38-10 2-15,28 9-2 16,-44 1-2-16,32 5 4 15,-32-16 1-15,27 11 0 0,-50-10-2 16,34 10-2-16,-50-5 1 16,39 4 1-16,-45-4 0 15,39 5-3-15,-55-5 2 16,39 4 1-16,-56 6 0 16,44 4 0-16,-54 1 2 15,49 4-3-15,-50-4 0 16,45 4 1-16,-62-4 2 15,51 4-3-15,-56 0 0 16,45 1 1-16,-67-1 2 16,55 6-3-16,-54-1 0 15,48 5 1-15,-59 0 2 16,49 5-1-16,-61 0-1 0,61 1-2 16,-56-1-1-16,51 0 2 15,-62 0 2-15,56 5-2 16,-66 0 0-16,60 0 1 15,-60-5 2-15,55 5-3 16,-67-5-2-16,62 5 2 16,-73-5 2-16,62 0 0 15,-67 0 2-15,61 5-4 16,-72 0-2-16,55 0 4 16,-72-5 1-16,67 5-3 15,-83-4-1-15,66-1 1 16,-77 0 0-16,72 0 1 15,-67 0 0-15,67 0 0 16,-72 0 0-16,61 0-9 16,-56 5-2-16,67 0-10 0,-61-5-1 15,66 0-7-15,-66 1 1 16,72-1-20-16,-78 5-9 16,73 0-19-1</inkml:trace>
</inkml:ink>
</file>

<file path=ppt/ink/ink698.xml><?xml version="1.0" encoding="utf-8"?>
<inkml:ink xmlns:inkml="http://www.w3.org/2003/InkML">
  <inkml:definitions>
    <inkml:context xml:id="ctx0">
      <inkml:inkSource xml:id="inkSrc0">
        <inkml:traceFormat>
          <inkml:channel name="X" type="integer" max="9600" units="cm"/>
          <inkml:channel name="Y" type="integer" max="7200" units="cm"/>
          <inkml:channel name="T" type="integer" max="2.14748E9" units="dev"/>
        </inkml:traceFormat>
        <inkml:channelProperties>
          <inkml:channelProperty channel="X" name="resolution" value="336.48792" units="1/cm"/>
          <inkml:channelProperty channel="Y" name="resolution" value="378.54889" units="1/cm"/>
          <inkml:channelProperty channel="T" name="resolution" value="1" units="1/dev"/>
        </inkml:channelProperties>
      </inkml:inkSource>
      <inkml:timestamp xml:id="ts0" timeString="2018-01-03T04:43:06.91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0,'0'0'31</inkml:trace>
</inkml:ink>
</file>

<file path=ppt/ink/ink69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6:48.49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658 916 44 0,'-11'0'16'0,"11"0"-8"0,-6-5 15 16,1 5 13-16,-1 10-1 15,6-5 0-15,-5-10-7 16,-1 0 0-16,1 5-3 16,-1 0 0-16,1 0-14 15,-1 0-2-15,1 5-2 0,-1 0 1 16,6 10 2-16,0-1-5 15,6 11-1-15,-1-5 0 16,1-6 0-16,-1 1-2 16,6 0-2-16,-5-1 3 15,5-4 0-15,-6-5 3 16,1-5 1-16,-1 0 5 16,1-5 3-16,-1 0-2 0,1-9 2 15,-6 4-4-15,0-5-1 16,0 0 0-16,0 10 1 15,0 1 1-15,0-6 0 16,0 0 0-16,-6 5 0 16,1 0-6-16,5 5-2 15,0 0-7-15,0 10 0 16,0 0-1-16,5 4 2 16,-5 1-1-16,6 0-1 15,-6-5 0-15,5-5 3 16,-5-1 0-16,6-4 3 0,-6 0 3 15,0-4 4-15,0-1-2 16,0-10-2-16,0 0-2 16,0-4 0-16,0 4-33 15,0 5-12-15,0 5-58 16,5 0-68 0,1 0 47-16</inkml:trace>
  <inkml:trace contextRef="#ctx0" brushRef="#br0" timeOffset="897">1810 671 124 0,'-11'-10'49'0,"11"10"-26"0,-33-4-5 16,27 4 18-16,-10 0-12 15,5 0-1-15,0 0-4 16,0 0-1-16,0 4-9 16,0 1 1-16,5 5 3 0,1 0 2 15,-1 0 0-15,6 0-1 0,0 4-1 16,0-4-5-16,11 0-3 15,-5 0 0-15,16-1 1 16,-6 1-1-16,1-10 2 16,-1 0 2-16,1-5 5 15,-1 0-6-15,-5-4-2 16,0-1 1-16,-5-5 0 16,-1 0-3-16,1 1-3 15,-1 4 0-15,-10-5 1 16,5 5 3-16,-6 1 4 15,1 4-4-15,-6 0-3 0,0 5-1 16,0 5-1-16,0 0-3 16,11 4 2-16,0 1-1 15,5 5 0-15,1 0 4 16,5-1 1-16,0 1 1 16,5-5 0-16,-5 0-2 15,6-5-2-15,-6-1 9 16,0-4 6-16,0 0 6 15,-6-4 2-15,1-1-4 16,-6 0 1-16,0 0-7 16,0 0 0-16,0 0-8 15,-6 0-1-15,1 0-2 16,-1 0 1-16,1 0-26 16,-1 1-10-16,6-1-56 15,0 0-25-15,0 0-35 16</inkml:trace>
  <inkml:trace contextRef="#ctx0" brushRef="#br0" timeOffset="1799">1231 2371 256 0,'-5'5'96'0,"5"-5"-52"0,-12 0-32 16,7 0 26-16,-1 0-7 16,1 0 2-16,-1-14-6 15,1-1 1-15,-1-19-16 16,6 9 0-16,0-14 1 0,0 5-5 15,6-10 0-15,-1 4-2 16,12-18-1-16,-6 9-6 16,11-5 1-16,-5 10 0 15,5 14 2-15,0 1-1 16,0 4-1-16,-6 6 3 16,12-11 2-16,-6 6-2 15,5 4 0-15,1 6-1 16,5 4 1-16,-5 0 0 0,10 5 3 15,-5 0-1-15,11 15 2 16,-5 0 2-16,5 0 2 16,-5-1-3-16,5 16-3 15,-6-6 2-15,6 11 0 16,-5-6-3-16,0 11-3 16,-6-6 2-16,-6 10 0 15,-5-4-23-15,0-1-12 16,-5-5-52-16,-1-4-23 15,1-6-54 1</inkml:trace>
  <inkml:trace contextRef="#ctx0" brushRef="#br0" timeOffset="3721">1551 59 128 0,'-22'-5'49'0,"22"5"-26"0,-11-20-1 0,5 20 23 15,1-5 8-15,-1 1 5 16,-5-1-7-16,6 0-4 15,-6 0-26-15,5 0 3 0,-10 0 3 16,4 0-9-16,-15 5-2 16,5 0-3-16,-17 5-1 15,6-5-2-15,-22 5-1 16,11 0-1-16,-11 0 0 16,11 0 0-16,-11 4 2 15,11 1-1-15,-6 5 2 0,6-5-8 16,0 9-4-16,5-4 2 15,-10 24 1-15,4-9 0 16,-10 24-2-16,6-10 1 16,-17 19-1-16,5-9 0 15,0 20 2-15,12-11-3 16,-1 16 0-16,6-11 1 16,0 25 0-16,5-9-3 15,6 4 2-15,0-10-1 16,6 15 0-16,5-9 2 15,0 24 0-15,-1-20-3 16,7 24 0-16,-1-18 4 0,6 23 3 16,0-19-6-16,0 15 0 15,6-15 0-15,5 24 3 16,0-19-2-16,11 20-2 16,0-20-1-16,11 4 3 15,0-14-2-15,28 5 1 16,-12-14 2-16,28 4 0 15,-11-10-3-15,6-9 2 16,-6-10 1-16,17-10 2 16,-12-10-1-16,51-19 2 15,-23-6-2-15,17-28 2 16,-12 4-2-16,12-5-1 16,-11 0 1-16,27-9 1 15,-16 4-1-15,16-14-1 16,-16 5 3-16,0-11 0 0,-17 6 1 15,11-20 0-15,-16 10 0 16,16-25 0-16,-16 11-2 16,10-6-2-16,-16 10 3 15,1-15 2-15,-12 11 2 16,0-21 1-16,-6 16-2 16,-10-50-1-16,-6 25-3 15,-5-15 1-15,-6 15 0 16,-6-20 3-16,-5 20-3 15,-5-25 0-15,0 20 1 16,-17-15 2-16,0 15-3 16,-23-10 0-16,7 15 1 0,-28-25 0 15,5 25-2-15,-16-20-2 16,6 15 1-16,-18-10-1 16,18 15 2-16,-1 10 1 15,6 9 3-15,-6 5 3 16,6 6-4-16,-16-1-1 15,10 10-2-15,-11 0-2 16,12 5-8-16,-12 4-5 16,12 6-48-16,-1 0-20 15,6 4-118 1</inkml:trace>
</inkml:ink>
</file>

<file path=ppt/ink/ink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04.63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0 103 184 0,'6'-11'71'0,"-6"11"-38"0,6-26 14 0,-6 26 35 0,0-5-4 15,0 0-1-15,6-10-17 16,-1 5-5-16,1-1-31 16,0 1 1-16,-6 5 3 0,0 0-12 15,6 5-1-15,-1 0 0 16,1 10 0-16,1-5-2 15,-1 16 0-15,-1-1-5 16,1 11-3 0,0-5 0-16,0 10-1 0,-1-5-2 15,1 0-2-15,-6-1 3 16,6 1 0-16,-6-5-10 16,0-5-5-16,0-1-43 15,0-4-18-15,0-6-49 0,-6 0-21 16,0 0-22-1</inkml:trace>
</inkml:ink>
</file>

<file path=ppt/ink/ink7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6:31.69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1 154 264 0,'0'-10'99'0,"0"10"-54"0,0 5-13 0,0 0 35 15,0 6-33-15,0-1-10 16,6 20 1-16,0-4 3 16,5 30-14-16,1-15 7 0,5 26 3 15,0-11-10-15,0 10-3 16,1-9-7-16,0-1-1 15,-7-5-25-15,1-5-11 16,-6-5-45-16,-1-16-17 16,1-4-37-1,-6-21-41-15,0 0 69 0</inkml:trace>
  <inkml:trace contextRef="#ctx0" brushRef="#br0" timeOffset="385">30 73 144 0,'-6'-6'55'0,"6"6"-30"0,0-5 10 0,0 5 27 16,0 0 0-16,0 0 0 15,0-5-8-15,0 0-4 16,0 0-27-16,0 0 2 0,6-5-1 15,0 5-6-15,11-6 0 16,-6 6-9-16,12 0-3 16,0 0-1-16,13 5-1 15,-2 0 6-15,7 5 4 16,-7 0-7-16,18 5-4 16,-12 1 0-16,2 4 0 15,-8 0 10-15,-11 6 3 16,0-6 6-16,-29 11 1 15,6-6-6-15,-23 6-2 16,6-6-5-16,-17 1-1 16,5-6-14-16,-12 0-6 15,6-5-26-15,-5 6-9 0,5-6-47 16,6 0-17-16,6-5-69 16</inkml:trace>
</inkml:ink>
</file>

<file path=ppt/ink/ink70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6:54.31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1223 847 96 0,'0'-14'38'0,"0"14"-20"0,0-10 7 16,0 10 22-16,-5 0-14 15,-1 0-6-15,1 0-5 16,-1 0-2-16,1 0-11 15,-1 0-1-15,1 5 2 0,-1 0-6 16,1 5 0-16,-1-1 0 16,6 11 2-16,0-5-3 15,6 9 0-15,-1 1 1 16,6-1 0-16,-5 1-2 0,10-6 1 16,-5 1 4-16,12-5 6 15,-12-6 2-15,0-9 3 16,0 0-1-16,0-9 1 15,-6 4-5-15,6-10-3 16,-5 5-3-16,-1-9 0 16,1-1 2-16,-6 5 5 15,0 1-6-15,0-1 0 16,0 5 0-16,-6 5 2 16,1 0-7-16,-6 15-2 15,5 0-6-15,1 0 1 16,-1-1 2-16,6 11 3 15,0-5-5-15,6 4 1 16,-1-4 1-16,1 0 1 0,-1-5 3 16,1-10 3-16,-1 0 7 15,1-5 4-15,-1 0-4 16,1-10-2-16,-6 0 6 16,0 1 1-16,0 4-6 15,0-5-4-15,0 5-9 16,0 1-3-16,0 4-56 15,-6 0-23-15,1 5-79 16</inkml:trace>
  <inkml:trace contextRef="#ctx0" brushRef="#br0" timeOffset="900">2927 838 132 0,'-6'-20'52'0,"1"10"-28"0,-1 5-15 0,6 5 14 16,-5 5-11-16,-1 10-4 15,1-5 3-15,-1 4 3 16,6-4-7-16,0 5-6 0,0-5-2 16,0 4 16-1,0 1-6-15,6 0 1 16,-1-5-2-16,6-1 0 15,0-4 0-15,0-5 2 16,0 0 4-16,0-5 1 16,0-4-6-16,-5-1-1 15,5 0-2-15,-6-5 1 16,1-4-2-16,-6 4 2 0,0 0-2 16,0 6 0-16,-6 4-1 15,1 0 2-15,-6 5-8 16,5 0 0-16,6 14-2 15,-5 1-1 1,-1 0 4-16,6 0 0 16,0-1 1-16,0 1 0 15,6-5 2-15,-1-5-1 16,-5 0 2-16,6-5 18 16,5-5 10-16,-11 0 0 15,0-5-1-15,0 5-5 0,0 0-2 16,0 0-10-16,0 0-5 15,0 0-21-15,0 5-8 16,0 0-94-16,11 0-41 16</inkml:trace>
  <inkml:trace contextRef="#ctx0" brushRef="#br0" timeOffset="1932">1405 2210 160 0,'-11'-20'60'0,"6"10"-32"0,5 0 5 16,-6 5 25-16,6 1-8 15,0-1-5-15,0 5-14 16,0 0-7-16,0 0-14 16,0 0 0-16,0 14 1 0,0 6 2 15,0 4 5-15,6 6 5 16,-1 14 3-16,6 5-7 0,0 10-4 15,6 0-2-15,-1-15-1 16,-4-5-9-16,10 0-1 16,0-5 0-16,22 10 1 15,-6-9 1-15,23 4 2 16,-11-5-1-16,10 0 2 16,-10-4-4-16,5 4-2 15,-11-9 2-15,17-11 2 16,-12 1 2-16,23-10 1 15,-11-5 2-15,10-10 1 16,-5 0-1-16,0-9-1 16,-5 4-1-16,0-19 0 15,-12 9 0-15,-5-24 0 16,17-29 0-16,-17 4 2 0,-11 6 1 16,-11 4 1-16,-5 0-2 15,-6 11-1-15,-6 4-1 16,1 4 0-16,-1 6-7 15,-5 5 0-15,0 9-1 16,0 6 0-16,0-1-9 16,0 6-4-16,0 4-57 15,0 0-24-15,6 5-102 16,-6-19-62 0,-6-6 121-16</inkml:trace>
  <inkml:trace contextRef="#ctx0" brushRef="#br0" timeOffset="3129">2910 206 160 0,'-5'-10'60'0,"-1"0"-32"0,1-5 2 0,-1 10 26 16,1-4-6-16,-6-11-2 16,0 5-12-16,-6 1-5 15,-11-1-17-15,-16 0 2 0,0 0 4 16,-27-4-7-16,-7 4-2 16,1 5-4-16,-5 1 0 0,10 4-6 15,-16 5-1-15,-22 9-2 16,-17 6 0-16,0 10 4 15,6 14 1-15,-1 15-4 16,-21 14 1-16,-6 1 0 16,-5 4 2-16,22 16-3 15,21 4-2-15,1 15 2 16,-11 19 0-16,-6 0-4 16,6 20 1-16,11 15 0 15,16 24 2-15,11-5 1 16,17 1 1-16,11 9-3 15,27-69 0-15,6-19 2 0,6 25 2 16,5-21 2-16,22 21 1 16,-6-20-2-16,45 19 1 15,-6-14-4-15,33-6-2 16,-11-18 4-16,34 4 3 16,-12-15 5-16,50-4 2 15,-23-11 1-15,40-9 2 16,120 10-1-16,-38-25 2 15,-33-24-4-15,6-15 1 16,10-10-1-16,-21-14 3 16,-23-16-5-16,-5-23-1 15,16-11-2-15,-5-4-1 16,-27-15-1-16,-12 0 2 16,-16-10-1-16,-6-15 2 0,-5-4-2 15,-6-6 0-15,-11-4 1 16,-11-5 3-16,-22-30 0 15,-5-4 2-15,-28-6-4 16,-16-14 1-16,-17 5-3 16,-17 10 0-16,-16 9-3 15,0 20 1-15,-11 10-2 16,-6 5 2-16,-5 9 2 16,6 10 2-16,-1 25-3 15,-5 10-3-15,0 14-3 16,0 10 1-16,-1 10-17 15,12 10-8-15,6 4-66 16,10 6-27-16,17 9-73 16</inkml:trace>
</inkml:ink>
</file>

<file path=ppt/ink/ink70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49:43.76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8156 4 64 0,'5'-4'27'0,"-10"4"-14"15,5 0-2-15,0 0 12 0,0 0-1 16,0 0 1-16</inkml:trace>
</inkml:ink>
</file>

<file path=ppt/ink/ink70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34.83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692 201 208 0,'23'-21'77'0,"-23"21"-42"0,29-36-8 16,-29 31 29-16,6-15-11 16,0 4-2-16,-1 1-2 15,1 0 1-15,-6-1-23 16,0 1 0-16,-11 0 2 0,-1 4-3 0,-17 1 1 16,1 5-8-16,-24 5-4 15,12 0-4-15,-18 10 0 16,12-5-2-16,-6 6 2 15,6-6-2-15,-11 51-1 16,11-5 1-16,-12 16-1 16,7-11 2-16,-1 15 1 15,12-9 1-15,5 40 0 16,6-15 6-16,12 20 6 16,5-15-6-16,24 11-3 15,-6-16-2-15,17-11-1 16,-6-9-2-16,18-11-2 15,-7-5 1-15,18-10 1 16,-5-10-3-16,22-11 0 16,-11 1 3-16,11-21 1 0,-11 0-32 15,-1-11-15-15,-5 6-53 16,-5-10-21-16,-7 5-46 16</inkml:trace>
  <inkml:trace contextRef="#ctx0" brushRef="#br0" timeOffset="690">992 988 120 0,'-6'10'46'16,"6"-10"-24"-16,0 0-4 0,0 0 18 0,0 0-7 16,0 0 0-16,0 10-1 15,0 1 2-15,6 19-16 16,-1-4 10-16,13 4 3 0,-7-4-10 15,6 5-4-15,1-1-8 16,-1-4-2-16,-6 0-1 16,1-6-2-16,-6 0 5 15,-6-20 1-15,0 0 0 16,-6-15-1-16,0 0-6 0,-5-36 1 16,-1 5 9-1,-5 0 5-15,5 5 3 16,1-10-1-16,-1 5 0 0,1 5 0 15,-1 5-4-15,7 0 0 16,-1 5 6-16,0 1 3 16,6 4-2-16,0 1 1 15,0-1-2-15,12 6 0 16,-7-1-3-16,13 6 1 16,-1 5-11-16,6 4-6 15,-6 1 1-15,12 5 1 16,-6 0-44-16,6 11-21 15,-1-6-51-15,1 5-23 16,-6 0-3 0</inkml:trace>
</inkml:ink>
</file>

<file path=ppt/ink/ink70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36.29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0 207 220 0,'0'0'82'0,"0"0"-44"0,6 0-22 0,-6 0 24 15,0-5-10-15,0 0-2 16,6 5-5-16,-6 0 0 15,6-6-13-15,-1 1 5 0,7 5 3 16,-1 0 1-16,7-5 1 16,-7 0-7-16,6 0 0 15,-5 0-10-15,11 0-2 16,-6 5 1-16,12 5 1 0,-6 0-1 16,0-5 1-16,-6 0-2 15,-1-5 2-15,-4 0-2 16,-1-5 2-16,1 4 0 15,-12-9 1-15,0 5-2 16,-12-5-2-16,1-2 1 16,-5 2-1-16,4 0 0 15,-5-1 2-15,0 6-1 16,-6 0-1-16,5 0 3 16,1 4 0-16,0 1-4 15,0 5-1-15,-1 0 1 0,1 11 0 16,6-6-2-16,-1 10 0 15,1-5 2-15,5 36 2 16,0-4 0-16,6 4 2 16,0-5 2-16,6 16 4 15,0-11-2-15,11 0-2 16,0-5-2-16,18-10-3 16,-7-5-2-16,18-10 1 15,-11-1 3-15,10-5 3 16,-11 1-20-16,7-6-7 15,-7 0-35-15,6-5-16 16,-5 0-53 0,-6-10-55-16,-1-1 64 15</inkml:trace>
</inkml:ink>
</file>

<file path=ppt/ink/ink70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36.98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117 809 228 0,'6'-11'88'0,"-6"11"-48"0,0-10-14 0,0 10 31 15,0-5-6-15,0 0 0 16,-6 0-11-16,6 0-5 16,-5 0-19-16,-1 0 3 0,-6-1 2 15,7 1-9-15,-7 0-4 16,1 5-5-16,-1 0 0 15,1 0-2-15,-1 10 2 16,6 1-2-16,1 4 2 16,-1-5 0-16,0 6 3 15,0-1-1-15,6 0 0 16,0 1-6-16,0-1 1 16,0 0 0-16,6 2 2 0,0-2-1 15,5 5 2 1,1-4-4-16,5 9 0 0,-5-4 3 15,5-6 1-15,-6 0-4 16,7-10-1-16,-1-5 3 16,-6-5 1-16,-5 0-5 15,0-10 0-15,0 5-8 16,-1-6-1-16,1 1-2 16,-6-5 1-16,0 4 5 15,12-4 2-15,-7 3 4 16,-5 2 1-16,0 5 1 0,6 10 0 15,0 0 0-15,11 15 0 16,0-5-3-16,1 7 0 16,-7-2 4-16,6 21 1 15,-5-5-3-15,-1 9-1 16,1-4-32-16,-1 0-15 16,1-5-44-16,-1-1-16 15,-5-4-21 1</inkml:trace>
  <inkml:trace contextRef="#ctx0" brushRef="#br0" timeOffset="496">554 25 208 0,'-5'-20'77'0,"5"20"-42"0,0-5-8 0,0 5 29 15,0 0-29-15,0 0-9 16,5 10 3-16,1-5 3 16,6 16-12-16,-1-6 6 0,6 36 5 15,1-10 8-15,5 36 3 16,-6-11-5-16,6 27-3 15,0-16-12-15,6 0-4 16,-6-16-6-16,6 21-3 16,-1-11-11-16,1 6-4 15,-6-16-28-15,0-3-11 16,-6-7-14-16,1-16-6 16,-7-4-15-16,6-5-8 15,1-6 2-15</inkml:trace>
  <inkml:trace contextRef="#ctx0" brushRef="#br0" timeOffset="782">762 875 360 0,'0'5'134'0,"0"-5"-72"0,-6 0-39 0,6 0 37 16,0 0-13-16,0 0 0 16,6 0-16-16,-1 0-7 15,13 0-13-15,5 0-5 0,0 0-2 16,0 0-5-16,17 5 1 16,-6 0-35-16,7-5-17 15,-7 0-37-15,6 0-17 16,-5 0-40-1,5-5-45-15,-5 0 79 16</inkml:trace>
  <inkml:trace contextRef="#ctx0" brushRef="#br0" timeOffset="1231">1377 855 160 0,'6'0'63'0,"-6"0"-34"0,11 0-5 0,-11 0 22 0,6 0-14 16,0 0-6-16,5 0-9 16,1 0-1-16,5 0-9 15,-5 0 5-15,5 0 3 0,-6 0-5 16,7 0-1-16,-7 0-5 16,6 0-1-16,-5 0-1 15,5-11 1-15,-5 6 0 16,-1-10 1-16,1 0-9 15,-1-6-2-15,-5 1-1 0,0-6 0 16,-1 6 2-16,-5-16 2 16,0 5-3-16,-5 6 2 15,-1-1 3-15,-6 11 1 16,1-1 1-16,-6 22 0 16,-1-1 6-16,1 20 4 15,6-4 10-15,5 20 7 16,0-11 8-16,6 6 5 15,0-5-10-15,12 5-3 16,-1-6-10-16,24 11-2 16,-7-9-9-16,30-12-4 15,-12 1-1-15,17-16-1 16,-5 0-27-16,5 10-11 16,-11-5-63-16,5-25-25 15</inkml:trace>
</inkml:ink>
</file>

<file path=ppt/ink/ink70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39.28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0 124 0,'-5'15'46'0,"5"-15"-24"0,17 46-21 0,-17-35 11 16,7 9-8-16,-2-5 0 15,7 16-11-15,-1-5-3 16,2-1-46-16,-7-4-20 16</inkml:trace>
</inkml:ink>
</file>

<file path=ppt/ink/ink70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39.74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347 67 224 0,'11'-5'85'0,"-11"5"-46"0,0 10-28 0,0-5 23 16,-5 5-5-16,-1 0 3 15,12 16-3-15,-1-6 2 16,13 16-17-16,-1-5 7 0,6 35 6 15,0-9-2-15,7 19 0 16,-7-9-9-16,5 20-5 16,1-11-6-16,0 1-2 15,-6-16-1-15,0-4 1 16,1-6-37-16,-7-10-15 16,1-6-28-16,-7-9-10 15,1 0-8 1,-7-11-46-16,1-5 36 15</inkml:trace>
  <inkml:trace contextRef="#ctx0" brushRef="#br0" timeOffset="299">46 256 236 0,'-29'10'90'0,"29"-10"-48"0,-11-5-1 16,5 5 39-16,6 0-24 0,0 0-7 15,6-5-9 1,-1 0-4-16,18-11-19 0,0 1 3 0,24-5 3 16,-6 4-10-16,16-4-2 15,-5 4-5-15,18-9-1 16,-18 4-3-16,-1 1-2 15,-4 0-26-15,-6-1-12 16,-7 6-50-16,1-1-18 16,-7 6-62-1</inkml:trace>
</inkml:ink>
</file>

<file path=ppt/ink/ink70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40.39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386 0 236 0,'-6'-5'88'0,"6"5"-48"0,0 10-9 16,0-5 32-16,0 5-29 15,0-5-10-15,6 21 0 16,0-6 1-16,-1 22-13 16,1-11 6-16,11 56 5 0,-4-10-6 15,-1 15 1-15,-1-14-9 0,6 15-3 16,-5-16-6-16,5 16 0 16,-5-16-24-16,-1 5-10 15,1-10-33 1,-1-21-12-16,-5-4-41 15,0-21-44-15,-1-6 58 16</inkml:trace>
  <inkml:trace contextRef="#ctx0" brushRef="#br0" timeOffset="259">28 314 252 0,'-28'10'93'0,"28"-10"-50"0,28-21-19 0,-28 21 27 0,6 0-13 15,0 0-4-15,11 0-16 16,0 0-4-16,12 0-8 16,-6 0-4-16,13 5-1 0,-8-5 1 15,1 11 3-15,0-1-42 16,0-10-19-16,-6 0-45 15,0 5-17-15,0 0 12 16</inkml:trace>
</inkml:ink>
</file>

<file path=ppt/ink/ink70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41.16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86 341 168 0,'0'36'66'0,"0"-36"-36"0,35 20-29 0,-35-15 16 16,17 26-9-16,-5-6 0 15,16 37-4-15,-5-11-3 16,6 15 0-16,-6-4-15 0,6-1-3 15,-6-10-48 1,6-5-36-16,-6-10 39 16</inkml:trace>
  <inkml:trace contextRef="#ctx0" brushRef="#br0" timeOffset="311">0 157 252 0,'6'-41'93'0,"-6"41"-50"0,46-36-48 0,-40 31 15 0,5-10-8 15,-5-1-2-15,17-4 5 16,0 5 4-16,17 9-5 16,-5 1 9-16,5 10 4 0,-6 1 4 15,1 9 4-15,-6 0 0 16,-6 11 2-16,-6-6 2 15,-5 16 2-15,-1-5-10 16,-17 4-5-16,6-4-7 16,-11 0-1-16,-1-6-16 15,-5-4-5-15,5-1-44 16,1-4-18-16,-1-6-40 16,12 5-60-16,0 1 52 15</inkml:trace>
  <inkml:trace contextRef="#ctx0" brushRef="#br0" timeOffset="762">633 346 216 0,'11'-5'82'0,"-11"5"-44"0,18 0-27 0,-18 0 23 15,11 0-18-15,1 0-4 16,11 0-3-16,0 0-1 16,5 0-4-16,-5 0-1 0,6 0 3 15,-6 0-1-15,6-5 0 0,-6 0-3 16,6-6 1-16,-6 1 0 16,0-10 1-16,-6 4 0 15,-6-9 0-15,1 4-5 16,-6-9-1-16,-6-1 1 15,-6 11 0-15,0 4 1 16,-5 6 0-16,-1 5 13 16,1 20 8-16,-1 1 12 15,6 24 4-15,6-9-4 16,12 25-3-16,-1-5-14 16,12-10-7-16,0-5-6 15,12-20-3-15,-6-1-2 0,5-5-1 16,-5 0-14-1,6-5-6-15,-1 1-43 0,1-17-20 16,-7 1-43 0,30-10-39-16,-12-1 70 15</inkml:trace>
</inkml:ink>
</file>

<file path=ppt/ink/ink70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42.52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0 721 260 0,'0'5'99'0,"0"-5"-54"0,6-5-11 0,-6 5 34 15,0 0-26-15,0 0-11 16,6-21-19-16,0 6-6 15,11-31-4-15,0 5-4 0,0-10 1 16,1 10 3-16,-7-5 1 16,6-26-1-16,-11 21-2 15,0 10 5-15,0-15 1 16,5-16-2-16,-5 32-1 16,0 4 1-16,-6 5 0 15,5-5 11-15,1 21 5 16,0 5-6-16,5 20-1 15,-5 0-1-15,17 26 0 16,-6-10 2-16,13 30 2 16,-7-10 4-16,6 31 2 15,17 40-5-15,-12-40 0 16,-11-16-10-16,0 6-2 0,0-11-8 16,-5-5-2-16,-1-5-25 15,0-5-10-15,-5-5-37 16,-1-11-13-16,1-4-21 15,-6-6-7-15,-1 0-10 16</inkml:trace>
  <inkml:trace contextRef="#ctx0" brushRef="#br0" timeOffset="292">398 1017 252 0,'-23'10'93'0,"23"-10"-50"0,0 67 7 0,0-57 42 16,0-20-21-16,0 0-8 16,17 20-14-16,-5 0-7 15,17-15-23-15,-6 0-3 0,17-10 1 16,-6-1-7-16,18 1-3 15,-6 5-4-15,23-1-3 16,-10 6-6-16,4-5-4 16,-11 5-45-16,-6-5-19 15,-6 0-81-15,-5-6-33 16</inkml:trace>
</inkml:ink>
</file>

<file path=ppt/ink/ink7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6:32.96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6 243 264 0,'5'0'99'0,"-5"0"-54"0,6 0-35 15,-6 0 25-15,0 0 1 16,0 0 3-16,6 0-6 0,0 0-3 16,5 0-16-1,-5 0 2-15,5 0 2 0,-5 0 1 0,6 0 3 16,-7 0-8-16,7 0-3 15,-6 0-6-15,5 0-2 16,-5 0 1-16,5-5 0 16,-5-1 0-16,0-9 2 15,0-1-3-15,-1-5 0 16,1 6 3-16,0-11 1 16,-6 11-1-16,0-11-1 15,0 6-1-15,-6 4 2 16,0 0 6-16,1 1 2 15,-1 5-5-15,-6 0-3 16,1-1 5-16,-1 11 3 0,1 0-5 16,-6 11-1-1,-1-1-2-15,1 15-1 0,0-4-1 16,5 10 2-16,1-5 3 16,11 20 5-16,0-10-8 15,6 6-1-15,-1-6-3 16,7-1 1-16,-1-4-4 15,7-10 0-15,-1 0 1 16,6-6 0-16,-6-5-3 16,6 1 0-16,0-6-9 15,0-5-5-15,-5 0-31 16,-1 0-14-16,0 0-60 16,-5-5-27-16,-1 0-27 15</inkml:trace>
</inkml:ink>
</file>

<file path=ppt/ink/ink71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43.21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0 184 0,'6'46'68'0,"-6"-46"-36"0,6 11-33 0,-6-6 15 15,5 5-21-15,-5 0-5 16,6 6-34-16,0-6-13 0,5 5-4 16,1 0 0-16</inkml:trace>
</inkml:ink>
</file>

<file path=ppt/ink/ink71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43.42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0 232 0,'17'20'88'0,"-17"-20"-48"0,23 82-56 0,-23-67 12 16,6 11-91-16,0-6-39 15</inkml:trace>
</inkml:ink>
</file>

<file path=ppt/ink/ink71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39.07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854 10 120 0,'-6'-10'46'0,"6"10"-24"0,-5 0-10 0,5 0 16 15,0 5-16-15,0 0-4 0,0 11-1 16,0-6 2-16,5 5-4 15,1 0 1-15,0 1 4 0,0-1-6 16,5 0-2-16,-5-4-1 16,0-1 1-16,-1 0-58 15,1 0-49 1,0-4 29-16</inkml:trace>
  <inkml:trace contextRef="#ctx0" brushRef="#br0" timeOffset="5984">191 169 80 0,'-23'-5'30'16,"23"5"-16"-16,-18-5 8 0,13 5 15 0,-1 0-2 15,0 0 2-15,-5 0-12 16,-1 0-3-16,1 0-13 16,-1 0-1-16,1 5-1 0,-1 0-1 15,-5 56-1-15,5-10-1 16,1 46 0-16,-1-10 2 15,7 36 3-15,-1-16 0 16,6 47 0-16,0-26-5 16,17 10-1-16,0-21-1 0,12 27-2 15,0-21 1-15,28 0-1 16,-11-11 0-16,13-4 0 16,-7-16 0-16,-1-11 2 15,-5-9-1-15,-5-11-1 16,-7-10 1-16,1-4 1 15,5 4-1-15,-17-26 2 16,-6 1-37-16,1-11-15 16,-7 0-21-1,1-15-38-15,-7 0 29 16</inkml:trace>
  <inkml:trace contextRef="#ctx0" brushRef="#br0" timeOffset="6555">705 1704 180 0,'-6'-6'68'0,"6"6"-36"0,0 6-11 0,0-6 22 15,0 5-12-15,0-5-6 16,0 5-10-16,0 0-5 16,6 5-5-16,-6 0-4 0,5 1 0 15,1-1 1-15,0 41 1 16,0-10 3-16,5 10 1 15,1-10 1-15,5 5 0 16,-6-5 0-16,7 10 0 16,-7-10-2-16,6 5 1 15,-5-5-4-15,-1-5-2 16,1-6 2-16,-1 1 0 16,-5-6 1-16,0-4 2 15,0-1 8-15,-1-4 5 16,1-1 13-16,-6-5 4 15,0 0-12-15,-11 1-4 16,-1-1-6-16,-5-10-1 0,-12-10-7 16,6-1-4-16,6 1-1 15,-29-10-1-15,11 4 0 16,-17 1 0-16,11 5 2 16,1 0 3-16,5-1-22 15,7 6-10-15,5 0-58 16,5-5-24-16,7 0-48 15</inkml:trace>
  <inkml:trace contextRef="#ctx0" brushRef="#br0" timeOffset="8176">191 2261 72 0,'-18'5'27'0,"18"-5"-14"0,-17 5 9 0,11-5 15 16,1 0-2-16,-1 0 0 0,-6 0 2 16,7 0 1-1,-7 0-1-15,6 0 2 0,1 0-21 16,-1 0-2-16,0 5-1 0,0 0-6 16,6 6-3-16,0-6-1 15,6 10 1-15,0-5 1 16,11 11 3-16,-5-6-3 15,5 5 1-15,0-4-3 16,18 4 2-16,-1 1-2 16,7-1 2-16,-6-5-4 15,11 1-2-15,-6-1 2 16,0-5 0-16,-5 1-4 16,5-1 1-16,-5-5 0 0,-7 0 2 15,-5 0-1-15,1 0-1 16,-1 0 1-16,0-5 1 15,-6 0-1-15,1 5-1 16,-1-5 3-16,1 0 2 16,-7 0-2-16,1 0 0 15,-1 0-1-15,1 0-2 16,-1 0 3-16,1 0 0 16,-7 0-1-16,1 0 1 15,0 0 0-15,0 0 1 16,-1 0 2-16,1 0 1 15,0 0-1-15,-6 0-1 16,0 0-3-16,6 0-2 16,-1 0 1-16,1 0-1 15,-6 0 0-15,6 0 0 0,0 0 0 16,-1 0 0-16,1 0-3 16,0-5 0-16,-6 0 6 15,6-15 3-15,-1-1-6 16,1-14 1-16,0-22-1 15,0 22 0-15,-6 4-3 16,0 0 2-16,0 6 1 16,0-6 2-16,0 0-1 15,0-25-1-15,0 10 5 16,0 0 4-16,0 5-5 16,-6 5-2-16,0 6-52 0,6-1-21 15,0 5-49 1,0 11-57-16,0 0 58 15</inkml:trace>
</inkml:ink>
</file>

<file path=ppt/ink/ink71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5:36.07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86 133 184 0,'-35'-41'71'0,"35"41"-38"0,-11-46-6 0,5 41 29 15,0-5-7-15,1 0-1 16,-1 5-16-16,0-1-5 15,0 1-16-15,1 0-2 0,5 10-2 16,0 0 1-16,5 16 2 16,-5-1 1-16,12 21 3 15,-1-5 2-15,12 20 2 16,-5-5-4-16,16 42 2 16,-5-11-9-16,11 26-2 15,-5-11-3-15,5 5 1 16,-6-14-4-16,18-6-2 15,-6-11-1-15,23-25 3 16,-11-5 0-16,17-31 1 16,-11 1 2-16,-1-42 3 0,-5 5-2 15,-7-45 0-15,-10 9 1 16,-7-14 2-16,-5 8-3 16,-12-8-2-16,0 9 0 15,-5 1 1-15,-1 15-25 16,-5-1-10-16,0 6-29 15,5 6-12-15,-5 9-9 16,6 10-1-16,-1 0 0 16,6 6-31-1,1 4 34-15</inkml:trace>
</inkml:ink>
</file>

<file path=ppt/ink/ink71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5:36.07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352 16 260 0,'0'-10'99'0,"0"10"-54"0,-6-5-20 0,6 5 31 16,-5 0-13-16,-1 0-2 16,-11 10-12-16,-1-5-6 0,-16 16-13 15,5-1 0-15,-17 6 1 0,6-1-4 16,0 6-2-16,5-6-5 16,6 6 0-16,6 0-5 15,12-1 1-15,-1-4-3 16,35 5 2-16,0-1 1 15,23 1-1-15,-11-5 4 16,11 4 0-16,-6-4 3 16,0-1 1-16,-5-4 10 15,-6 4 3-15,-6 1 6 16,-18 5 3-16,1-6-11 16,-17 6-3-16,-1-6-14 15,-11 6-3-15,6-5-46 0,-6-6-18 16,6 1-43-16,5-6-20 15,1-5-1 1</inkml:trace>
  <inkml:trace contextRef="#ctx0" brushRef="#br0" timeOffset="1">628 451 200 0,'12'-11'74'0,"-12"11"-40"0,11 0-22 0,-11 0 19 15,6 0-12-15,0 0-3 0,11-5-3 16,0 0-1-16,12 0-6 16,-6 5 7-16,6 0 4 0,0 0-7 15,-1-5-1-15,1 0-1 16,0-5 0-16,0-1-2 15,-1-4-1-15,-5 0-3 16,0-11 1-16,-5 1 0 16,-1-6 1-16,-6 5 0 15,-5 1 0-15,0 4-2 16,-18 1 1-16,7-1-2 16,-18 16-1-16,5 0 1 15,-22 15-1-15,6-4 6 16,-1 24 6-16,6-4 0 0,6 25 3 15,6-10-4-15,23 20-1 16,0-10-4-16,17 0 1 16,0-10-6-16,17-5-3 15,-6-5 3-15,12-21 3 16,-5-5-28-16,-1-15-10 16,-6 0-74-16,1-11-30 15,-1 6 18 1</inkml:trace>
</inkml:ink>
</file>

<file path=ppt/ink/ink71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5:36.07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 21 244 0,'-6'-21'90'0,"6"21"-48"0,0 5-20 0,0-5 26 16,0 5-27-16,0 1-9 16,0 9-10-16,0 0-5 0,0 11 2 15,0-6 2-15,-6 16 4 0,6-5-15 16,-5 10-6-16,-1-11-38 15,6 1-18-15,0 0-37 16</inkml:trace>
</inkml:ink>
</file>

<file path=ppt/ink/ink71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5:36.07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 0 232 0,'0'10'88'0,"0"-10"-48"0,0 31-29 0,0-26 21 16,0 21-15-16,0-6-4 15,0 16-15-15,0-5-6 16,0 15-65-16,0-5-28 16,7 0 4-16,0-11 8 15</inkml:trace>
</inkml:ink>
</file>

<file path=ppt/ink/ink71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5:36.07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346 0 192 0,'0'-10'74'0,"0"10"-40"0,0 0-27 0,0 0 20 15,0 5 1-15,0 0 3 16,0 11 8-16,0-6 5 16,6 21-24-16,0-6 9 0,5 42 2 15,1-11-3-15,-1 32-2 16,1-12-6-16,-1 22-2 16,1-17-8-16,-1 27-4 15,1-20-3-15,-1 14-3 16,1-15-6-16,-1 0-4 0,-5-11-32 15,0-3-12-15,0-17-35 16,-1-10-11-16,1-5-15 16,0-36-17-1,0 0 61-15</inkml:trace>
  <inkml:trace contextRef="#ctx0" brushRef="#br0" timeOffset="1">104 247 140 0,'-52'-42'52'0,"52"42"-28"0,-34-26 20 0,28 26 33 15,0-5-10-15,0 0-2 16,6 5-13-16,0 0-3 16,18-10-27-16,-7 5 9 0,24-11 6 15,-7 6-7-15,18-5-2 16,-5 0-14-16,23-1-6 16,-12 1-5-16,28 0 0 15,-11 4-20-15,6 1-8 16,-11 0-34-16,-6 5-12 0,-6 0-34 15,-12 5-13-15,-6 0-10 16</inkml:trace>
</inkml:ink>
</file>

<file path=ppt/ink/ink71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5:36.08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191 0 244 0,'6'-5'93'0,"-6"5"-50"0,0 46-28 0,0-36 26 16,0 21-9-16,0-5-1 16,-6 26 0-16,0-6 0 15,1 31-16-15,-1-10 4 0,0 36 2 16,0-16-9-16,1 26-4 15,-1-15-8-15,0 15-2 16,0-20-26-16,6 5-11 16,0-16-42-16,0-9-16 15,0-12-35 1</inkml:trace>
  <inkml:trace contextRef="#ctx0" brushRef="#br0" timeOffset="1">0 412 188 0,'6'-16'71'0,"-6"16"-38"0,12-5-17 0,-12 5 24 16,5 0-8-16,1 0-1 15,0 5-15-15,0 0-5 16,-1 6-7-16,1-6-3 0,6 5 0 16,-7 1-26-16,7-1-8 15,-1 0-34-15,8 0-15 16,-8-5-5-1</inkml:trace>
</inkml:ink>
</file>

<file path=ppt/ink/ink71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5:36.08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0 291 44 0,'-6'21'16'0,"6"-21"-8"0,12 30-10 15,-12-24 4-15,6 9 9 16,-1 0 7-16,7 16 17 15,-1-6 10-15,1 21-8 16,-1-5-2-16,7 16-14 16,-7-6-5-16,6 5-9 15,-5-10-3-15,-1-5 0 0,1-5-2 0,-1-21 1 16,1 0 15-16,-6-25 11 16,-1 0-6-16,-5-36-4 15,0 10-4-15,-11-30 0 16,5 9-4-16,-5-24-1 15,5 14-4-15,0-4-1 16,6 9-3-16,0-4-2 16,0 9 1-16,6 1 1 15,0 10-1-15,5 5-1 16,1 6 7-16,5 19 5 16,-6 1 7-16,7 20 3 15,-1 0-5-15,-6 26 0 16,1-6-4-16,-6 6 0 15,-1 0-5-15,1 4-3 16,-6-4-13-16,-6 0-5 0,1 0-54 16,-7-6-22-16,6 1-50 15</inkml:trace>
  <inkml:trace contextRef="#ctx0" brushRef="#br0" timeOffset="1">368 358 140 0,'12'5'52'0,"-12"-5"-28"0,23 5-15 0,-23-5 14 16,11 5-7-16,-5 0-1 16,11 0 4-16,-5 0 5 15,5 1-13-15,0-6 7 0,12 5 3 16,-6 0-11-16,6-5-3 15,-6 0-5-15,5-10 1 16,-5-1-2-16,1-4 2 16,-1 0-2-16,0-6 2 15,-6 1-2-15,-6-6 2 16,1 6-2-16,-12-6-1 16,0 6 3-16,-12 4 2 15,1 1 7-15,-12 10 2 16,6 0-1-16,-6 15 2 15,5 0 3-15,1 16 3 16,0-1-2-16,5 11-2 16,6-5-5-16,24 10 0 0,-7-5-3 15,24 10 2-15,-6-6-11 16,17 1-2-16,-6-10-8 16,6 0-2-16,-6-1-44 15,0-19-18-15,-5-1-59 16,-1-10-32-1,1 0 83-15</inkml:trace>
</inkml:ink>
</file>

<file path=ppt/ink/ink7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6:33.51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17 260 212 0,'0'15'79'0,"0"-15"-42"0,6 20-21 16,-6-15 22-16,0 7-16 15,0-2-2-15,6-5-6 16,-6 0 1-16,0 0-8 16,0 0 16-16,0-5 8 0,0 0 0 15,-6-15 2-15,6 5-2 16,-6-12 3-16,1 2-5 0,-1-6-3 15,0 5-8-15,6-10-1 16,0 6-8-16,6-2-3 16,0 7 5-16,5-1 3 15,1-5 1-15,11 10 1 16,-6 6-2-16,6 5-1 16,0 0-5-16,1 0 0 15,-1-1-10-15,0 0-3 16,-6 1-28-16,6 0-14 15,-6 0-66-15,1 0-29 16,-7 0-34 0</inkml:trace>
</inkml:ink>
</file>

<file path=ppt/ink/ink72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5:36.08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36 208 0,'0'-25'79'0,"0"25"-42"0,0-11-17 0,0 11 27 16,0 5-7-16,0-5 1 15,6 21-3-15,-6-6-2 16,6 36-19-16,-1-10 7 0,13 31 4 16,-1-11-7-16,12 26-1 0,-6-15-12 15,0 10-5-15,0-11-16 16,0 1-4-16,-6-16-51 16,0-10-20-16,-5 0-56 15,5-31-36 1,-5 1 86-16</inkml:trace>
</inkml:ink>
</file>

<file path=ppt/ink/ink72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5:36.08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87 196 0,'0'-5'74'0,"0"5"-40"0,-6 5-31 16,6-5 17-16,0 5-10 15,0 0-3-15,0 21-4 16,0-6 0-16,6 11-2 16,-6-6-1-16,6 11 1 0,-6-5-32 15,5 5-12-15,-5-6-44 16</inkml:trace>
  <inkml:trace contextRef="#ctx0" brushRef="#br0" timeOffset="1">196 0 156 0,'-6'36'60'0,"6"-36"-32"0,6 66-26 0,-6-55 14 15,5 29-19-15,1-4-5 16,11 26-62-16,-5-11-29 16</inkml:trace>
</inkml:ink>
</file>

<file path=ppt/ink/ink72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5:36.08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1176 76 60 0,'11'-25'24'0,"-11"25"-12"0,18-15-14 0,-18 15 4 16,5-6 13-16,1 1 10 15,0 0 9-15,0 0 6 16,-1 0-4-16,1 0-1 16,-6 0-9-16,0 5-4 15,0 5-12-15,0 0-4 0,-17 10 0 16,5 1 1-16,-22 9 3 15,5 1 4-15,-23 15 1 16,6 0-2-16,-17 20 2 16,11-5-2-16,-24 22 0 0,13-12-7 15,-17 6-4-15,11-11 1 16,-12 1 0-16,6-6-4 16,12-5 1-16,6-10-33 15,5-5-13-15,11-6-43 16,6-4-47-1,5-1 43-15</inkml:trace>
  <inkml:trace contextRef="#ctx0" brushRef="#br0" timeOffset="1">490 323 100 0,'6'-6'38'0,"-6"6"-20"0,0 0-23 16,0 0 6-16,0 0 5 15,0 0 6-15,0 0 18 16,0 0 8-16,0 0-2 0,0 0-1 15,0 0-14-15,0 0-3 16,-6 6-10-16,1-1-1 0,-7 10 0 16,6 1 3-16,-11 9 4 15,6-4-4-15,-12 14 2 16,0-4-5-16,-12 15 1 16,6-10-1-16,-12 15 1 15,7-5-2-15,-8 5-1 16,9-10-3-16,-2 10 1 15,7-5 0-15,-1 0 3 16,6-5-5-16,0 11-1 16,5-11 0-16,7 0 2 15,-1-5-6-15,12 0 1 16,0-6 3-16,12 1 2 0,-1-5 4 16,41-1 1-16,-6-4-3 15,29-11-1-15,-12 0 1 16,30-15 0-16,-18 0-35 15,40-11-14-15,-11 6-44 16,11 0-58 0,-18 0 41-16</inkml:trace>
</inkml:ink>
</file>

<file path=ppt/ink/ink72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49:43.76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8156 4 64 0,'5'-4'27'0,"-10"4"-14"15,5 0-2-15,0 0 12 0,0 0-1 16,0 0 1-16</inkml:trace>
</inkml:ink>
</file>

<file path=ppt/ink/ink72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34.83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692 201 208 0,'23'-21'77'0,"-23"21"-42"0,29-36-8 16,-29 31 29-16,6-15-11 16,0 4-2-16,-1 1-2 15,1 0 1-15,-6-1-23 16,0 1 0-16,-11 0 2 0,-1 4-3 0,-17 1 1 16,1 5-8-16,-24 5-4 15,12 0-4-15,-18 10 0 16,12-5-2-16,-6 6 2 15,6-6-2-15,-11 51-1 16,11-5 1-16,-12 16-1 16,7-11 2-16,-1 15 1 15,12-9 1-15,5 40 0 16,6-15 6-16,12 20 6 16,5-15-6-16,24 11-3 15,-6-16-2-15,17-11-1 16,-6-9-2-16,18-11-2 15,-7-5 1-15,18-10 1 16,-5-10-3-16,22-11 0 16,-11 1 3-16,11-21 1 0,-11 0-32 15,-1-11-15-15,-5 6-53 16,-5-10-21-16,-7 5-46 16</inkml:trace>
  <inkml:trace contextRef="#ctx0" brushRef="#br0" timeOffset="690">992 988 120 0,'-6'10'46'16,"6"-10"-24"-16,0 0-4 0,0 0 18 0,0 0-7 16,0 0 0-16,0 10-1 15,0 1 2-15,6 19-16 16,-1-4 10-16,13 4 3 0,-7-4-10 15,6 5-4-15,1-1-8 16,-1-4-2-16,-6 0-1 16,1-6-2-16,-6 0 5 15,-6-20 1-15,0 0 0 16,-6-15-1-16,0 0-6 0,-5-36 1 16,-1 5 9-1,-5 0 5-15,5 5 3 16,1-10-1-16,-1 5 0 0,1 5 0 15,-1 5-4-15,7 0 0 16,-1 5 6-16,0 1 3 16,6 4-2-16,0 1 1 15,0-1-2-15,12 6 0 16,-7-1-3-16,13 6 1 16,-1 5-11-16,6 4-6 15,-6 1 1-15,12 5 1 16,-6 0-44-16,6 11-21 15,-1-6-51-15,1 5-23 16,-6 0-3 0</inkml:trace>
</inkml:ink>
</file>

<file path=ppt/ink/ink72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36.29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0 207 220 0,'0'0'82'0,"0"0"-44"0,6 0-22 0,-6 0 24 15,0-5-10-15,0 0-2 16,6 5-5-16,-6 0 0 15,6-6-13-15,-1 1 5 0,7 5 3 16,-1 0 1-16,7-5 1 16,-7 0-7-16,6 0 0 15,-5 0-10-15,11 0-2 16,-6 5 1-16,12 5 1 0,-6 0-1 16,0-5 1-16,-6 0-2 15,-1-5 2-15,-4 0-2 16,-1-5 2-16,1 4 0 15,-12-9 1-15,0 5-2 16,-12-5-2-16,1-2 1 16,-5 2-1-16,4 0 0 15,-5-1 2-15,0 6-1 16,-6 0-1-16,5 0 3 16,1 4 0-16,0 1-4 15,0 5-1-15,-1 0 1 0,1 11 0 16,6-6-2-16,-1 10 0 15,1-5 2-15,5 36 2 16,0-4 0-16,6 4 2 16,0-5 2-16,6 16 4 15,0-11-2-15,11 0-2 16,0-5-2-16,18-10-3 16,-7-5-2-16,18-10 1 15,-11-1 3-15,10-5 3 16,-11 1-20-16,7-6-7 15,-7 0-35-15,6-5-16 16,-5 0-53 0,-6-10-55-16,-1-1 64 15</inkml:trace>
</inkml:ink>
</file>

<file path=ppt/ink/ink72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36.98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117 809 228 0,'6'-11'88'0,"-6"11"-48"0,0-10-14 0,0 10 31 15,0-5-6-15,0 0 0 16,-6 0-11-16,6 0-5 16,-5 0-19-16,-1 0 3 0,-6-1 2 15,7 1-9-15,-7 0-4 16,1 5-5-16,-1 0 0 15,1 0-2-15,-1 10 2 16,6 1-2-16,1 4 2 16,-1-5 0-16,0 6 3 15,0-1-1-15,6 0 0 16,0 1-6-16,0-1 1 16,0 0 0-16,6 2 2 0,0-2-1 15,5 5 2 1,1-4-4-16,5 9 0 0,-5-4 3 15,5-6 1-15,-6 0-4 16,7-10-1-16,-1-5 3 16,-6-5 1-16,-5 0-5 15,0-10 0-15,0 5-8 16,-1-6-1-16,1 1-2 16,-6-5 1-16,0 4 5 15,12-4 2-15,-7 3 4 16,-5 2 1-16,0 5 1 0,6 10 0 15,0 0 0-15,11 15 0 16,0-5-3-16,1 7 0 16,-7-2 4-16,6 21 1 15,-5-5-3-15,-1 9-1 16,1-4-32-16,-1 0-15 16,1-5-44-16,-1-1-16 15,-5-4-21 1</inkml:trace>
  <inkml:trace contextRef="#ctx0" brushRef="#br0" timeOffset="496">554 25 208 0,'-5'-20'77'0,"5"20"-42"0,0-5-8 0,0 5 29 15,0 0-29-15,0 0-9 16,5 10 3-16,1-5 3 16,6 16-12-16,-1-6 6 0,6 36 5 15,1-10 8-15,5 36 3 16,-6-11-5-16,6 27-3 15,0-16-12-15,6 0-4 16,-6-16-6-16,6 21-3 16,-1-11-11-16,1 6-4 15,-6-16-28-15,0-3-11 16,-6-7-14-16,1-16-6 16,-7-4-15-16,6-5-8 15,1-6 2-15</inkml:trace>
  <inkml:trace contextRef="#ctx0" brushRef="#br0" timeOffset="782">762 875 360 0,'0'5'134'0,"0"-5"-72"0,-6 0-39 0,6 0 37 16,0 0-13-16,0 0 0 16,6 0-16-16,-1 0-7 15,13 0-13-15,5 0-5 0,0 0-2 16,0 0-5-16,17 5 1 16,-6 0-35-16,7-5-17 15,-7 0-37-15,6 0-17 16,-5 0-40-1,5-5-45-15,-5 0 79 16</inkml:trace>
  <inkml:trace contextRef="#ctx0" brushRef="#br0" timeOffset="1231">1377 855 160 0,'6'0'63'0,"-6"0"-34"0,11 0-5 0,-11 0 22 0,6 0-14 16,0 0-6-16,5 0-9 16,1 0-1-16,5 0-9 15,-5 0 5-15,5 0 3 0,-6 0-5 16,7 0-1-16,-7 0-5 16,6 0-1-16,-5 0-1 15,5-11 1-15,-5 6 0 16,-1-10 1-16,1 0-9 15,-1-6-2-15,-5 1-1 0,0-6 0 16,-1 6 2-16,-5-16 2 16,0 5-3-16,-5 6 2 15,-1-1 3-15,-6 11 1 16,1-1 1-16,-6 22 0 16,-1-1 6-16,1 20 4 15,6-4 10-15,5 20 7 16,0-11 8-16,6 6 5 15,0-5-10-15,12 5-3 16,-1-6-10-16,24 11-2 16,-7-9-9-16,30-12-4 15,-12 1-1-15,17-16-1 16,-5 0-27-16,5 10-11 16,-11-5-63-16,5-25-25 15</inkml:trace>
</inkml:ink>
</file>

<file path=ppt/ink/ink72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39.28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0 124 0,'-5'15'46'0,"5"-15"-24"0,17 46-21 0,-17-35 11 16,7 9-8-16,-2-5 0 15,7 16-11-15,-1-5-3 16,2-1-46-16,-7-4-20 16</inkml:trace>
</inkml:ink>
</file>

<file path=ppt/ink/ink72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39.74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347 67 224 0,'11'-5'85'0,"-11"5"-46"0,0 10-28 0,0-5 23 16,-5 5-5-16,-1 0 3 15,12 16-3-15,-1-6 2 16,13 16-17-16,-1-5 7 0,6 35 6 15,0-9-2-15,7 19 0 16,-7-9-9-16,5 20-5 16,1-11-6-16,0 1-2 15,-6-16-1-15,0-4 1 16,1-6-37-16,-7-10-15 16,1-6-28-16,-7-9-10 15,1 0-8 1,-7-11-46-16,1-5 36 15</inkml:trace>
  <inkml:trace contextRef="#ctx0" brushRef="#br0" timeOffset="299">46 256 236 0,'-29'10'90'0,"29"-10"-48"0,-11-5-1 16,5 5 39-16,6 0-24 0,0 0-7 15,6-5-9 1,-1 0-4-16,18-11-19 0,0 1 3 0,24-5 3 16,-6 4-10-16,16-4-2 15,-5 4-5-15,18-9-1 16,-18 4-3-16,-1 1-2 15,-4 0-26-15,-6-1-12 16,-7 6-50-16,1-1-18 16,-7 6-62-1</inkml:trace>
</inkml:ink>
</file>

<file path=ppt/ink/ink72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40.39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386 0 236 0,'-6'-5'88'0,"6"5"-48"0,0 10-9 16,0-5 32-16,0 5-29 15,0-5-10-15,6 21 0 16,0-6 1-16,-1 22-13 16,1-11 6-16,11 56 5 0,-4-10-6 15,-1 15 1-15,-1-14-9 0,6 15-3 16,-5-16-6-16,5 16 0 16,-5-16-24-16,-1 5-10 15,1-10-33 1,-1-21-12-16,-5-4-41 15,0-21-44-15,-1-6 58 16</inkml:trace>
  <inkml:trace contextRef="#ctx0" brushRef="#br0" timeOffset="259">28 314 252 0,'-28'10'93'0,"28"-10"-50"0,28-21-19 0,-28 21 27 0,6 0-13 15,0 0-4-15,11 0-16 16,0 0-4-16,12 0-8 16,-6 0-4-16,13 5-1 0,-8-5 1 15,1 11 3-15,0-1-42 16,0-10-19-16,-6 0-45 15,0 5-17-15,0 0 12 16</inkml:trace>
</inkml:ink>
</file>

<file path=ppt/ink/ink7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09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585 538 164 0,'5'-16'63'0,"-14"12"-34"0,4-5 6 16,0 5 29-16,1 0-6 15,-1 0-1-15,0 0-13 0,1 0-2 16,-1-1-24-16,5 5-2 0,0 0-1 16,-5 13-4-16,1 3 1 15,4 5 2-15,0 12 3 16,0 1-3-16,0 11 0 15,0 9 0-15,0 0 4 16,0 13-6 0,0 15 1-16,0 5-4 15,4 4 2-15,1 5-4 16,0-9-2-16,-5-8-2 0,4 4 0 16,1-6-4-16,0-6 0 15,-1-13-6-15,1-8-3 16,0-9-32-16,-1-7-12 15,1-10-35-15,0-7-13 0,-1-13-41 16,6-12-32 0,-5-9 80-16</inkml:trace>
  <inkml:trace contextRef="#ctx0" brushRef="#br0" timeOffset="1">46 489 236 0,'-28'-9'88'0,"19"9"-48"0,4-4-18 0,1 4 28 16,4-4-6-16,0-4-1 16,4-5-5-16,10-3-1 15,5-5-20-15,4-4-6 0,10 0 0 0,15-4-7 16,26-7 0-16,20-2-2 16,0 1 1-16,-10-5-13 15,0-7-3-15,-3 3-27 16,7 13-9-16,-8 4-28 15,0 12-9-15,-5 9-40 32</inkml:trace>
</inkml:ink>
</file>

<file path=ppt/ink/ink73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41.16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86 341 168 0,'0'36'66'0,"0"-36"-36"0,35 20-29 0,-35-15 16 16,17 26-9-16,-5-6 0 15,16 37-4-15,-5-11-3 16,6 15 0-16,-6-4-15 0,6-1-3 15,-6-10-48 1,6-5-36-16,-6-10 39 16</inkml:trace>
  <inkml:trace contextRef="#ctx0" brushRef="#br0" timeOffset="311">0 157 252 0,'6'-41'93'0,"-6"41"-50"0,46-36-48 0,-40 31 15 0,5-10-8 15,-5-1-2-15,17-4 5 16,0 5 4-16,17 9-5 16,-5 1 9-16,5 10 4 0,-6 1 4 15,1 9 4-15,-6 0 0 16,-6 11 2-16,-6-6 2 15,-5 16 2-15,-1-5-10 16,-17 4-5-16,6-4-7 16,-11 0-1-16,-1-6-16 15,-5-4-5-15,5-1-44 16,1-4-18-16,-1-6-40 16,12 5-60-16,0 1 52 15</inkml:trace>
  <inkml:trace contextRef="#ctx0" brushRef="#br0" timeOffset="762">633 346 216 0,'11'-5'82'0,"-11"5"-44"0,18 0-27 0,-18 0 23 15,11 0-18-15,1 0-4 16,11 0-3-16,0 0-1 16,5 0-4-16,-5 0-1 0,6 0 3 15,-6 0-1-15,6-5 0 0,-6 0-3 16,6-6 1-16,-6 1 0 16,0-10 1-16,-6 4 0 15,-6-9 0-15,1 4-5 16,-6-9-1-16,-6-1 1 15,-6 11 0-15,0 4 1 16,-5 6 0-16,-1 5 13 16,1 20 8-16,-1 1 12 15,6 24 4-15,6-9-4 16,12 25-3-16,-1-5-14 16,12-10-7-16,0-5-6 15,12-20-3-15,-6-1-2 0,5-5-1 16,-5 0-14-1,6-5-6-15,-1 1-43 0,1-17-20 16,-7 1-43 0,30-10-39-16,-12-1 70 15</inkml:trace>
</inkml:ink>
</file>

<file path=ppt/ink/ink73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42.52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0 721 260 0,'0'5'99'0,"0"-5"-54"0,6-5-11 0,-6 5 34 15,0 0-26-15,0 0-11 16,6-21-19-16,0 6-6 15,11-31-4-15,0 5-4 0,0-10 1 16,1 10 3-16,-7-5 1 16,6-26-1-16,-11 21-2 15,0 10 5-15,0-15 1 16,5-16-2-16,-5 32-1 16,0 4 1-16,-6 5 0 15,5-5 11-15,1 21 5 16,0 5-6-16,5 20-1 15,-5 0-1-15,17 26 0 16,-6-10 2-16,13 30 2 16,-7-10 4-16,6 31 2 15,17 40-5-15,-12-40 0 16,-11-16-10-16,0 6-2 0,0-11-8 16,-5-5-2-16,-1-5-25 15,0-5-10-15,-5-5-37 16,-1-11-13-16,1-4-21 15,-6-6-7-15,-1 0-10 16</inkml:trace>
  <inkml:trace contextRef="#ctx0" brushRef="#br0" timeOffset="292">398 1017 252 0,'-23'10'93'0,"23"-10"-50"0,0 67 7 0,0-57 42 16,0-20-21-16,0 0-8 16,17 20-14-16,-5 0-7 15,17-15-23-15,-6 0-3 0,17-10 1 16,-6-1-7-16,18 1-3 15,-6 5-4-15,23-1-3 16,-10 6-6-16,4-5-4 16,-11 5-45-16,-6-5-19 15,-6 0-81-15,-5-6-33 16</inkml:trace>
</inkml:ink>
</file>

<file path=ppt/ink/ink73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43.21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0 184 0,'6'46'68'0,"-6"-46"-36"0,6 11-33 0,-6-6 15 15,5 5-21-15,-5 0-5 16,6 6-34-16,0-6-13 0,5 5-4 16,1 0 0-16</inkml:trace>
</inkml:ink>
</file>

<file path=ppt/ink/ink73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43.42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0 232 0,'17'20'88'0,"-17"-20"-48"0,23 82-56 0,-23-67 12 16,6 11-91-16,0-6-39 15</inkml:trace>
</inkml:ink>
</file>

<file path=ppt/ink/ink73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39.07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854 10 120 0,'-6'-10'46'0,"6"10"-24"0,-5 0-10 0,5 0 16 15,0 5-16-15,0 0-4 0,0 11-1 16,0-6 2-16,5 5-4 15,1 0 1-15,0 1 4 0,0-1-6 16,5 0-2-16,-5-4-1 16,0-1 1-16,-1 0-58 15,1 0-49 1,0-4 29-16</inkml:trace>
  <inkml:trace contextRef="#ctx0" brushRef="#br0" timeOffset="5984">191 169 80 0,'-23'-5'30'16,"23"5"-16"-16,-18-5 8 0,13 5 15 0,-1 0-2 15,0 0 2-15,-5 0-12 16,-1 0-3-16,1 0-13 16,-1 0-1-16,1 5-1 0,-1 0-1 15,-5 56-1-15,5-10-1 16,1 46 0-16,-1-10 2 15,7 36 3-15,-1-16 0 16,6 47 0-16,0-26-5 16,17 10-1-16,0-21-1 0,12 27-2 15,0-21 1-15,28 0-1 16,-11-11 0-16,13-4 0 16,-7-16 0-16,-1-11 2 15,-5-9-1-15,-5-11-1 16,-7-10 1-16,1-4 1 15,5 4-1-15,-17-26 2 16,-6 1-37-16,1-11-15 16,-7 0-21-1,1-15-38-15,-7 0 29 16</inkml:trace>
  <inkml:trace contextRef="#ctx0" brushRef="#br0" timeOffset="6555">705 1704 180 0,'-6'-6'68'0,"6"6"-36"0,0 6-11 0,0-6 22 15,0 5-12-15,0-5-6 16,0 5-10-16,0 0-5 16,6 5-5-16,-6 0-4 0,5 1 0 15,1-1 1-15,0 41 1 16,0-10 3-16,5 10 1 15,1-10 1-15,5 5 0 16,-6-5 0-16,7 10 0 16,-7-10-2-16,6 5 1 15,-5-5-4-15,-1-5-2 16,1-6 2-16,-1 1 0 16,-5-6 1-16,0-4 2 15,0-1 8-15,-1-4 5 16,1-1 13-16,-6-5 4 15,0 0-12-15,-11 1-4 16,-1-1-6-16,-5-10-1 0,-12-10-7 16,6-1-4-16,6 1-1 15,-29-10-1-15,11 4 0 16,-17 1 0-16,11 5 2 16,1 0 3-16,5-1-22 15,7 6-10-15,5 0-58 16,5-5-24-16,7 0-48 15</inkml:trace>
  <inkml:trace contextRef="#ctx0" brushRef="#br0" timeOffset="8176">191 2261 72 0,'-18'5'27'0,"18"-5"-14"0,-17 5 9 0,11-5 15 16,1 0-2-16,-1 0 0 0,-6 0 2 16,7 0 1-1,-7 0-1-15,6 0 2 0,1 0-21 16,-1 0-2-16,0 5-1 0,0 0-6 16,6 6-3-16,0-6-1 15,6 10 1-15,0-5 1 16,11 11 3-16,-5-6-3 15,5 5 1-15,0-4-3 16,18 4 2-16,-1 1-2 16,7-1 2-16,-6-5-4 15,11 1-2-15,-6-1 2 16,0-5 0-16,-5 1-4 16,5-1 1-16,-5-5 0 0,-7 0 2 15,-5 0-1-15,1 0-1 16,-1 0 1-16,0-5 1 15,-6 0-1-15,1 5-1 16,-1-5 3-16,1 0 2 16,-7 0-2-16,1 0 0 15,-1 0-1-15,1 0-2 16,-1 0 3-16,1 0 0 16,-7 0-1-16,1 0 1 15,0 0 0-15,0 0 1 16,-1 0 2-16,1 0 1 15,0 0-1-15,-6 0-1 16,0 0-3-16,6 0-2 16,-1 0 1-16,1 0-1 15,-6 0 0-15,6 0 0 0,0 0 0 16,-1 0 0-16,1 0-3 16,0-5 0-16,-6 0 6 15,6-15 3-15,-1-1-6 16,1-14 1-16,0-22-1 15,0 22 0-15,-6 4-3 16,0 0 2-16,0 6 1 16,0-6 2-16,0 0-1 15,0-25-1-15,0 10 5 16,0 0 4-16,0 5-5 16,-6 5-2-16,0 6-52 0,6-1-21 15,0 5-49 1,0 11-57-16,0 0 58 15</inkml:trace>
</inkml:ink>
</file>

<file path=ppt/ink/ink73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53.67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86 133 184 0,'-35'-41'71'0,"35"41"-38"0,-11-46-6 0,5 41 29 15,0-5-7-15,1 0-1 16,-1 5-16-16,0-1-5 15,0 1-16-15,1 0-2 0,5 10-2 16,0 0 1-16,5 16 2 16,-5-1 1-16,12 21 3 15,-1-5 2-15,12 20 2 16,-5-5-4-16,16 42 2 16,-5-11-9-16,11 26-2 15,-5-11-3-15,5 5 1 16,-6-14-4-16,18-6-2 15,-6-11-1-15,23-25 3 16,-11-5 0-16,17-31 1 16,-11 1 2-16,-1-42 3 0,-5 5-2 15,-7-45 0-15,-10 9 1 16,-7-14 2-16,-5 8-3 16,-12-8-2-16,0 9 0 15,-5 1 1-15,-1 15-25 16,-5-1-10-16,0 6-29 15,5 6-12-15,-5 9-9 16,6 10-1-16,-1 0 0 16,6 6-31-1,1 4 34-15</inkml:trace>
</inkml:ink>
</file>

<file path=ppt/ink/ink73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54.14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352 16 260 0,'0'-10'99'0,"0"10"-54"0,-6-5-20 0,6 5 31 16,-5 0-13-16,-1 0-2 16,-11 10-12-16,-1-5-6 0,-16 16-13 15,5-1 0-15,-17 6 1 0,6-1-4 16,0 6-2-16,5-6-5 16,6 6 0-16,6 0-5 15,12-1 1-15,-1-4-3 16,35 5 2-16,0-1 1 15,23 1-1-15,-11-5 4 16,11 4 0-16,-6-4 3 16,0-1 1-16,-5-4 10 15,-6 4 3-15,-6 1 6 16,-18 5 3-16,1-6-11 16,-17 6-3-16,-1-6-14 15,-11 6-3-15,6-5-46 0,-6-6-18 16,6 1-43-16,5-6-20 15,1-5-1 1</inkml:trace>
  <inkml:trace contextRef="#ctx0" brushRef="#br0" timeOffset="465">628 451 200 0,'12'-11'74'0,"-12"11"-40"0,11 0-22 0,-11 0 19 15,6 0-12-15,0 0-3 0,11-5-3 16,0 0-1-16,12 0-6 16,-6 5 7-16,6 0 4 0,0 0-7 15,-1-5-1-15,1 0-1 16,0-5 0-16,0-1-2 15,-1-4-1-15,-5 0-3 16,0-11 1-16,-5 1 0 16,-1-6 1-16,-6 5 0 15,-5 1 0-15,0 4-2 16,-18 1 1-16,7-1-2 16,-18 16-1-16,5 0 1 15,-22 15-1-15,6-4 6 16,-1 24 6-16,6-4 0 0,6 25 3 15,6-10-4-15,23 20-1 16,0-10-4-16,17 0 1 16,0-10-6-16,17-5-3 15,-6-5 3-15,12-21 3 16,-5-5-28-16,-1-15-10 16,-6 0-74-16,1-11-30 15,-1 6 18 1</inkml:trace>
</inkml:ink>
</file>

<file path=ppt/ink/ink73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55.15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 21 244 0,'-6'-21'90'0,"6"21"-48"0,0 5-20 0,0-5 26 16,0 5-27-16,0 1-9 16,0 9-10-16,0 0-5 0,0 11 2 15,0-6 2-15,-6 16 4 0,6-5-15 16,-5 10-6-16,-1-11-38 15,6 1-18-15,0 0-37 16</inkml:trace>
</inkml:ink>
</file>

<file path=ppt/ink/ink73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55.46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 0 232 0,'0'10'88'0,"0"-10"-48"0,0 31-29 0,0-26 21 16,0 21-15-16,0-6-4 15,0 16-15-15,0-5-6 16,0 15-65-16,0-5-28 16,7 0 4-16,0-11 8 15</inkml:trace>
</inkml:ink>
</file>

<file path=ppt/ink/ink73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56.30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346 0 192 0,'0'-10'74'0,"0"10"-40"0,0 0-27 0,0 0 20 15,0 5 1-15,0 0 3 16,0 11 8-16,0-6 5 16,6 21-24-16,0-6 9 0,5 42 2 15,1-11-3-15,-1 32-2 16,1-12-6-16,-1 22-2 16,1-17-8-16,-1 27-4 15,1-20-3-15,-1 14-3 16,1-15-6-16,-1 0-4 0,-5-11-32 15,0-3-12-15,0-17-35 16,-1-10-11-16,1-5-15 16,0-36-17-1,0 0 61-15</inkml:trace>
  <inkml:trace contextRef="#ctx0" brushRef="#br0" timeOffset="343">104 247 140 0,'-52'-42'52'0,"52"42"-28"0,-34-26 20 0,28 26 33 15,0-5-10-15,0 0-2 16,6 5-13-16,0 0-3 16,18-10-27-16,-7 5 9 0,24-11 6 15,-7 6-7-15,18-5-2 16,-5 0-14-16,23-1-6 16,-12 1-5-16,28 0 0 15,-11 4-20-15,6 1-8 16,-11 0-34-16,-6 5-12 0,-6 0-34 15,-12 5-13-15,-6 0-10 16</inkml:trace>
</inkml:ink>
</file>

<file path=ppt/ink/ink7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09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 15 236 0,'-10'-16'90'0,"15"20"-48"0,-10-4-27 0,5 4 26 16,0 4-22-16,0 13-7 15,0 4-8-15,5 8-1 16,0 13-2-16,9 8-1 0,-5 29 3 16,0 16-2-16,1 9-1 0,-1 9 1 15,0 7 1-15,1 5-3 16,-6 8 0-16,1-9 1 0,0-7 2 16,-1-9-1-16,1-21-1 15,0-12 1-15,-1-13-1 16,-4-16 0-16,5-17 0 15,0-12 2-15,-1-13 1 32,1-16-1-32,0-13-2 0,-1-8 1 15,6-4-1-15,-1 0 0 16,0 0 0-16,1 4 0 16,4 8 0-16,0 4-3 15,0 1 2-15,0 3 3 16,0 5 3-16,18 4 0 15,1 12 2-15,0 9-2 0,-1 8 0 16,1 4-3-16,-5 4 1 16,0 4-11-16,0 5-4 15,0-1-30-15,-4 5-10 16,-6-1-33 0,6-7-51-16,-1-1 36 0</inkml:trace>
  <inkml:trace contextRef="#ctx0" brushRef="#br0" timeOffset="0.989">766 1414 104 0,'0'0'41'0,"0"0"-22"0,0 0 4 0,0 0 21 15,0 0 2-15,0 0 3 16,0 8-16-16,5 1-6 0,-1 3-15 16,1 5-5-16,0 3-1 0,-1 1-10 15,1 0-2-15,0-5-46 16,-1-3-18-16,6-5-26 15</inkml:trace>
  <inkml:trace contextRef="#ctx0" brushRef="#br0" timeOffset="1.988">789 816 4 0,'5'4'0'0</inkml:trace>
</inkml:ink>
</file>

<file path=ppt/ink/ink74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56.93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191 0 244 0,'6'-5'93'0,"-6"5"-50"0,0 46-28 0,0-36 26 16,0 21-9-16,0-5-1 16,-6 26 0-16,0-6 0 15,1 31-16-15,-1-10 4 0,0 36 2 16,0-16-9-16,1 26-4 15,-1-15-8-15,0 15-2 16,0-20-26-16,6 5-11 16,0-16-42-16,0-9-16 15,0-12-35 1</inkml:trace>
  <inkml:trace contextRef="#ctx0" brushRef="#br0" timeOffset="322">0 412 188 0,'6'-16'71'0,"-6"16"-38"0,12-5-17 0,-12 5 24 16,5 0-8-16,1 0-1 15,0 5-15-15,0 0-5 16,-1 6-7-16,1-6-3 0,6 5 0 16,-7 1-26-16,7-1-8 15,-1 0-34-15,8 0-15 16,-8-5-5-1</inkml:trace>
</inkml:ink>
</file>

<file path=ppt/ink/ink74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57.80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0 291 44 0,'-6'21'16'0,"6"-21"-8"0,12 30-10 15,-12-24 4-15,6 9 9 16,-1 0 7-16,7 16 17 15,-1-6 10-15,1 21-8 16,-1-5-2-16,7 16-14 16,-7-6-5-16,6 5-9 15,-5-10-3-15,-1-5 0 0,1-5-2 0,-1-21 1 16,1 0 15-16,-6-25 11 16,-1 0-6-16,-5-36-4 15,0 10-4-15,-11-30 0 16,5 9-4-16,-5-24-1 15,5 14-4-15,0-4-1 16,6 9-3-16,0-4-2 16,0 9 1-16,6 1 1 15,0 10-1-15,5 5-1 16,1 6 7-16,5 19 5 16,-6 1 7-16,7 20 3 15,-1 0-5-15,-6 26 0 16,1-6-4-16,-6 6 0 15,-1 0-5-15,1 4-3 16,-6-4-13-16,-6 0-5 0,1 0-54 16,-7-6-22-16,6 1-50 15</inkml:trace>
  <inkml:trace contextRef="#ctx0" brushRef="#br0" timeOffset="450">368 358 140 0,'12'5'52'0,"-12"-5"-28"0,23 5-15 0,-23-5 14 16,11 5-7-16,-5 0-1 16,11 0 4-16,-5 0 5 15,5 1-13-15,0-6 7 0,12 5 3 16,-6 0-11-16,6-5-3 15,-6 0-5-15,5-10 1 16,-5-1-2-16,1-4 2 16,-1 0-2-16,0-6 2 15,-6 1-2-15,-6-6 2 16,1 6-2-16,-12-6-1 16,0 6 3-16,-12 4 2 15,1 1 7-15,-12 10 2 16,6 0-1-16,-6 15 2 15,5 0 3-15,1 16 3 16,0-1-2-16,5 11-2 16,6-5-5-16,24 10 0 0,-7-5-3 15,24 10 2-15,-6-6-11 16,17 1-2-16,-6-10-8 16,6 0-2-16,-6-1-44 15,0-19-18-15,-5-1-59 16,-1-10-32-1,1 0 83-15</inkml:trace>
</inkml:ink>
</file>

<file path=ppt/ink/ink74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59.01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36 208 0,'0'-25'79'0,"0"25"-42"0,0-11-17 0,0 11 27 16,0 5-7-16,0-5 1 15,6 21-3-15,-6-6-2 16,6 36-19-16,-1-10 7 0,13 31 4 16,-1-11-7-16,12 26-1 0,-6-15-12 15,0 10-5-15,0-11-16 16,0 1-4-16,-6-16-51 16,0-10-20-16,-5 0-56 15,5-31-36 1,-5 1 86-16</inkml:trace>
</inkml:ink>
</file>

<file path=ppt/ink/ink74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59.45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87 196 0,'0'-5'74'0,"0"5"-40"0,-6 5-31 16,6-5 17-16,0 5-10 15,0 0-3-15,0 21-4 16,0-6 0-16,6 11-2 16,-6-6-1-16,6 11 1 0,-6-5-32 15,5 5-12-15,-5-6-44 16</inkml:trace>
  <inkml:trace contextRef="#ctx0" brushRef="#br0" timeOffset="201">196 0 156 0,'-6'36'60'0,"6"-36"-32"0,6 66-26 0,-6-55 14 15,5 29-19-15,1-4-5 16,11 26-62-16,-5-11-29 16</inkml:trace>
</inkml:ink>
</file>

<file path=ppt/ink/ink74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00.88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1176 76 60 0,'11'-25'24'0,"-11"25"-12"0,18-15-14 0,-18 15 4 16,5-6 13-16,1 1 10 15,0 0 9-15,0 0 6 16,-1 0-4-16,1 0-1 16,-6 0-9-16,0 5-4 15,0 5-12-15,0 0-4 0,-17 10 0 16,5 1 1-16,-22 9 3 15,5 1 4-15,-23 15 1 16,6 0-2-16,-17 20 2 16,11-5-2-16,-24 22 0 0,13-12-7 15,-17 6-4-15,11-11 1 16,-12 1 0-16,6-6-4 16,12-5 1-16,6-10-33 15,5-5-13-15,11-6-43 16,6-4-47-1,5-1 43-15</inkml:trace>
  <inkml:trace contextRef="#ctx0" brushRef="#br0" timeOffset="781">490 323 100 0,'6'-6'38'0,"-6"6"-20"0,0 0-23 16,0 0 6-16,0 0 5 15,0 0 6-15,0 0 18 16,0 0 8-16,0 0-2 0,0 0-1 15,0 0-14-15,0 0-3 16,-6 6-10-16,1-1-1 0,-7 10 0 16,6 1 3-16,-11 9 4 15,6-4-4-15,-12 14 2 16,0-4-5-16,-12 15 1 16,6-10-1-16,-12 15 1 15,7-5-2-15,-8 5-1 16,9-10-3-16,-2 10 1 15,7-5 0-15,-1 0 3 16,6-5-5-16,0 11-1 16,5-11 0-16,7 0 2 15,-1-5-6-15,12 0 1 16,0-6 3-16,12 1 2 0,-1-5 4 16,41-1 1-16,-6-4-3 15,29-11-1-15,-12 0 1 16,30-15 0-16,-18 0-35 15,40-11-14-15,-11 6-44 16,11 0-58 0,-18 0 41-16</inkml:trace>
</inkml:ink>
</file>

<file path=ppt/ink/ink74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31.38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52 248 116 0,'-12'-26'44'0,"1"21"-24"0,11-5 3 0,-6 5 21 15,0 0 4-15,1 0 4 16,-1 1-4-16,0-2-3 16,6 1-24-16,0 5-2 0,0 0 2 15,0 0-6-15,0 11 2 16,0 8-1-16,0 17 2 16,0 5 1-16,6 5 1 15,5 0-3-15,7 15 0 0,5 16-3 16,-6-16 1-16,0-11-4 15,12 22 1-15,-5-16-7 16,5 16-1-16,-6-16-2 16,11 0-2-16,-5-6-2 15,11-4 1-15,1-10 3 16,-1-5 1-16,-5-6 1 16,11-9 0-16,-5-1 4 15,5-25 5-15,-6 0-3 16,6-31 0-16,-12 5-2 15,2-46 0-15,4-29-2 16,-11-7-1-16,-12 5-3 0,-11 12 1 16,-6 9 0-16,-6 5 1 15,0 11 0-15,1 4 0 16,-1 17-2-16,0 9 1 16,0 10-20-16,1 5-8 15,5 11-51-15,5 5-23 16,7 9-31-16,5 6-11 15,0 6 16 1</inkml:trace>
</inkml:ink>
</file>

<file path=ppt/ink/ink74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31.82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81 318 200 0,'-6'46'77'0,"6"-46"-42"0,0-16-26 0,0 16 19 16,6 31-3-16,5 20 2 15,1 6-9-15,-6-11-3 16,12 30-8-16,-1-14-3 0,23 19 0 15,-5-9-2-15,-1 15 1 16,-5-9-15-16,6-7-5 16,-6-10-26-16,-6-9-13 15,-5-6-25 1,-1-26-34-16,-6-5 40 16</inkml:trace>
  <inkml:trace contextRef="#ctx0" brushRef="#br0" timeOffset="266">18 199 132 0,'-12'-30'52'0,"12"30"-28"0,-6-47-4 15,6 42 19-15,0-10-4 16,0 0 2-16,12-6-6 16,-1 1 1-16,18-1-18 15,-6 6 5-15,30 10 4 0,27 5-1 16,-11 10 1-16,-11 5 1 15,-11 16 2-15,-13 0-5 16,-16-6-1-16,-1-4-9 16,-17 4-4-16,0-4-11 0,-12-1-3 15,-22 11-47-15,-6 10-21 16,4 11-37 0,13-6-53-16,6-10 52 15</inkml:trace>
</inkml:ink>
</file>

<file path=ppt/ink/ink74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32.62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138 1155 140 0,'12'20'55'0,"-12"-20"-30"0,5-15 12 16,-5 15 30-16,0-11-7 15,-5 1-2-15,-1 5-14 16,6 0-4-16,-6 0-23 16,-5-5 5-16,-1 10 2 0,1 0-6 0,-7 5 0 15,7 0-11-15,-1 15-2 16,1-4-3-16,-1 19 1 16,1-4-2-16,-1 5 2 15,6-5 0-15,1 15 3 16,-1-11 1-16,6 6 3 15,0-4-3-15,6-6-2 16,-1-1 0-16,13-9-1 16,-7-1-2-16,7-9-2 15,-1-1 1-15,6-10 1 16,-6 0-19-16,0-31-8 16,1 6-40-16,5-21-16 15,-6 10-33-15,6-11-11 16,-6 6 18-1</inkml:trace>
  <inkml:trace contextRef="#ctx0" brushRef="#br0" timeOffset="301">167 26 220 0,'0'-26'82'0,"-6"21"-44"0,6 5-16 16,0 0 37-16,0 26-22 15,0 20-12-15,6 10-9 16,0 32-10-16,-1 35 7 0,1-31 6 16,0-15-8-16,0 31-3 15,-1-16-5-15,18 31-3 16,-5-15-21-16,5-6-11 15,0-14-26-15,0-6-11 16,-6-11-34 0,6-14-34-16,-6-11 55 15</inkml:trace>
</inkml:ink>
</file>

<file path=ppt/ink/ink74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33.52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87 947 212 0,'0'-5'79'0,"0"5"-42"0,0-5-10 16,0 5 27-16,-5 0-2 0,5 0 4 15,-6 0-14-15,0 0-3 16,0-5-22-16,1 5 1 0,-1 0 0 16,0 0-8-16,0 5-3 15,1 0-2-15,-1 5 1 16,0 0 3-16,0 16 5 15,1-6-8-15,-1 11-1 16,0-4-1-16,6 13 0 16,0-9-2-16,6 0 1 15,0-6 0-15,-1 1 1 16,1-6-2-16,6-9-2 16,-7-1 1-16,13-20-1 15,-7 5 0-15,1-21 0 16,-1 6-3-16,1-11 0 15,-1 5-1-15,-5 6 3 16,0-1 0-16,0 6 1 0,-1 5-3 16,-5 20 0-16,0 0-1 15,0 16 0-15,0-1 5 16,0 11 1-16,0-5-11 0,6 10-7 16,0-5-18-1,0-1-8-15,-1-4-18 16,1-5-7-16,0-6-22 15,5-10-6-15,-5-5-13 16</inkml:trace>
  <inkml:trace contextRef="#ctx0" brushRef="#br0" timeOffset="316">295 61 168 0,'0'-35'66'0,"0"24"-36"0,0-4 7 0,0 15 30 16,0 0-13-16,0 5-4 15,11 11-9-15,1 9-4 16,16 16-20-16,-5 5 7 0,6 31 6 16,6 20-7-16,-12-25-4 15,-6-10-8-15,6 25-3 16,-6-16-4-16,6 26-1 15,-6-10-3-15,6 0-1 16,-5-10-17-16,-1 0-8 0,0-10-22 16,-5-6-9-16,-1-9-25 15,-5-11-9-15,0-11-13 16,-1-9-25 0,1-6 51-16</inkml:trace>
  <inkml:trace contextRef="#ctx0" brushRef="#br0" timeOffset="579">450 1076 280 0,'-17'5'107'0,"17"-5"-58"0,0 10-15 0,0-5 36 16,5-10-12-16,1 5-4 15,11-5-11-15,1 0-4 16,16 0-22-16,-5 0-8 0,5-7-4 15,12-3-3-15,-17 5 1 16,-6 0-40-16,0-1-14 16,12 1-41-16,-12 5-17 15,-6 0-30 1,6 0-35-16,-6 0 74 16</inkml:trace>
  <inkml:trace contextRef="#ctx0" brushRef="#br0" timeOffset="931">950 952 184 0,'0'5'68'0,"0"-5"-36"0,6 5-9 0,-6-5 24 0,0 0-9 16,6 0 0-16,0 0-10 15,-1 0-3-15,7 0-14 16,-1 0 2-16,18 5 3 0,-6 1-2 16,6-6 2-16,-6 0-7 15,6 0-3-15,-6 0-1 16,0-6-1-16,-6 1 0 15,0-10 0-15,0 0-2 16,-5-11 1-16,-6 6-2 16,-12-6-1-16,6 0-4 15,-23 6-2-15,6 5-2 16,-12 10 0-16,6-1 11 16,-6 27 7-16,6-6 16 0,0 16 8 15,0-5-3-15,12 20 2 16,-1-6-15-16,12 12-3 15,0-12-11-15,17 7-5 16,-5-11 4-16,28-5 3 16,-5-5-28-16,16-11-11 15,-5-5-46-15,6-20-19 16,23-11-70 0</inkml:trace>
</inkml:ink>
</file>

<file path=ppt/ink/ink74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34.97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35 264 0,'5'-30'101'0,"1"25"-54"0,-6 5-33 0,0 0 26 16,6 10 0-16,5 15 3 15,1 21 1-15,-1 11 2 16,7 9-25-16,-7 21 10 0,6 20 4 15,-5 6-13-15,5 15-4 16,1-5-11-16,0-10-5 16,-1-16-4-16,0-15-1 15,-5 0-27-15,-1-16-10 0,1-10-26 16,-7-10-11-16,1-10-41 16,-6-5-72-1</inkml:trace>
  <inkml:trace contextRef="#ctx0" brushRef="#br0" timeOffset="511">0 1100 288 0,'0'-5'107'0,"11"5"-58"0,1 0-22 0,-12 0 32 16,6 0-25-16,17 0-6 15,0-5-17-15,-6-6-7 16,6 6-3-16,1 0-1 0,-7 0 0 16,0 5-33-16,6 0-13 15,0 0-12-15,18-5-3 16,22 0 7-16,-5 0 6 16,0 0 20-16,-6 0 10 15,-6-1 19-15,0-9 10 16,-6 5 23-16,-11 0 13 15,1-1 11-15,-19 1 4 16,1 5-3-16,-7 0 1 16,1 0-2-16,-12-5-2 15,-11-1-15-15,0 11-7 16,4 0-9-16,-10 11-2 0,6-1-6 16,-17 10 0-16,-7 16-4 15,24-10 2-15,6-1-6 16,16 11-3-16,18 0-3 15,12-11-3-15,5-9 1 16,0-16 1-16,2-11-1 16,-14-9 2-16,-5 0-13 15,0-11-6-15,-5-10-11 16,-13 5-4-16,-10-5-34 16,-7 6-15-16,-5 4-55 15,0 0-24-15,-1 1 9 16</inkml:trace>
</inkml:ink>
</file>

<file path=ppt/ink/ink7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09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305 55 156 0,'5'-16'57'0,"-5"8"-30"0,-5 3-32 16,1 1 93 0,-1 0-26-16,5 0-8 15,-5 0-9-15,1 0-27 0,-6-1 1 0,-4 5-1 16,-4 0-4-16,-1 5 2 15,-4 3-5-15,-5 4-1 0,0 5 0 16,0 4 1-16,0 4-3 16,0-5 0-16,4 5-5 15,10-4-2-15,0-4-5 16,5-1 0-16,4 1 0 31,10-5-1-31,4 1 4 0,10-1 0 16,9 1 1-16,5-1 0 15,4 1 0-15,-4-5 2 16,-1 0-3-16,-4 5 0 16,0-1 12-16,0 5 7 15,-9 3 4-15,-10 1 2 16,-4 4-7-16,-10 12-2 0,-4 1-14 16,-10 3-5-16,-13 5-47 15,-1 0-21-15,-9-5-54 0,9 5-22 16,1-9 20-1</inkml:trace>
</inkml:ink>
</file>

<file path=ppt/ink/ink75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36.29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17 118 200 0,'-18'-16'77'0,"18"16"-42"0,6-10-23 16,-6 10 19-16,0 10-16 16,0-5-6-16,0 11-5 15,0-1-4-15,0 11 1 16,0-1-1-16,6 6 2 0,-6 0-23 15,6-6-11-15,-6 1-36 16,5 9-48-16,1-4 31 16</inkml:trace>
  <inkml:trace contextRef="#ctx0" brushRef="#br0" timeOffset="217">189 0 192 0,'0'0'71'0,"0"0"-38"0,6 10-34 0,-6-5 12 0,0 11-7 16,0-1-3-16,6 21 0 15,-6-5 1-15,6 15-34 16,-1-6-16-16,1 12-28 15,0-12-13-15</inkml:trace>
</inkml:ink>
</file>

<file path=ppt/ink/ink75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45.59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4 109 316 0,'-6'-46'118'0,"6"46"-64"0,0-20-45 0,0 20 27 0,6 0-20 15,-1 0-6-15,7-11-4 16,0 1 0-16,6 0-3 16,-7 0 3-16,7 10 3 0,0 0 6 15,6 20 3-15,-7-5-3 16,7 21-1-16,-1-5-4 15,7 15-1-15,-7-5-5 16,1 15-3-16,-7-5 2 16,-5 22 0-16,0-12-10 15,-12 11-5-15,0-11-12 0,-12-10-3 16,0-10-1-16,0-20 0 16,1-6 13-16,-1-20 7 15,0 0 9-15,0-16 7 16,7 6 7-16,-1 0 3 15,0-1-5-15,6-4-3 16,0 4-3-16,6 1-2 16,0 0-3-16,5 5 1 15,-5 4-53-15,6-4-23 16,0 0-60 0,-1 10-48-16,1 0 76 15</inkml:trace>
</inkml:ink>
</file>

<file path=ppt/ink/ink75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45.93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0 128 328 0,'6'0'123'0,"-6"0"-66"0,0 5-47 0,0-5 30 16,0 5-11-16,0 1-2 15,6 9-13-15,-6-5-6 16,5 11-5-16,1-1-11 0,0 6-5 15,0-1-48-15,-1 1-23 16,1-1-44 0,0 1-42-16,0-11 66 15</inkml:trace>
  <inkml:trace contextRef="#ctx0" brushRef="#br0" timeOffset="171">184 0 192 0,'6'26'74'0,"-6"-26"-40"0,17 36-24 0,-17-26 20 0,6 10-18 16,0-4-6-16,5 25-46 16,-5-11-19-16,5 6-27 15,-5-5-12-15</inkml:trace>
</inkml:ink>
</file>

<file path=ppt/ink/ink75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44.94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2456 389 196 0,'11'0'74'0,"-11"0"-40"0,12-20-11 16,-12 20 24-16,6-5-9 15,-1-1-2-15,7 6-7 16,-1 0-4-16,7 0-13 16,-7 0-1-16,6-5 0 0,1 5-6 0,-1-5-1 15,-6 0-2 1,7 0 1-16,-7 0-2 0,6-5 2 16,-5 5 0-16,-1-17 1 15,1 7 0-15,-6-6 0 16,-1 1-2-16,-5-11-2 15,0 6 3-15,-5-1 0 16,5 6-4-16,-12 4 1 16,1 1 2-16,-7 10 1 15,1 0-4-15,-6 20-1 16,6-5-2-16,0 41 0 16,-1-10 14-16,13 21 7 15,-1-5-2-15,17 9 2 16,-5-9-10-16,11-6-2 15,1-5-5-15,10-10-1 0,-5-6-17 16,12-9-5-16,-6-6-33 16,23-15-14-16,-12 0-38 15,17-10-57 1,-11 5 49-16</inkml:trace>
  <inkml:trace contextRef="#ctx0" brushRef="#br0" timeOffset="-886">1714 102 236 0,'6'-10'88'0,"-6"10"-48"0,0-16-27 0,0 16 22 16,0 0-7 0,0 0 0-16,5 16 0 0,1-6 2 15,6 26-16-15,-1-6 5 0,6 32 2 16,1-11-3-16,-1 26 2 16,-6-15-2-16,7 9 0 15,-1-14-7-15,0 19-4 16,-5-4-4-16,5 10 0 15,-6-11-2-15,1 1 2 16,-1-10-37-16,-5-21-17 16,0-10-32-16,0-21-13 15,-6 0-43 1</inkml:trace>
  <inkml:trace contextRef="#ctx0" brushRef="#br0" timeOffset="-526">1708 107 252 0,'-17'-41'93'0,"17"41"-50"0,-6-5-24 16,0 5 29-16,6-5-17 15,0 0-5-15,12-6-11 16,-1 1-2-16,12 0-8 15,-5 5-1-15,5 0 2 0,0 0 1 16,11 10 1-16,-5 0-2 0,11 5 1 16,-5-5-2-16,-1 16 2 15,-5-6 2-15,-6 11 5 16,0-6 3-16,-11 11 2 16,-1-1-6-16,-11 6 0 15,0-5-8-15,-17 0-3 16,5-6-8-16,-5 2-4 15,0-7-38-15,0-5-17 16,5-4-52-16,0-1-21 16,1 0 18-1</inkml:trace>
  <inkml:trace contextRef="#ctx0" brushRef="#br0" timeOffset="-8108">374 0 316 0,'-6'0'121'0,"6"0"-66"0,0 5-47 0,0-5 27 16,0 20-16-16,0-5-1 15,0 37-1-15,0-11-2 16,0 35-7-16,0-9-3 0,6 26 1 15,0-17-3-15,11 37 0 16,-6-16-1-16,7 10-2 16,-7-20-21-16,6-5-9 15,-5-9-34-15,-1-12-11 16,1-10-18-16,-1-20-5 16,-5-6 4-16</inkml:trace>
  <inkml:trace contextRef="#ctx0" brushRef="#br0" timeOffset="-7852">11 276 316 0,'-11'10'118'0,"11"-10"-64"0,0 5-39 15,0-5 29-15,11-5 2 16,1 0 7-16,28-21-16 0,-5 6-5 15,11-1-18-15,-12 1-4 0,24-1-3 16,-7 1-3-16,30 0-3 16,-12-1-9-16,12-5-5 15,-12 6-35-15,0 0-14 16,-12 4-41-16,1 1-17 16,-7 5-20-1</inkml:trace>
  <inkml:trace contextRef="#ctx0" brushRef="#br0" timeOffset="-7522">1346 0 336 0,'6'-6'126'0,"-6"6"-68"0,-6 11-39 16,6-6 34-16,-6 5-7 16,0 0 2-16,1 36-13 15,-1-5-6-15,-6 46-17 16,7-15-5-16,-1 31-1 0,0-16-3 16,6 41 0-16,0-16 1 15,0 6 0-15,0-16-18 16,0 1-7-16,0-16-32 15,0-15-14-15,0-11-33 0,0-15-14 16,0-5-16 0,0-21-20-16,0 1 66 15</inkml:trace>
  <inkml:trace contextRef="#ctx0" brushRef="#br0" timeOffset="-7244">1121 476 244 0,'6'-31'90'0,"-6"31"-48"0,0-20-9 0,0 20 31 15,0 5-5-15,0 0 1 0,6-5-23 16,0 0-10-16,5 16-16 15,-5-1-7-15,5 0-1 0,1 1-15 16,0 4-5-16,-1-5-46 16,1 1-21-16,-1-1-45 15,1 0-48 1,-1-4 64-16</inkml:trace>
  <inkml:trace contextRef="#ctx0" brushRef="#br0" timeOffset="12070">822 1556 232 0,'-17'-15'88'16,"17"15"-48"-16,-11-11-18 0,5 11 26 0,6 0-10 15,0 0 0-15,0 0-15 16,0 0-4-16,0 11-11 15,0-1 1-15,17 11 4 0,-5-5 2 16,11 45 0-16,0-5 1 16,5 36 3-16,-5-10-9 15,6 5-3-15,-6-16-4 16,6 11-3-16,-6-10-6 16,0 0-4-16,-6-15-34 0,6-6-16 15,-6-5-22-15,1-16-7 16,-7-4 10-16,-5-11 6 15,0 1-5 1</inkml:trace>
  <inkml:trace contextRef="#ctx0" brushRef="#br0" timeOffset="12340">782 2212 160 0,'-52'-15'63'0,"52"15"-34"0,-63 5-3 0,52-5 23 0,-1 0 7 15,1 0 3 1,5 0-8-16,0 0-2 0,6 0-27 16,0 0 5-16,17-5 3 0,1-1-1 15,22 1 1-15,-6 0-11 16,18-11-4-16,-6 6-6 16,6-26-4-16,-12 6 0 15,12-22-1-15,-6 12-20 16,0 4-7-16,-6 5-30 15,0 11-14-15,-5-6-33 16,0 16-14-16,-7 0-16 16</inkml:trace>
  <inkml:trace contextRef="#ctx0" brushRef="#br0" timeOffset="12835">1323 1510 212 0,'-6'-21'82'0,"6"21"-44"0,0-35-5 0,0 29 31 16,0 1-13-16,0 5-5 16,0-5-9-16,0 0-3 15,0 5-19-15,0 0 0 0,6 15-1 16,-6 1-1-16,6 9 2 15,-1-4-4-15,24 20-1 0,-6-4-4 16,12 39 1-16,-7-9-4 16,7 14-2-16,-6-9 0 15,-1 5-1 1,-5-16 0-16,0-10 0 0,-5-5 0 16,-1-10 0-16,0-5 0 15,-11-15 2-15,0-6-3 16,-1-25 0-16,-5 4-1 15,0-35-2-15,0 5 0 16,6-26 0-16,0 11 0 16,0 15 3-16,-1 0-5 15,13 6 2-15,-1 4 2 16,6 31 1-16,-6 0 3 16,6 46 3-16,-6-5-2 0,6 20-2 15,-5-10 2-15,5 5 0 16,-6-4-32-16,0-6-15 15,0-4-51-15,1-7-20 16,-7-4-27 0</inkml:trace>
  <inkml:trace contextRef="#ctx0" brushRef="#br0" timeOffset="13339">2232 2048 192 0,'34'-16'71'0,"-34"16"-38"0,23-30-19 0,-23 30 20 0,12 0-6 15,-7 0-2-15,13 10-3 16,-1 0 0-16,6-15-13 16,-6 0 3-16,6 0 1 0,0 5-7 15,0-5-2-15,0 0-3 16,0-1 1-16,-6 1-2 15,1-10-1-15,-1 0 3 16,-6-16 2-16,1-5-2 16,-6 6 0-16,-6-1-1 15,-6 5 1-15,0 6-2 16,-5-1 2-16,-1 1-2 16,-5 5 2-16,0 4 0 0,-6 6 1 15,5 0 4-15,1 5 5 16,0 0 2-16,5 36 0 15,1-5 6-15,11 15 1 16,0-5-3-16,6 10 1 16,-1-10-9-16,13-1-4 15,-1-4-2-15,6 0 1 16,0-5-5-16,0-6-1 16,0-4-7-16,0-6 0 15,-6-5-32-15,0 0-14 16,1 1-31-16,-1-11-12 15,0 0-30 1,0-16-24-16,1 6 70 16</inkml:trace>
  <inkml:trace contextRef="#ctx0" brushRef="#br0" timeOffset="13677">2859 1869 176 0,'5'5'68'0,"-5"-5"-36"0,12 20-11 15,-12-9 25-15,6 4-4 16,-6-5 0-16,5 16-12 16,1-1-4-16,0 1-15 15,0-6 2-15,-6-4 3 0,0-1-10 16,0-5-6-16,0-5 0 16,0-35-1-16,0 4 3 0,5-25 1 15,1 5-1-15,0 0-2 16,0 15 1-16,11 0 1 15,-6 6 8-15,7 4 5 16,-1 6 10-16,17 5 5 16,-5 0-5-16,11 10-3 15,-5 0-12-15,5 30-6 16,-5 1-1-16,-1 20 0 16,-5-10-41-16,0 5-17 15,-6-10-78-15,-6-26-34 16,0 0 43-1</inkml:trace>
</inkml:ink>
</file>

<file path=ppt/ink/ink75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59.59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29 318 220 0,'-17'-10'82'0,"17"10"-44"0,-6 5-22 0,0-5 24 16,12 15-21-16,-6-5-5 15,23 21 0-15,-6-5 2 0,18 5-8 16,-7-5-2-16,18 10 0 0,-5-6-1 16,16-14 2-16,-11-6 9 15,23 0 7-15,-11 0 1 16,-6-30 1-16,-6 5-8 15,-12-37 0-15,-5 11-12 16,-12-36-3-16,-5 10 2 16,-7 1 2-16,1 10-18 15,-12 4-6-15,1 11-43 16,-1 5-15-16,0 5-29 16,6 26-54-1,0 0 44-15</inkml:trace>
</inkml:ink>
</file>

<file path=ppt/ink/ink75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9:00.01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11 172 0,'17'-5'66'0,"-17"5"-36"0,11-6 13 0,-11 6 32 15,0 0-6-15,0 0-2 16,0 0-20-16,0 0-6 0,0 6-24 16,0-1-1-16,0 20-2 0,0-4-7 15,-5 21-2-15,5-7-5 16,0 6-1-16,0-10-1 15,11 11 0-15,-5-6 2 16,17-1 0-16,-6-4 2 16,6-4 1-16,0-7-6 15,-6 1 0-15,1-6 3 16,-1 0 2-16,-5-5 11 16,-7 6 3-16,1-6-7 15,-12 10-5-15,1-3-32 16,-7 3-14-16,1 1-51 0,-1-6-21 15,0 0-35 1</inkml:trace>
</inkml:ink>
</file>

<file path=ppt/ink/ink75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9:00.53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0 325 208 0,'23'-10'79'0,"-23"10"-42"0,28-25-23 0,-28 25 20 0,12-6-8 15,-6 1-3-15,11 5 0 16,-6 0 2-16,7-5-13 15,-7 0 0-15,6 0 1 0,-5 0-7 16,5-5-1-16,0 4-3 16,1-24 1-16,-7 4 0 15,1-4 1-15,-1 4 0 16,-5 0 0-16,0 6 0 16,-6 0 0-16,0 4 4 15,-12 1 3-15,6 0 0 16,-5 4 3-16,-1 6-1 15,-5 5 2-15,0 0-2 16,0 10 0-16,5 1-1 0,1 24 0 16,-1-4 2-16,12 15 2 15,0-5 2-15,12 10 1 16,-7-5-8-16,24 0-2 16,-6-5-5-16,12-10-3 15,-1-6-7-15,18-9-1 16,-6-1-30-16,0-25-13 15,-6 0-49-15,1-21-20 16,-7 5-34 0</inkml:trace>
</inkml:ink>
</file>

<file path=ppt/ink/ink75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9:02.19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2666 168 0,'6'10'66'0,"-6"-10"-36"0,40 6-9 0,-34-6 25 15,23 0-4-15,-6 0 0 0,23-16-1 16,-6 1 1-16,17-21-23 15,-11 0 7-15,6-40 2 0,-6 9-7 16,-6-25 1-16,-5 15-7 16,-6-36-1-16,-6 21 3 15,-6-31 1-15,0 21-3 16,-5-16-1-16,-1 16-4 16,-11-10 1-16,0 15-4 15,-6-32-2-15,1 26-2 16,-7-9-3-16,6 15 1 15,1 0-1-15,-1 15 4 16,0-5 2-16,0 15 2 16,1 1 0-16,5 9-2 15,0 0-1-15,0 11-1 0,0 0 2 16,0 5-1-16,0 5 2 16,0 5-2-16,0 0 2 15,0 6-2-15,0 4 0 16,0 6-3-16,0-1 1 15,0 6-2-15,0 0-1 16,0-1 1-16,0 6-1 16,0 0 2-16,0 5 3 15,0 0 0-15,-6 5 0 16,0 0-1-16,-5 10 0 16,-1-5-5-16,-22 20-1 15,5 1 3-15,-23 20 1 16,6 0 0-16,-11-5-2 15,11-5-6-15,0 10-1 0,5-10-21 16,7-6-9-16,5-4-47 16,6-11-19-16,0-5-32 15,11-15-11-15,1 0 22 16</inkml:trace>
  <inkml:trace contextRef="#ctx0" brushRef="#br0" timeOffset="380">552 81 192 0,'0'-5'71'0,"0"5"-38"0,6 0-17 0,-6 0 24 16,0 0-6-16,0 0 1 15,11 5-7-15,1 0-3 16,5 6-13-16,0-1-1 0,18 10 2 0,-6 6-3 15,22 10 0-15,-10-6-4 16,10 11-1-16,-4-10-21 16,4 25-9-16,-5-10-60 15,6 5-25-15,-12-9-3 16</inkml:trace>
</inkml:ink>
</file>

<file path=ppt/ink/ink75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49:43.76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8156 4 64 0,'5'-4'27'0,"-10"4"-14"15,5 0-2-15,0 0 12 0,0 0-1 16,0 0 1-16</inkml:trace>
</inkml:ink>
</file>

<file path=ppt/ink/ink75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1.06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0 615 108 0,'5'-19'44'16,"0"15"-24"-16,-5-1-4 0,0 5 16 0,0 0-2 15,0 0 2-15,6 0-5 16,-6 0-2-16,0 9-13 15,0 6 8-15,0 4 3 0,0 9 0 16,0 5 0-16,0 10-3 16,0 14-1-16,0 5-6 15,0 0 0-15,0-1-6 16,0-4 1-16,0-5-5 16,5-9 0-16,-5-10-1 0,5-5-2 15,1-4-37-15,-1-5-15 16,0-10-25-16,1-18-9 15,4-15-12 1</inkml:trace>
  <inkml:trace contextRef="#ctx0" brushRef="#br0" timeOffset="1">128 75 136 0,'-6'-52'52'0,"6"48"-28"0,0-6-11 16,0 5 17-16,0 1-11 16,6 4-3-16,11 0 4 15,4 9 1-15,5 10-10 0,1 19 7 16,21 19 2-16,5 23 1 0,1 1 2 15,-6 9-7-15,-5 5-1 16,-6 4-1-16,1 5 2 16,-22 11-3-16,0-11 0 15,-16-9-5-15,-6-5-3 16,-10-5 0-16,6-5 1 16,-17-13 1-16,-5-1 3 15,-5-14-51-15,4-9-22 16,1-5-59-1,0-10-43-15,5-4 69 16</inkml:trace>
</inkml:ink>
</file>

<file path=ppt/ink/ink7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09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187 0 180 0,'-5'4'68'0,"5"-4"-36"0,-5 0-13 0,1 0 21 15,-1 0-7-15,0 0 0 16,1 0-3-16,-1 0 1 15,-4 0-17 1,4 0 1-16,-4 9-1 0,-1-1-3 16,-4 13-1-16,0-5 0 15,0 9 1-15,0-4-10 16,0 8-3-16,5-3 1 16,0-1 0-16,-1-4 1 15,1 4 0-15,4-5-3 16,1-3 0-16,-1-1 2 0,5 1 0 15,0-4-2-15,5-1 2 16,-5-4-1-16,4-4 0 16,1 1 4-16,4-10 3 0,1 5-4 15,-1-8-3-15,0 0 3 16,1-9 1-16,-1 5-3 16,0-1-1-16,1 1-2 0,-1 4 3 15,0 3 0-15,1 5 3 16,-6 0-3-16,6 13 0 15,-6-5 1-15,10 17 2 16,-4-4-1-16,8 4-1 16,-4-5-13-16,5 14-6 31,-5-8-28-31,5 7-12 0,-5-8-35 16,14 0-47-1,-5-1 47-15</inkml:trace>
</inkml:ink>
</file>

<file path=ppt/ink/ink76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1.06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7 531 168 0,'-10'-43'63'0,"15"34"-34"0,0-1-1 0,-5 10 27 0,0 0-28 16,0 0-9 0,0 0 3-16,0 10 3 0,0 4-12 15,0 14 6-15,0 10 5 0,0 10 3 16,0 13 2-16,0 10-4 15,0 0-1-15,0 5-6 16,0 0-2-16,0 0-5 16,0-1-1-16,0 1-8 15,0 0 0-15,0-10-1 16,0-18 2-16,0-11-12 16,0 11-6-16,0 9-33 15,0-24-16-15,0-5-37 16,0-4-13-16,0 0 6 15</inkml:trace>
  <inkml:trace contextRef="#ctx0" brushRef="#br0" timeOffset="1">537 29 236 0,'5'-19'90'0,"-5"10"-48"0,6 9-36 0,-6 0 20 0,5 9-1 16,0 15 2-16,-5 4-3 15,0 10-1-15,0 9-12 16,0 20 2-16,0 8 1 0,0 25-5 16,-5 14-1-16,0 4 2 15,-6 10 1-15,6-15-5 16,-1-4-2-16,1 0 0 16,5-5 0-16,0-9-2 15,0-14-2-15,0-10-19 16,0-10-10-16,0-9-25 15,5-9-9-15,-5-10-10 0,0-9-5 16,0-5-19 0</inkml:trace>
  <inkml:trace contextRef="#ctx0" brushRef="#br0" timeOffset="2">118 1161 304 0,'-11'-5'112'0,"6"5"-60"0,5 0-47 0,0 0 24 0,0 0 2 15,11 0 3-15,5 0-5 16,5 0-3-16,6-5-14 15,10 1-1-15,6-6 0 0,-2 1-4 16,7-1-2-16,-11 5-9 16,6 1-3-16,0-1-40 15,-7 0-19-15,-4 5-43 16,0 5-17-16,-5 0 7 16</inkml:trace>
</inkml:ink>
</file>

<file path=ppt/ink/ink76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1.07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238 86 192 0,'6'-15'71'0,"-6"11"-38"0,0-6-14 0,-6 6 21 16,6-1-5-16,-10-5 2 16,-1 1-8-16,-10-1-3 15,5 1-14-15,0 4 1 0,0 0 3 16,0 5 1-16,0 0-1 16,-6 5-2-16,7 5 1 15,-1 4-4-15,0 5-1 16,0 0-4-16,5 0-1 0,0 9-3 15,6-4 1-15,0-1-2 16,5 1 2-16,5 0-2 16,0-1-1-16,1-4-2 15,4 0-1-15,1-4 6 16,0-6 3-16,-1-4-6 16,6-5 1-16,5-5-1 15,6-9 0-15,-6 0 2 16,1-5 1-16,-1 0-4 15,0 0-1-15,-5 0-6 16,0 0 0-16,0 0 4 16,-5 5 2-16,-6 4-1 15,6 6 0-15,-6 4-1 0,1 4 0 16,-6 6 3-16,0 4 0 16,0 10 1-16,0 4 0 15,0 5 0-15,5 0 2 16,0-4-19-16,1 4-8 15,-1-5-23-15,0 1-9 16,6-6-21-16,-6-4-6 16,6-4-17-1</inkml:trace>
</inkml:ink>
</file>

<file path=ppt/ink/ink76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1.07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1 299 136 0,'5'35'52'0,"-10"-17"-28"0,10 1-22 16,-5-9 12-16,0-1-3 0,0 1 3 16,0-5 15-16,0-1 6 15,0-18 4-15,0-5 1 16,-5-5-3-16,5-4 0 16,0-11-9-16,5 1-5 15,0 5-7-15,1 0 0 16,-1 5 0-16,0 4-1 15,1 0-3-15,-1 4-2 16,6 1-2-16,0 5 0 16,0 0 0-16,5 4 0 15,0 1-7-15,0 0 0 16,0 4 1-16,0 0 1 16,1 5-1-16,-7 0-2 15,1 5-39-15,0 0-16 16,-6-1-37-16,0 6-12 15,1-1-22-15</inkml:trace>
</inkml:ink>
</file>

<file path=ppt/ink/ink76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1.07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151 876 172 0,'11'-14'66'0,"-6"4"-36"0,0 1-15 16,-5 9 18-16,0-10-1 16,-5 6 3-16,0-6 1 15,-6 6-1-15,0-1-18 0,-5 0-1 0,0 10 0 16,-1 4-2-16,1 5 0 16,0 10-2-16,0 5 2 15,0-1-7-15,6 0-2 16,-1 6 3-16,6-1 5 15,5-5-5-15,0 0-2 16,5 1-3-16,6-5 0 16,-1-5-2-16,6-1-1 15,0-3 3-15,6-6 0 16,5-9-1-16,0-9-2 16,5-10-19-16,-5-5-8 15,-1-9-19-15,-5-5-7 16,-5-9 2-16,6-15 2 0,-6-4 18 15,6-5 8 1,-6-19 15-16,0 0 4 0,0-5 1 16,0 0 2-16,-5 1 7 15,-6 9 6-15,0 13 22 16,1 6 13-16,-6 19 0 16,0 9 1-16,-6 14-9 15,1 10-4-15,-6 19-15 16,1 23-7-16,-1 24-2 15,0 29 0-15,1 4 1 16,4 10 0-16,1 9-6 16,5 0-2-16,5 0-2 15,1-9 1-15,4-5-26 16,6-5-10-16,0-19-49 0,0-13-22 16,0-20-41-1</inkml:trace>
</inkml:ink>
</file>

<file path=ppt/ink/ink76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1.07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335 57 168 0,'-11'-33'66'0,"6"19"-36"0,5 4-7 0,0 10 24 16</inkml:trace>
  <inkml:trace contextRef="#ctx0" brushRef="#br0" timeOffset="1">319 15 390 0,'0'23'42'16,"0"15"-23"-16,0 14 1 0,0 15 1 16,-5 18-5-16,0 14 1 15,-1 10-6-15,-4-5 1 16,4 0-5-16,1-9 1 16,0-14-7-16,5-1-3 15,-6-9-21-15,6-5-10 16,0-9-27-16,0-9-12 15,-5-10-42 1</inkml:trace>
  <inkml:trace contextRef="#ctx0" brushRef="#br0" timeOffset="2">10 900 232 0,'-10'-14'88'0,"10"9"-48"0,10 0-18 16,-4 5 26-16,4-4-16 16,27-1-4-16,6 0-14 15,5 5-6-15,0 0-5 16,0 0-3-16,-5 0 3 0,-1 5-9 0,1 0-1 16,-6 4-25-16,0 1-11 15,-5-1-5-15,6 1 2 16,-1-1 16-16,0-4 8 15,0 0 9-15,6-5 4 16,-6 0 5-16,1 0 4 16,-6-5 12-16,-6 0 4 15,-4-4 21-15,-6-1 9 16,-6 1-7-16,-15-1-1 16,-11 5-8-16,0 1-4 15,0 4 1-15,-5 0 2 0,-1 9-11 0,1 5-3 16,5 5-9-16,5 5-4 31,1 0-1-31,10-1 1 0,5 1-3 0,6-5-2 16,5-5 2-1,5-4 2-15,6-6 0 16,5-4-1-16,-6-4 3 16,1-6 2-16,0-4 0 15,-6-5 0-15,-5 0-1 16,-6 0 0-16,1 0-46 15,-6 0-22-15,1 5-51 16,-6-5-23-16,-6-9 30 16</inkml:trace>
</inkml:ink>
</file>

<file path=ppt/ink/ink76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1.07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27 44 220 0,'0'-10'82'0,"0"10"-44"0,0 0-38 15,0 5 16-15,0 4-3 16,0 10 3-16,0 0 2 16,0 19 3-16,0-5-11 15,0 0 5-15,0 5 3 0,-6 0-2 0,1 0 3 16,0 0-6-16,-1 0-3 15,1-10-3-15,5-4-2 16,0-5-3-16,0-5 1 16,0-5-2-16,0-9 2 15,0-4 0-15,0-11 3 16,5-8-5-16,6-6-3 16,0-8 1-16,5-11 2 15,0 1 0-15,0-1-1 16,5 1-2-16,6 4 1 15,-1 6-1-15,-4 3 0 16,-1 11 0-16,0 4 0 16,0 5 0-16,1 9 0 15,-1 14 4-15,-5 10 1 16,0 10-1-16,-5 9-2 0,-1-1 3 16,-4 1 0-16,-6 0-1 15,0 0 1-15,0-5-4 16,0-4 0-16,0-6 1 15,0-4 2-15,0-4 1 16,5-15 1-16,6-10-5 16,-1-4-1-16,6-5 1 15,0-14 0-15,6-10 1 16,-1-4 2-16,0-1-3 16,1 6 0-16,-1 4 1 15,-5 5 0-15,0 9-3 16,0 10 2-16,-6 9-1 0,1 10-2 15,-6 9 5-15,1 10 1 16,-1 4 0-16,0 20 1 16,-5-6 0-16,0 6 1 15,-5-1-11-15,5-5-3 16,-5 1-30-16,5-5-12 16,0-10-19-16,0-4-7 15</inkml:trace>
</inkml:ink>
</file>

<file path=ppt/ink/ink76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1.07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205 62 148 0,'-6'-19'55'0,"12"10"-30"0,4-1-10 15,-10 5 18-15,-5 1-1 16,0-1 3-16,-1 0-2 16,1 0 0-16,0 5-18 15,-1 0 0-15,-4 5-1 0,-12 0-1 16,6 4 2-16,-5 10-4 15,0 0-1-15,-1 5-2 0,6 0 2 16,0 4-5-16,0 0-1 16,6 1-2-16,4-1-2 15,1 1 1-15,5-6-1 16,0-4-3 0,5-5 2-16,1-4 1 0,10-10 2 15,5-5-1-15,6-9-1 16,5-10-2-16,0 1-1 15,0-6-5-15,-11-4-2 16,0 0 2-16,1 5 3 16,-6 4 3-16,-6 5 1 15,1 5 3-15,-6 4 1 16,1 6-6-16,-1 18 0 16,0 5 1-16,-5 4 1 15,5 6 1-15,-5-1 0 16,6 1 0-16,-1-6 0 15,6 1 2-15,-1-5-12 16,6 0-6-16,0-5-18 16,0-5-6-16,0-4-14 15,11-10-7-15,-6 1-30 16</inkml:trace>
</inkml:ink>
</file>

<file path=ppt/ink/ink76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1.07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18 0 224 0,'-6'9'85'0,"6"5"-46"0,6 24-39 0,-6-19 16 0,0 0-11 16,0 5-1-16,0 4-18 15,0 1-7-15,-6-1-56 16,1 1-23-16,-2-6 30 16,7-9 14-16</inkml:trace>
</inkml:ink>
</file>

<file path=ppt/ink/ink76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1.07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24 148 0,'0'-14'55'0,"8"9"-30"0,-2 0-32 0,-6 5 10 16,6 5-34-16,-6 0-12 15</inkml:trace>
</inkml:ink>
</file>

<file path=ppt/ink/ink76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1.08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33 110 156 0,'10'33'60'0,"-10"-19"-32"0,0 10-22 0,0-10 17 0,0 5-3 15,0 0 0-15,-5 0 1 16,0 0 1-16,-1 0-12 16,1-5 1-16,-6 0 2 0,6-4-1 15,5-10 1-15,-5-10-7 16,5-4-4-16,0-9-1 16,0-1 1-16,5-4-3 15,0-10 0-15,6 0 1 16,5 0 0-16,-5 5-3 15,5 4 2-15,-6 6-1 16,1 4-2-16,0 9 7 0,5 10 3 16,-6 10 5-16,1 13 4 15,-11 6-2-15,5 4 2 16,1 5-8-16,-1 0-4 16,0 0-22-16,1 4-10 15,-1-4-27-15,0 5-12 16,-5-1-37-1</inkml:trace>
</inkml:ink>
</file>

<file path=ppt/ink/ink7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10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324 0 288 0,'-5'-9'107'0,"5"9"-58"0,-14 13-48 0,9-9 19 16,-4 17-9-16,0-5 1 0,-2 30 2 15,2-3 3-15,9 27-9 16,0-12-2-16,9 43-2 0,2-18-5 16,3 29-1-16,-5-20-21 15,5 12-10-15,-5-12-16 31,1-5-7-31,-1-12-28 16,5-12-44-16,-5-9 36 16</inkml:trace>
  <inkml:trace contextRef="#ctx0" brushRef="#br0" timeOffset="1">10 938 228 0,'-19'12'88'0,"19"-12"-48"0,23 0-20 0,-23 0 24 15,19 0-2-15,-5 0-1 32,28 0-20-32,-9 0-10 15,9-8-7-15,-5 4-1 0,19-9 0 0,-8 5-32 16,22-5-13-16,-14 1-30 15,9-9-12-15,-9 5-26 16</inkml:trace>
</inkml:ink>
</file>

<file path=ppt/ink/ink77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1.08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277 8 272 0,'5'-15'104'0,"-5"20"-56"0,0-5-38 0,0 10 25 16,0 4-6-16,0 10 1 16,-5 13-6-16,-6 11-1 15,1 17-12-15,-1 20 2 0,0 10 1 16,1 4-5-16,-1-5-1 15,0 1-2-15,6-15 1 16,0-4-17-16,5-5-8 16,0-6-35-16,0-13-14 15,5-9-25-15,0-14-7 16,-5-15-11 0</inkml:trace>
  <inkml:trace contextRef="#ctx0" brushRef="#br0" timeOffset="1">42 735 228 0,'-37'-19'88'0,"32"33"-48"0,0-4 4 15,5-10 38-15,0 0-27 16,0 0-10-16,5 0-5 16,5 0-2-16,17 0-20 15,5 0 3-15,0 0 0 0,5-5-7 16,1 5-3-16,-1 0-6 15,6-5-2-15,-1 5-17 16,-5-5-7-16,1 1-45 16,-6-1-18-16,-6-5-35 0,1 15-16 15,0 0 13 1</inkml:trace>
</inkml:ink>
</file>

<file path=ppt/ink/ink77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1.08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91 52 212 0,'11'-5'82'0,"-6"-5"-44"0,0 1-22 0,-5 9 24 16,0-5 5-16,0 1 6 15,0-1-11-15,0 0-4 0,-5 0-20 16,0 1 3-16,-6 4 2 0,0 4-7 15,1 6-3-15,-1-1-4 16,0 5-2-16,1 16 1 16,-1-2 3-16,0 1-6 15,6-1-2-15,0 1-1 16,-1-5 0-16,6 0 0 16,0 0 0-16,6-5 0 15,-1-1 0-15,0-3 0 16,6-11 2-16,0-4-3 15,5-9 0-15,0-5-6 16,0-5-3-16,5-5-5 16,-5 0-4-16,0 1 6 0,5 3 5 15,-10 1 0-15,5 9 3 16,-16 1 3-16,5 14 1 16,-5 4 3-16,0 5 1 15,0 5-4-15,-5 6 1 16,5 3 0-16,5 1 2 15,11-1-3-15,0-4-2 16,0 1-16-16,0-7-7 16,0-3-18-16,0-6-7 15,5-9-13-15,1 0-5 16,-1-5-24 0,0-4-22-16,1-1 53 15</inkml:trace>
</inkml:ink>
</file>

<file path=ppt/ink/ink77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1.08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16 0 308 0,'-6'19'115'0,"1"28"-62"0,5-4-62 16,0-24 20-16,0 4-34 0,0 1-10 15,0 5-54-15,0-6-23 16,-5 1 19-16,5-10 11 16</inkml:trace>
</inkml:ink>
</file>

<file path=ppt/ink/ink77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1.08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16 62 184 0,'-16'-43'68'0,"16"24"-36"0,0 24-37 0,0 9 12 16,0-14-37-16,5 15-12 16,-5-1-28-16,11 5-11 15</inkml:trace>
</inkml:ink>
</file>

<file path=ppt/ink/ink77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1.08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57 128 0,'16'24'49'0,"-16"0"-26"0,11 4-5 16,-6-14 20-16,0 1-8 16,1 3-2-16,-1 1-3 0,-5 0-1 15,0 0-13-15,0-4 4 0,0-1 5 16,0-5 0-16,0-9 0 16,0-9-8-16,0-5-5 15,5-5-4-15,-5-5-3 16,6-5 1-16,-1-4 1 15,6 0-1-15,5 0 2 16,-6 0-2-16,6 9 2 16,-5 5-4-16,10 15 11 15,0 13 6 1,1 5 0-16,-1 15 3 16,-5 4-1-16,0 0 0 15,0 5-11-15,0 0-5 16,0-5-23-16,0-5-11 15,0 1-57-15,0-6-25 16</inkml:trace>
</inkml:ink>
</file>

<file path=ppt/ink/ink77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1.08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0 117 264 0,'0'0'101'0,"0"0"-54"0,5 0-22 0,-5 0 33 16,0-5-29-16,5 0-10 0,1 0-15 16,4 1-3-16,1-2-1 15,10 1-5-15,-5-4 1 0,0-1-38 16,0-5-16-16,-5 1-51 16,5 0-47-1,-6-11 55-15</inkml:trace>
</inkml:ink>
</file>

<file path=ppt/ink/ink77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1.08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237 0 168 0,'6'-9'66'0,"-6"9"-36"0,0 0-18 0,0 0 21 0,0 0-6 15,0 0 1-15,-6 14-2 16,-4 15-1-16,-1 5-14 16,-11 9 7-16,0 9 2 0,6 11 1 15,-5 10-1-15,-1-1-8 16,-5 0-3-16,6 0-16 15,0-14-8-15,4-5-63 16,1-14-26-16,5-15-13 16</inkml:trace>
</inkml:ink>
</file>

<file path=ppt/ink/ink77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49:43.76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8156 4 64 0,'5'-4'27'0,"-10"4"-14"15,5 0-2-15,0 0 12 0,0 0-1 16,0 0 1-16</inkml:trace>
</inkml:ink>
</file>

<file path=ppt/ink/ink77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38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0 615 108 0,'5'-19'44'16,"0"15"-24"-16,-5-1-4 0,0 5 16 0,0 0-2 15,0 0 2-15,6 0-5 16,-6 0-2-16,0 9-13 15,0 6 8-15,0 4 3 0,0 9 0 16,0 5 0-16,0 10-3 16,0 14-1-16,0 5-6 15,0 0 0-15,0-1-6 16,0-4 1-16,0-5-5 16,5-9 0-16,-5-10-1 0,5-5-2 15,1-4-37-15,-1-5-15 16,0-10-25-16,1-18-9 15,4-15-12 1</inkml:trace>
  <inkml:trace contextRef="#ctx0" brushRef="#br0" timeOffset="1">128 75 136 0,'-6'-52'52'0,"6"48"-28"0,0-6-11 16,0 5 17-16,0 1-11 16,6 4-3-16,11 0 4 15,4 9 1-15,5 10-10 0,1 19 7 16,21 19 2-16,5 23 1 0,1 1 2 15,-6 9-7-15,-5 5-1 16,-6 4-1-16,1 5 2 16,-22 11-3-16,0-11 0 15,-16-9-5-15,-6-5-3 16,-10-5 0-16,6-5 1 16,-17-13 1-16,-5-1 3 15,-5-14-51-15,4-9-22 16,1-5-59-1,0-10-43-15,5-4 69 16</inkml:trace>
</inkml:ink>
</file>

<file path=ppt/ink/ink77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39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7 531 168 0,'-10'-43'63'0,"15"34"-34"0,0-1-1 0,-5 10 27 0,0 0-28 16,0 0-9 0,0 0 3-16,0 10 3 0,0 4-12 15,0 14 6-15,0 10 5 0,0 10 3 16,0 13 2-16,0 10-4 15,0 0-1-15,0 5-6 16,0 0-2-16,0 0-5 16,0-1-1-16,0 1-8 15,0 0 0-15,0-10-1 16,0-18 2-16,0-11-12 16,0 11-6-16,0 9-33 15,0-24-16-15,0-5-37 16,0-4-13-16,0 0 6 15</inkml:trace>
  <inkml:trace contextRef="#ctx0" brushRef="#br0" timeOffset="0.997">537 29 236 0,'5'-19'90'0,"-5"10"-48"0,6 9-36 0,-6 0 20 0,5 9-1 16,0 15 2-16,-5 4-3 15,0 10-1-15,0 9-12 16,0 20 2-16,0 8 1 0,0 25-5 16,-5 14-1-16,0 4 2 15,-6 10 1-15,6-15-5 16,-1-4-2-16,1 0 0 16,5-5 0-16,0-9-2 15,0-14-2-15,0-10-19 16,0-10-10-16,0-9-25 15,5-9-9-15,-5-10-10 0,0-9-5 16,0-5-19 0</inkml:trace>
  <inkml:trace contextRef="#ctx0" brushRef="#br0" timeOffset="2.001">118 1161 304 0,'-11'-5'112'0,"6"5"-60"0,5 0-47 0,0 0 24 0,0 0 2 15,11 0 3-15,5 0-5 16,5 0-3-16,6-5-14 15,10 1-1-15,6-6 0 0,-2 1-4 16,7-1-2-16,-11 5-9 16,6 1-3-16,0-1-40 15,-7 0-19-15,-4 5-43 16,0 5-17-16,-5 0 7 16</inkml:trace>
</inkml:ink>
</file>

<file path=ppt/ink/ink7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10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39 176 116 0,'14'8'44'0,"-14"-8"-24"0,14 4-15 0,-14-4 13 0,5 5-6 16,-1-1 1-16,6 0-10 16,-6 1-2-16,16-5-1 15,-1 0 0-15,-1-5 2 0,-4 1-1 16,0-5-1-16,-4 1 1 16,-1-8 1-16,5-2 1 15,-19-7 1-15,-4 3 9 0,0-7 3 16,-5 3 10-16,-10 5 4 15,6 4 8-15,-6 13 6 32,5 0-18-32,0 20-4 0,0-2-5 0,5 15 1 15,0-3-8-15,5 16-1 32,0-9-1-32,9 6 0 0,0-5-4 15,4 0-3-15,1-5-20 16,4-3-10-16,5 0-29 0,0-9-11 15,0-5-46 1,19-12-21-16,-4 0 70 16</inkml:trace>
</inkml:ink>
</file>

<file path=ppt/ink/ink78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39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238 86 192 0,'6'-15'71'0,"-6"11"-38"0,0-6-14 0,-6 6 21 16,6-1-5-16,-10-5 2 16,-1 1-8-16,-10-1-3 15,5 1-14-15,0 4 1 0,0 0 3 16,0 5 1-16,0 0-1 16,-6 5-2-16,7 5 1 15,-1 4-4-15,0 5-1 16,0 0-4-16,5 0-1 0,0 9-3 15,6-4 1-15,0-1-2 16,5 1 2-16,5 0-2 16,0-1-1-16,1-4-2 15,4 0-1-15,1-4 6 16,0-6 3-16,-1-4-6 16,6-5 1-16,5-5-1 15,6-9 0-15,-6 0 2 16,1-5 1-16,-1 0-4 15,0 0-1-15,-5 0-6 16,0 0 0-16,0 0 4 16,-5 5 2-16,-6 4-1 15,6 6 0-15,-6 4-1 0,1 4 0 16,-6 6 3-16,0 4 0 16,0 10 1-16,0 4 0 15,0 5 0-15,5 0 2 16,0-4-19-16,1 4-8 15,-1-5-23-15,0 1-9 16,6-6-21-16,-6-4-6 16,6-4-17-1</inkml:trace>
</inkml:ink>
</file>

<file path=ppt/ink/ink78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39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1 299 136 0,'5'35'52'0,"-10"-17"-28"0,10 1-22 16,-5-9 12-16,0-1-3 0,0 1 3 16,0-5 15-16,0-1 6 15,0-18 4-15,0-5 1 16,-5-5-3-16,5-4 0 16,0-11-9-16,5 1-5 15,0 5-7-15,1 0 0 16,-1 5 0-16,0 4-1 15,1 0-3-15,-1 4-2 16,6 1-2-16,0 5 0 16,0 0 0-16,5 4 0 15,0 1-7-15,0 0 0 16,0 4 1-16,0 0 1 16,1 5-1-16,-7 0-2 15,1 5-39-15,0 0-16 16,-6-1-37-16,0 6-12 15,1-1-22-15</inkml:trace>
</inkml:ink>
</file>

<file path=ppt/ink/ink78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39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151 876 172 0,'11'-14'66'0,"-6"4"-36"0,0 1-15 16,-5 9 18-16,0-10-1 16,-5 6 3-16,0-6 1 15,-6 6-1-15,0-1-18 0,-5 0-1 0,0 10 0 16,-1 4-2-16,1 5 0 16,0 10-2-16,0 5 2 15,0-1-7-15,6 0-2 16,-1 6 3-16,6-1 5 15,5-5-5-15,0 0-2 16,5 1-3-16,6-5 0 16,-1-5-2-16,6-1-1 15,0-3 3-15,6-6 0 16,5-9-1-16,0-9-2 16,5-10-19-16,-5-5-8 15,-1-9-19-15,-5-5-7 16,-5-9 2-16,6-15 2 0,-6-4 18 15,6-5 8 1,-6-19 15-16,0 0 4 0,0-5 1 16,0 0 2-16,-5 1 7 15,-6 9 6-15,0 13 22 16,1 6 13-16,-6 19 0 16,0 9 1-16,-6 14-9 15,1 10-4-15,-6 19-15 16,1 23-7-16,-1 24-2 15,0 29 0-15,1 4 1 16,4 10 0-16,1 9-6 16,5 0-2-16,5 0-2 15,1-9 1-15,4-5-26 16,6-5-10-16,0-19-49 0,0-13-22 16,0-20-41-1</inkml:trace>
</inkml:ink>
</file>

<file path=ppt/ink/ink78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39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335 57 168 0,'-11'-33'66'0,"6"19"-36"0,5 4-7 0,0 10 24 16</inkml:trace>
  <inkml:trace contextRef="#ctx0" brushRef="#br0" timeOffset="1">319 15 390 0,'0'23'42'16,"0"15"-23"-16,0 14 1 0,0 15 1 16,-5 18-5-16,0 14 1 15,-1 10-6-15,-4-5 1 16,4 0-5-16,1-9 1 16,0-14-7-16,5-1-3 15,-6-9-21-15,6-5-10 16,0-9-27-16,0-9-12 15,-5-10-42 1</inkml:trace>
  <inkml:trace contextRef="#ctx0" brushRef="#br0" timeOffset="2">10 900 232 0,'-10'-14'88'0,"10"9"-48"0,10 0-18 16,-4 5 26-16,4-4-16 16,27-1-4-16,6 0-14 15,5 5-6-15,0 0-5 16,0 0-3-16,-5 0 3 0,-1 5-9 0,1 0-1 16,-6 4-25-16,0 1-11 15,-5-1-5-15,6 1 2 16,-1-1 16-16,0-4 8 15,0 0 9-15,6-5 4 16,-6 0 5-16,1 0 4 16,-6-5 12-16,-6 0 4 15,-4-4 21-15,-6-1 9 16,-6 1-7-16,-15-1-1 16,-11 5-8-16,0 1-4 15,0 4 1-15,-5 0 2 0,-1 9-11 0,1 5-3 16,5 5-9-16,5 5-4 31,1 0-1-31,10-1 1 0,5 1-3 0,6-5-2 16,5-5 2-1,5-4 2-15,6-6 0 16,5-4-1-16,-6-4 3 16,1-6 2-16,0-4 0 15,-6-5 0-15,-5 0-1 16,-6 0 0-16,1 0-46 15,-6 0-22-15,1 5-51 16,-6-5-23-16,-6-9 30 16</inkml:trace>
</inkml:ink>
</file>

<file path=ppt/ink/ink78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0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27 44 220 0,'0'-10'82'0,"0"10"-44"0,0 0-38 15,0 5 16-15,0 4-3 16,0 10 3-16,0 0 2 16,0 19 3-16,0-5-11 15,0 0 5-15,0 5 3 0,-6 0-2 0,1 0 3 16,0 0-6-16,-1 0-3 15,1-10-3-15,5-4-2 16,0-5-3-16,0-5 1 16,0-5-2-16,0-9 2 15,0-4 0-15,0-11 3 16,5-8-5-16,6-6-3 16,0-8 1-16,5-11 2 15,0 1 0-15,0-1-1 16,5 1-2-16,6 4 1 15,-1 6-1-15,-4 3 0 16,-1 11 0-16,0 4 0 16,0 5 0-16,1 9 0 15,-1 14 4-15,-5 10 1 16,0 10-1-16,-5 9-2 0,-1-1 3 16,-4 1 0-16,-6 0-1 15,0 0 1-15,0-5-4 16,0-4 0-16,0-6 1 15,0-4 2-15,0-4 1 16,5-15 1-16,6-10-5 16,-1-4-1-16,6-5 1 15,0-14 0-15,6-10 1 16,-1-4 2-16,0-1-3 16,1 6 0-16,-1 4 1 15,-5 5 0-15,0 9-3 16,0 10 2-16,-6 9-1 0,1 10-2 15,-6 9 5-15,1 10 1 16,-1 4 0-16,0 20 1 16,-5-6 0-16,0 6 1 15,-5-1-11-15,5-5-3 16,-5 1-30-16,5-5-12 16,0-10-19-16,0-4-7 15</inkml:trace>
</inkml:ink>
</file>

<file path=ppt/ink/ink78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0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205 62 148 0,'-6'-19'55'0,"12"10"-30"0,4-1-10 15,-10 5 18-15,-5 1-1 16,0-1 3-16,-1 0-2 16,1 0 0-16,0 5-18 15,-1 0 0-15,-4 5-1 0,-12 0-1 16,6 4 2-16,-5 10-4 15,0 0-1-15,-1 5-2 0,6 0 2 16,0 4-5-16,0 0-1 16,6 1-2-16,4-1-2 15,1 1 1-15,5-6-1 16,0-4-3 0,5-5 2-16,1-4 1 0,10-10 2 15,5-5-1-15,6-9-1 16,5-10-2-16,0 1-1 15,0-6-5-15,-11-4-2 16,0 0 2-16,1 5 3 16,-6 4 3-16,-6 5 1 15,1 5 3-15,-6 4 1 16,1 6-6-16,-1 18 0 16,0 5 1-16,-5 4 1 15,5 6 1-15,-5-1 0 16,6 1 0-16,-1-6 0 15,6 1 2-15,-1-5-12 16,6 0-6-16,0-5-18 16,0-5-6-16,0-4-14 15,11-10-7-15,-6 1-30 16</inkml:trace>
</inkml:ink>
</file>

<file path=ppt/ink/ink78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0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18 0 224 0,'-6'9'85'0,"6"5"-46"0,6 24-39 0,-6-19 16 0,0 0-11 16,0 5-1-16,0 4-18 15,0 1-7-15,-6-1-56 16,1 1-23-16,-2-6 30 16,7-9 14-16</inkml:trace>
</inkml:ink>
</file>

<file path=ppt/ink/ink78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0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24 148 0,'0'-14'55'0,"8"9"-30"0,-2 0-32 0,-6 5 10 16,6 5-34-16,-6 0-12 15</inkml:trace>
</inkml:ink>
</file>

<file path=ppt/ink/ink78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0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33 110 156 0,'10'33'60'0,"-10"-19"-32"0,0 10-22 0,0-10 17 0,0 5-3 15,0 0 0-15,-5 0 1 16,0 0 1-16,-1 0-12 16,1-5 1-16,-6 0 2 0,6-4-1 15,5-10 1-15,-5-10-7 16,5-4-4-16,0-9-1 16,0-1 1-16,5-4-3 15,0-10 0-15,6 0 1 16,5 0 0-16,-5 5-3 15,5 4 2-15,-6 6-1 16,1 4-2-16,0 9 7 0,5 10 3 16,-6 10 5-16,1 13 4 15,-11 6-2-15,5 4 2 16,1 5-8-16,-1 0-4 16,0 0-22-16,1 4-10 15,-1-4-27-15,0 5-12 16,-5-1-37-1</inkml:trace>
</inkml:ink>
</file>

<file path=ppt/ink/ink78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0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277 8 272 0,'5'-15'104'0,"-5"20"-56"0,0-5-38 0,0 10 25 16,0 4-6-16,0 10 1 16,-5 13-6-16,-6 11-1 15,1 17-12-15,-1 20 2 0,0 10 1 16,1 4-5-16,-1-5-1 15,0 1-2-15,6-15 1 16,0-4-17-16,5-5-8 16,0-6-35-16,0-13-14 15,5-9-25-15,0-14-7 16,-5-15-11 0</inkml:trace>
  <inkml:trace contextRef="#ctx0" brushRef="#br0" timeOffset="1">42 735 228 0,'-37'-19'88'0,"32"33"-48"0,0-4 4 15,5-10 38-15,0 0-27 16,0 0-10-16,5 0-5 16,5 0-2-16,17 0-20 15,5 0 3-15,0 0 0 0,5-5-7 16,1 5-3-16,-1 0-6 15,6-5-2-15,-1 5-17 16,-5-5-7-16,1 1-45 16,-6-1-18-16,-6-5-35 0,1 15-16 15,0 0 13 1</inkml:trace>
</inkml:ink>
</file>

<file path=ppt/ink/ink7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10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90 0 208 0,'-5'0'79'0,"5"0"-42"0,-9 13-26 0,4-9 21 0,0 4-11 0,1 0-1 16,-6 9-4-16,1-4 3 16,0 12-11-16,-1-4-2 0,1 4-2 15,0-4-2-15,4 1-2 16,5-6-2-16,5 5 1 16,-5-5 1-16,9 5 2 15,-4-4 1-15,9 0 3 0,-5-4-1 16,5 3 2-16,0-3 0 15,0 4 3-15,-5-5-1 16,-4 9 2-16,0-4-4 16,-5 4 1-16,0-4-21 15,-10 3-8-15,1-3-29 32,-5 5-13-32,0-6-36 15,-5 1-38-15,5 0 48 16</inkml:trace>
</inkml:ink>
</file>

<file path=ppt/ink/ink79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0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91 52 212 0,'11'-5'82'0,"-6"-5"-44"0,0 1-22 0,-5 9 24 16,0-5 5-16,0 1 6 15,0-1-11-15,0 0-4 0,-5 0-20 16,0 1 3-16,-6 4 2 0,0 4-7 15,1 6-3-15,-1-1-4 16,0 5-2-16,1 16 1 16,-1-2 3-16,0 1-6 15,6-1-2-15,0 1-1 16,-1-5 0-16,6 0 0 16,0 0 0-16,6-5 0 15,-1-1 0-15,0-3 0 16,6-11 2-16,0-4-3 15,5-9 0-15,0-5-6 16,0-5-3-16,5-5-5 16,-5 0-4-16,0 1 6 0,5 3 5 15,-10 1 0-15,5 9 3 16,-16 1 3-16,5 14 1 16,-5 4 3-16,0 5 1 15,0 5-4-15,-5 6 1 16,5 3 0-16,5 1 2 15,11-1-3-15,0-4-2 16,0 1-16-16,0-7-7 16,0-3-18-16,0-6-7 15,5-9-13-15,1 0-5 16,-1-5-24 0,0-4-22-16,1-1 53 15</inkml:trace>
</inkml:ink>
</file>

<file path=ppt/ink/ink79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0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16 0 308 0,'-6'19'115'0,"1"28"-62"0,5-4-62 16,0-24 20-16,0 4-34 0,0 1-10 15,0 5-54-15,0-6-23 16,-5 1 19-16,5-10 11 16</inkml:trace>
</inkml:ink>
</file>

<file path=ppt/ink/ink79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1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16 62 184 0,'-16'-43'68'0,"16"24"-36"0,0 24-37 0,0 9 12 16,0-14-37-16,5 15-12 16,-5-1-28-16,11 5-11 15</inkml:trace>
</inkml:ink>
</file>

<file path=ppt/ink/ink79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1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57 128 0,'16'24'49'0,"-16"0"-26"0,11 4-5 16,-6-14 20-16,0 1-8 16,1 3-2-16,-1 1-3 0,-5 0-1 15,0 0-13-15,0-4 4 0,0-1 5 16,0-5 0-16,0-9 0 16,0-9-8-16,0-5-5 15,5-5-4-15,-5-5-3 16,6-5 1-16,-1-4 1 15,6 0-1-15,5 0 2 16,-6 0-2-16,6 9 2 16,-5 5-4-16,10 15 11 15,0 13 6 1,1 5 0-16,-1 15 3 16,-5 4-1-16,0 0 0 15,0 5-11-15,0 0-5 16,0-5-23-16,0-5-11 15,0 1-57-15,0-6-25 16</inkml:trace>
</inkml:ink>
</file>

<file path=ppt/ink/ink79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1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0 117 264 0,'0'0'101'0,"0"0"-54"0,5 0-22 0,-5 0 33 16,0-5-29-16,5 0-10 0,1 0-15 16,4 1-3-16,1-2-1 15,10 1-5-15,-5-4 1 0,0-1-38 16,0-5-16-16,-5 1-51 16,5 0-47-1,-6-11 55-15</inkml:trace>
</inkml:ink>
</file>

<file path=ppt/ink/ink79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1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237 0 168 0,'6'-9'66'0,"-6"9"-36"0,0 0-18 0,0 0 21 0,0 0-6 15,0 0 1-15,-6 14-2 16,-4 15-1-16,-1 5-14 16,-11 9 7-16,0 9 2 0,6 11 1 15,-5 10-1-15,-1-1-8 16,-5 0-3-16,6 0-16 15,0-14-8-15,4-5-63 16,1-14-26-16,5-15-13 16</inkml:trace>
</inkml:ink>
</file>

<file path=ppt/ink/ink79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1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6 174 160 0,'-5'0'60'15,"0"-10"-32"-15,5 1-9 0,5 9 23 0,0-10-6 16,1 1-1-16,4-1 0 16,6-4 1-16,0 0-20 15,0 0 4-15,-1-1 3 0,1 1-6 16,0-5 1-16,-5 10-9 16,0-5-3-16,-1 4-1 15,1 5-1-15,0 5-2 16,5 10 1-16,0 4-4 0,0 0 0 15,-7 5 1 1,7 5 2-16,-5 4-1 0,-1 10-1 16,1 10 3-1,0 4 0-15,-6 0-1 0,0 0-2 16,-5 5 3-16,0-1 2 16,-5 11-7-16,0-1 0 15,-6 5 2-15,0-5 2 16,1-4-3-16,-1-5-1 15,1-5-2-15,-1-5 3 16,1-9-7-16,0-10-2 16,-6-13-5-1,0-15-4-15,0-10 2 16,-6-13 4-16,1-11 4 16,5-4 0-16,5-9 3 15,6 9 4-15,5 5 1 0,0 5 5 16,0 4 2-16,5 5 0 15,6 5 1-15,0 4 0 16,5 6 3-16,0 4-7 16,-6 14-2-16,1 0-8 15,0 0-3-15,-1 5-34 16,1 0-16-16,0 0-51 16,5-5-35-1,-1-4 64-15</inkml:trace>
</inkml:ink>
</file>

<file path=ppt/ink/ink79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1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 62 192 0,'-11'-38'74'0,"11"24"-40"16,11 4-9-16,-11 10 27 0,5 0-17 16,11 5-7-16,11 9-4 15,5 5-1-15,6 14-12 16,5 15 4-16,-6 32 3 0,5 15 3 16,1 19 2-16,-5-6-1 15,-6 16-2-15,-5-1-4 16,-11 5-2-16,-11-5-6 15,-5 0 0-15,-10-14-3 16,-1-10 2-16,-5-9-17 16,-5-9-8-16,-6-15-60 0,-6-9-26 15,-4-5-52 1</inkml:trace>
</inkml:ink>
</file>

<file path=ppt/ink/ink79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1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1 237 176 0,'-5'-48'68'0,"5"20"-36"0,5-19-2 0,-5 28 26 0,0 0-17 16,0 0-5-16,6 0-7 16,-6 0-2-16,0 5-14 15,5 9-2-15,0 5-2 0,1 5 3 16,-1 14 4-16,0 14-4 15,11 9 2-15,6 30-1 16,4 17 3-16,0 30-5 16,-5 13-3-16,0 11-1 15,-5-20-1-15,0-5-5 16,6-4 1-16,-1-20-2 0,0-13 0 16,1-15 2-16,-1-18 2 15,-1-30 3-15,7-32 4 16,0-14 0-16,-1-24 2 15,-4-15-4-15,-1-32-2 16,0-19 0-16,-5-10 1 16,0 9-5-16,0 10-1 15,-1 24-2-15,-4 14 0 16,-1 0-20-16,1 14-8 16,0 10-40-16,-1 9-15 15,6 5-18-15,0 9-6 16,0 10 16-1</inkml:trace>
</inkml:ink>
</file>

<file path=ppt/ink/ink79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1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0 244 160 0,'10'0'60'0,"-4"0"-32"0,10 0-17 0,-11 0 15 16,6 4 1-16,5 1 1 15,5 5-2-15,0-10-1 16,6 0-14-16,-1 0-2 0,-4 9-2 15,-1-9-1-15,0 0-1 16,1-5-3-16,-6-4 1 16,0-5 0-16,0-5 1 15,-6 0 0-15,1-5 0 16,-6-4-2-16,1-1 1 16,-1 1-2-16,-5 0-1 15,-5-1 1-15,-1 10 1 16,-4 5-3-16,-6 9 0 15,-6 5 1-15,1 10 2 16,-6 9-3-16,1 14 0 16,-6 5 10-16,0 0 3 0,5-1-1 15,1 1 1-15,4 5 2 16,6 4 1-16,11-4-8 16,5 0-4-16,11-10 0 15,5-5 0-15,5-4-4 16,6-5-1-16,-1-5 3 15,6-5 3-15,0-4-30 16,0-5-12-16,-5 0-27 16,-1 0-12-16,1 0-36 15</inkml:trace>
</inkml:ink>
</file>

<file path=ppt/ink/ink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05.11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7 127 264 0,'0'-10'101'0,"0"10"-54"0,0-10-2 0,0 10 39 16,0-5-15-16,0 0-5 16,0 0-21-16,0-1-9 15,0-4-20-15,0 0-2 0,0 0-1 16,0 0-6-16,0-1-1 16,0 6-37-16,-6 0-18 15,6 0-67-15,0-5-27 16,0 0-17-1</inkml:trace>
</inkml:ink>
</file>

<file path=ppt/ink/ink8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10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 0 256 0,'0'0'96'0,"0"4"-52"0,-5 13-38 0,1-13 20 16,4 13-14-16,0 20-2 16,0 1 0-16,0-5 1 15,4 21-5-15,1-9-2 0,4 34 2 16,5-8-3-16,0 33 0 16,-4-17-6-16,4 21-2 15,0-17-9-15,0 29-2 0,-5-20-20 16,0 8-9-16,1-17-23 0,-6-4-9 15,1-12-6 17</inkml:trace>
</inkml:ink>
</file>

<file path=ppt/ink/ink80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1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19 487 140 0,'-22'24'55'0,"22"-5"-30"0,22 9-21 0,-17-14 13 16,0 0-8-16,1 1-1 0,-1-1 9 16,0-4 6-16,1-5 32 15,-1-14-30-15,0-11 0 16,0-9-5-16,1-9-4 16,-6-4 3-16,10-1-4 15,1-14-1-15,0 0-8 16,-1-4-2-16,6 9 9 15,1 4 6-15,-1 11 1 16,6-6 3-16,-1 15-11 16,0 4-4-16,1 5-8 15,-1 5 0-15,0 4-2 16,1 10-2-16,-6 10-28 0,-1-1-12 16,1 5-28-16,0 5-12 15,0 5-35 1</inkml:trace>
  <inkml:trace contextRef="#ctx0" brushRef="#br0" timeOffset="1">863 32 260 0,'-5'43'96'0,"0"-10"-52"0,-6 43-38 0,6-38 22 0,-6 9-2 15,0 19 2-15,-10 10-13 16,-6 24-4-16,1-1-7 16,3-3-3-16,2 3 0 0,5-9-1 15,0-9 2-15,0-10-23 16,5-10-8-16,1-9-30 15,-1-9-13-15,1-10-41 16</inkml:trace>
  <inkml:trace contextRef="#ctx0" brushRef="#br0" timeOffset="2">559 274 252 0,'5'5'93'0,"-5"4"-50"0,5-4-41 15,-5 0 17-15,6 18-12 16,-1 1-4-16,6 0-2 15,-1-1 1-15,1 1-1 16,0-5-38-16,4 0-17 0,12 0-53 16</inkml:trace>
</inkml:ink>
</file>

<file path=ppt/ink/ink80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2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42 38 280 0,'11'-28'107'0,"-16"23"-58"0,5 0-44 15,0 5 22-15,0 0-2 0,0 14 2 16,0 20 1-16,0 22 2 15,0 20-16-15,0 14 3 0,0 10 3 16,0 4-11-16,0 9-5 16,0 1 0-16,-6-5-1 15,1 0-8-15,-6-10-2 16,6-13-36-16,0-15-16 16,-1-15-39-16,1-8-13 15,0-10-7 1</inkml:trace>
  <inkml:trace contextRef="#ctx0" brushRef="#br0" timeOffset="1">197 1175 168 0,'10'-19'66'0,"-4"14"-36"16,-1-9-9-16,-5 4 25 0,0 1-2 15,0-1 17 1,-5-9-19-16,-6 5-22 16,0 0-1-16,-5 9 1 0,-5 5-5 15,0 14 0-15,-1 10-9 16,7 19-4-16,-1-1-1 16,5 6-1-16,0 4-5 15,6-5 1-15,5-4 0 16,5-5 2-16,6-15-1 15,10-4 1-15,0-14 2 0,6-15 2 16,0-8-1-16,-6-6 2 16,0 0 0-16,-5-14 3 15,-5-4 1-15,-6 4 1 16,-5 0-13-16,0 5-6 16,-5 0-33-16,0 9-13 15,-1 5-37-15,6 19-67 31</inkml:trace>
</inkml:ink>
</file>

<file path=ppt/ink/ink80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2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6 298 124 0,'-6'24'46'0,"12"-6"-24"0,-12 6-6 0,6-10 16 16,0 10-9-16,0 0-3 16,0 4-7-16,6-4-3 15,-1-1-6-15,0-4 2 0,1-4 3 16,-6-6 6-16,0-4 5 15,0-15 3-15,5-9 3 16,-5-9-5-16,5-10-1 16,1-4 4-16,-1-11 2 15,0-3-5-15,1 4-2 16,-1-1 2-16,0 6 1 16,1 9-3-16,4 5 1 0,1 5-5 15,-1 9 1-15,-4 4-5 16,4 6 1-16,1 4-7 15,0 1-1-15,-1 4-2 16,1 0 1-16,0 9 0 16,-1-4 1-16,1-1-20 15,0 6-7-15,-1 4-28 16,6 0-10-16,-5 5-21 16,0 0-6-16,-1 0-39 15</inkml:trace>
</inkml:ink>
</file>

<file path=ppt/ink/ink80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2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 0 280 0,'0'0'107'0,"6"-4"-58"0,-6 18-44 15,0-5 22-15,0 10-13 16,0 5-3-16,0 4-6 16,-6 5-4-16,6 5 0 15,-5 1-28-15,-2-1-9 0,1 0-77 16,1 0-51-1,5-10 70-15</inkml:trace>
</inkml:ink>
</file>

<file path=ppt/ink/ink80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2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 48 184 0,'-5'-25'68'0,"10"16"-36"0,12-1-37 0,-12 10 10 15,1-4-32-15,-1 4-11 16,1 0-32-16,0 4-13 16</inkml:trace>
</inkml:ink>
</file>

<file path=ppt/ink/ink80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2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102 270 260 0,'0'0'99'0,"-6"10"-54"0,6 18-44 0,0-9 21 16,-5 0-8-16,0 9 0 16,5 10-4-16,0 5-1 15,0 18-5-15,0 11 2 0,0-1 3 16,0 0-3-16,0 10-1 16,5-10-2-16,-5-10-3 15,0-4-15-15,0-5-7 16,0-9-42-16,0-5-16 15,0-10-32 1</inkml:trace>
  <inkml:trace contextRef="#ctx0" brushRef="#br0" timeOffset="1">461 38 232 0,'5'-28'88'0,"-5"28"-48"0,0-10-12 0,0 10 30 16,0 0-19-16,0 14-5 15,-5 15-11-15,-1 9-3 16,1 18-11-16,0 6 3 0,-6 14 4 16,0 9 3-16,6 5 1 15,5 9-7-15,0 2-3 16,0-6-3-16,0-5-2 15,0-19-6-15,0-10 1 16,0-9-27-16,5-9-11 16,1-5-30-16,-1-10-12 15,-5-9-28 1,0-5-49-16,0-4 45 16</inkml:trace>
  <inkml:trace contextRef="#ctx0" brushRef="#br0" timeOffset="2">11 849 308 0,'-10'0'115'0,"10"0"-62"0,0 5-46 0,0-1 23 16,0 6-5-16,0-1 0 15,5-4 3-15,6 4 3 16,10 1-17-16,5-5 3 0,12-5 1 15,16 0-8-15,5 0-1 16,-1-5-5-16,-4 0-1 16,5 0-3-16,-6-4-1 15,-5-1-23-15,-5 1-10 16,-5 0-35-16,-11-6-14 16,0 1-38-1,-6 5-49-15,-11-1 56 16</inkml:trace>
</inkml:ink>
</file>

<file path=ppt/ink/ink80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2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 0 268 0,'0'4'101'0,"5"11"-54"0,2 18-48 0,-7-5 20 15,5 20 7-15,-5 18 5 16,0 19 0-16,0 19 1 16,0 19-18-16,-5 5-6 0,-2-5-3 15,2 1-3-15,-1-16-2 16,0-3-28-16,0-15-14 16,1-10-55-16,5-18-26 15,0-15 10 1</inkml:trace>
</inkml:ink>
</file>

<file path=ppt/ink/ink80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3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0 320 264 0,'0'-4'101'0,"6"4"-54"0,10 0-31 0,-16 0 29 15,10 0-13-15,1 0-1 16,0 0-5-16,-1 0-1 15,1 4-14-15,6-4 0 0,-1 0 2 0,0 0-5 16,5 0-2-16,6-4-1 16,-1-2 1-16,-4-4-3 15,4-9 0-15,2-4-3 16,-7-6-3-16,-5-4-5 16,-5-5-2-16,-11-9-2 15,-5 8 2-15,-6 6 4 16,-5 9 3-16,-5 10 0 15,-7 19 1-15,-4 14 11 16,5 14 5-16,-10 15 0 16,11 14 0-16,-1-1-4 15,5-4-1-15,6 1 1 0,10-6 1 16,12-5-1-16,-1-4 1 16,6-4-4-16,6-11 1 15,9-4-1-15,6-5 1 16,5-5-22-16,6-4-10 15,6-1-37-15,10-9-16 16,-1-5-52-16,2 1-21 16,-12-1 34-1</inkml:trace>
</inkml:ink>
</file>

<file path=ppt/ink/ink80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3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32 388 0,'-9'0'145'0,"9"0"-78"0,0 0-38 15,0 0 41-15,0 0-38 0,0 0-12 16,0 0-18-16,0 0-4 16,9 0 0-16,-9-5-30 0,7-1-11 15,-7 1-49-15,7-1-18 16,1-4-49-1</inkml:trace>
</inkml:ink>
</file>

<file path=ppt/ink/ink80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3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259 18 208 0,'10'-14'77'0,"-15"10"-42"0,10 4-10 15,-5 0 27-15,0 0-11 16,0 0-3-16,0 4-7 16,-5 10 0-16,0 10-17 15,-6 9 7-15,-5 15 6 0,-1 8-4 16,-10 2-1-16,-5-1-8 0,5 5-4 16,5-1-8-16,1 1-3 15,0 4-11-15,5-3-5 16,-1-7-27-16,6-3-11 15,0-6-37-15,1-9-15 16</inkml:trace>
</inkml:ink>
</file>

<file path=ppt/ink/ink8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10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 30 212 0,'-9'0'82'0,"9"0"-44"0,0 4-3 15,0-4 34-15,5 0-9 0,-5 0 0 16,14 0-21-16,0 0-9 16,14 0-17-16,-5 0-6 0,6 0-3 15,4 0-22-15,0 0-8 16,-5 0-38-16,9-4-16 15,-9-1-13-15,34-8-6 16,-16 1 0 0</inkml:trace>
</inkml:ink>
</file>

<file path=ppt/ink/ink81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49:43.76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8156 4 64 0,'5'-4'27'0,"-10"4"-14"15,5 0-2-15,0 0 12 0,0 0-1 16,0 0 1-16</inkml:trace>
</inkml:ink>
</file>

<file path=ppt/ink/ink81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16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0 615 108 0,'5'-19'44'16,"0"15"-24"-16,-5-1-4 0,0 5 16 0,0 0-2 15,0 0 2-15,6 0-5 16,-6 0-2-16,0 9-13 15,0 6 8-15,0 4 3 0,0 9 0 16,0 5 0-16,0 10-3 16,0 14-1-16,0 5-6 15,0 0 0-15,0-1-6 16,0-4 1-16,0-5-5 16,5-9 0-16,-5-10-1 0,5-5-2 15,1-4-37-15,-1-5-15 16,0-10-25-16,1-18-9 15,4-15-12 1</inkml:trace>
  <inkml:trace contextRef="#ctx0" brushRef="#br0" timeOffset="1">128 75 136 0,'-6'-52'52'0,"6"48"-28"0,0-6-11 16,0 5 17-16,0 1-11 16,6 4-3-16,11 0 4 15,4 9 1-15,5 10-10 0,1 19 7 16,21 19 2-16,5 23 1 0,1 1 2 15,-6 9-7-15,-5 5-1 16,-6 4-1-16,1 5 2 16,-22 11-3-16,0-11 0 15,-16-9-5-15,-6-5-3 16,-10-5 0-16,6-5 1 16,-17-13 1-16,-5-1 3 15,-5-14-51-15,4-9-22 16,1-5-59-1,0-10-43-15,5-4 69 16</inkml:trace>
</inkml:ink>
</file>

<file path=ppt/ink/ink81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17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7 531 168 0,'-10'-43'63'0,"15"34"-34"0,0-1-1 0,-5 10 27 0,0 0-28 16,0 0-9 0,0 0 3-16,0 10 3 0,0 4-12 15,0 14 6-15,0 10 5 0,0 10 3 16,0 13 2-16,0 10-4 15,0 0-1-15,0 5-6 16,0 0-2-16,0 0-5 16,0-1-1-16,0 1-8 15,0 0 0-15,0-10-1 16,0-18 2-16,0-11-12 16,0 11-6-16,0 9-33 15,0-24-16-15,0-5-37 16,0-4-13-16,0 0 6 15</inkml:trace>
  <inkml:trace contextRef="#ctx0" brushRef="#br0" timeOffset="1">537 29 236 0,'5'-19'90'0,"-5"10"-48"0,6 9-36 0,-6 0 20 0,5 9-1 16,0 15 2-16,-5 4-3 15,0 10-1-15,0 9-12 16,0 20 2-16,0 8 1 0,0 25-5 16,-5 14-1-16,0 4 2 15,-6 10 1-15,6-15-5 16,-1-4-2-16,1 0 0 16,5-5 0-16,0-9-2 15,0-14-2-15,0-10-19 16,0-10-10-16,0-9-25 15,5-9-9-15,-5-10-10 0,0-9-5 16,0-5-19 0</inkml:trace>
  <inkml:trace contextRef="#ctx0" brushRef="#br0" timeOffset="2">118 1161 304 0,'-11'-5'112'0,"6"5"-60"0,5 0-47 0,0 0 24 0,0 0 2 15,11 0 3-15,5 0-5 16,5 0-3-16,6-5-14 15,10 1-1-15,6-6 0 0,-2 1-4 16,7-1-2-16,-11 5-9 16,6 1-3-16,0-1-40 15,-7 0-19-15,-4 5-43 16,0 5-17-16,-5 0 7 16</inkml:trace>
</inkml:ink>
</file>

<file path=ppt/ink/ink81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17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238 86 192 0,'6'-15'71'0,"-6"11"-38"0,0-6-14 0,-6 6 21 16,6-1-5-16,-10-5 2 16,-1 1-8-16,-10-1-3 15,5 1-14-15,0 4 1 0,0 0 3 16,0 5 1-16,0 0-1 16,-6 5-2-16,7 5 1 15,-1 4-4-15,0 5-1 16,0 0-4-16,5 0-1 0,0 9-3 15,6-4 1-15,0-1-2 16,5 1 2-16,5 0-2 16,0-1-1-16,1-4-2 15,4 0-1-15,1-4 6 16,0-6 3-16,-1-4-6 16,6-5 1-16,5-5-1 15,6-9 0-15,-6 0 2 16,1-5 1-16,-1 0-4 15,0 0-1-15,-5 0-6 16,0 0 0-16,0 0 4 16,-5 5 2-16,-6 4-1 15,6 6 0-15,-6 4-1 0,1 4 0 16,-6 6 3-16,0 4 0 16,0 10 1-16,0 4 0 15,0 5 0-15,5 0 2 16,0-4-19-16,1 4-8 15,-1-5-23-15,0 1-9 16,6-6-21-16,-6-4-6 16,6-4-17-1</inkml:trace>
</inkml:ink>
</file>

<file path=ppt/ink/ink81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17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1 299 136 0,'5'35'52'0,"-10"-17"-28"0,10 1-22 16,-5-9 12-16,0-1-3 0,0 1 3 16,0-5 15-16,0-1 6 15,0-18 4-15,0-5 1 16,-5-5-3-16,5-4 0 16,0-11-9-16,5 1-5 15,0 5-7-15,1 0 0 16,-1 5 0-16,0 4-1 15,1 0-3-15,-1 4-2 16,6 1-2-16,0 5 0 16,0 0 0-16,5 4 0 15,0 1-7-15,0 0 0 16,0 4 1-16,0 0 1 16,1 5-1-16,-7 0-2 15,1 5-39-15,0 0-16 16,-6-1-37-16,0 6-12 15,1-1-22-15</inkml:trace>
</inkml:ink>
</file>

<file path=ppt/ink/ink81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17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151 876 172 0,'11'-14'66'0,"-6"4"-36"0,0 1-15 16,-5 9 18-16,0-10-1 16,-5 6 3-16,0-6 1 15,-6 6-1-15,0-1-18 0,-5 0-1 0,0 10 0 16,-1 4-2-16,1 5 0 16,0 10-2-16,0 5 2 15,0-1-7-15,6 0-2 16,-1 6 3-16,6-1 5 15,5-5-5-15,0 0-2 16,5 1-3-16,6-5 0 16,-1-5-2-16,6-1-1 15,0-3 3-15,6-6 0 16,5-9-1-16,0-9-2 16,5-10-19-16,-5-5-8 15,-1-9-19-15,-5-5-7 16,-5-9 2-16,6-15 2 0,-6-4 18 15,6-5 8 1,-6-19 15-16,0 0 4 0,0-5 1 16,0 0 2-16,-5 1 7 15,-6 9 6-15,0 13 22 16,1 6 13-16,-6 19 0 16,0 9 1-16,-6 14-9 15,1 10-4-15,-6 19-15 16,1 23-7-16,-1 24-2 15,0 29 0-15,1 4 1 16,4 10 0-16,1 9-6 16,5 0-2-16,5 0-2 15,1-9 1-15,4-5-26 16,6-5-10-16,0-19-49 0,0-13-22 16,0-20-41-1</inkml:trace>
</inkml:ink>
</file>

<file path=ppt/ink/ink81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17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335 57 168 0,'-11'-33'66'0,"6"19"-36"0,5 4-7 0,0 10 24 16</inkml:trace>
  <inkml:trace contextRef="#ctx0" brushRef="#br0" timeOffset="1">319 15 390 0,'0'23'42'16,"0"15"-23"-16,0 14 1 0,0 15 1 16,-5 18-5-16,0 14 1 15,-1 10-6-15,-4-5 1 16,4 0-5-16,1-9 1 16,0-14-7-16,5-1-3 15,-6-9-21-15,6-5-10 16,0-9-27-16,0-9-12 15,-5-10-42 1</inkml:trace>
  <inkml:trace contextRef="#ctx0" brushRef="#br0" timeOffset="2">10 900 232 0,'-10'-14'88'0,"10"9"-48"0,10 0-18 16,-4 5 26-16,4-4-16 16,27-1-4-16,6 0-14 15,5 5-6-15,0 0-5 16,0 0-3-16,-5 0 3 0,-1 5-9 0,1 0-1 16,-6 4-25-16,0 1-11 15,-5-1-5-15,6 1 2 16,-1-1 16-16,0-4 8 15,0 0 9-15,6-5 4 16,-6 0 5-16,1 0 4 16,-6-5 12-16,-6 0 4 15,-4-4 21-15,-6-1 9 16,-6 1-7-16,-15-1-1 16,-11 5-8-16,0 1-4 15,0 4 1-15,-5 0 2 0,-1 9-11 0,1 5-3 16,5 5-9-16,5 5-4 31,1 0-1-31,10-1 1 0,5 1-3 0,6-5-2 16,5-5 2-1,5-4 2-15,6-6 0 16,5-4-1-16,-6-4 3 16,1-6 2-16,0-4 0 15,-6-5 0-15,-5 0-1 16,-6 0 0-16,1 0-46 15,-6 0-22-15,1 5-51 16,-6-5-23-16,-6-9 30 16</inkml:trace>
</inkml:ink>
</file>

<file path=ppt/ink/ink81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18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27 44 220 0,'0'-10'82'0,"0"10"-44"0,0 0-38 15,0 5 16-15,0 4-3 16,0 10 3-16,0 0 2 16,0 19 3-16,0-5-11 15,0 0 5-15,0 5 3 0,-6 0-2 0,1 0 3 16,0 0-6-16,-1 0-3 15,1-10-3-15,5-4-2 16,0-5-3-16,0-5 1 16,0-5-2-16,0-9 2 15,0-4 0-15,0-11 3 16,5-8-5-16,6-6-3 16,0-8 1-16,5-11 2 15,0 1 0-15,0-1-1 16,5 1-2-16,6 4 1 15,-1 6-1-15,-4 3 0 16,-1 11 0-16,0 4 0 16,0 5 0-16,1 9 0 15,-1 14 4-15,-5 10 1 16,0 10-1-16,-5 9-2 0,-1-1 3 16,-4 1 0-16,-6 0-1 15,0 0 1-15,0-5-4 16,0-4 0-16,0-6 1 15,0-4 2-15,0-4 1 16,5-15 1-16,6-10-5 16,-1-4-1-16,6-5 1 15,0-14 0-15,6-10 1 16,-1-4 2-16,0-1-3 16,1 6 0-16,-1 4 1 15,-5 5 0-15,0 9-3 16,0 10 2-16,-6 9-1 0,1 10-2 15,-6 9 5-15,1 10 1 16,-1 4 0-16,0 20 1 16,-5-6 0-16,0 6 1 15,-5-1-11-15,5-5-3 16,-5 1-30-16,5-5-12 16,0-10-19-16,0-4-7 15</inkml:trace>
</inkml:ink>
</file>

<file path=ppt/ink/ink81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18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205 62 148 0,'-6'-19'55'0,"12"10"-30"0,4-1-10 15,-10 5 18-15,-5 1-1 16,0-1 3-16,-1 0-2 16,1 0 0-16,0 5-18 15,-1 0 0-15,-4 5-1 0,-12 0-1 16,6 4 2-16,-5 10-4 15,0 0-1-15,-1 5-2 0,6 0 2 16,0 4-5-16,0 0-1 16,6 1-2-16,4-1-2 15,1 1 1-15,5-6-1 16,0-4-3 0,5-5 2-16,1-4 1 0,10-10 2 15,5-5-1-15,6-9-1 16,5-10-2-16,0 1-1 15,0-6-5-15,-11-4-2 16,0 0 2-16,1 5 3 16,-6 4 3-16,-6 5 1 15,1 5 3-15,-6 4 1 16,1 6-6-16,-1 18 0 16,0 5 1-16,-5 4 1 15,5 6 1-15,-5-1 0 16,6 1 0-16,-1-6 0 15,6 1 2-15,-1-5-12 16,6 0-6-16,0-5-18 16,0-5-6-16,0-4-14 15,11-10-7-15,-6 1-30 16</inkml:trace>
</inkml:ink>
</file>

<file path=ppt/ink/ink81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18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18 0 224 0,'-6'9'85'0,"6"5"-46"0,6 24-39 0,-6-19 16 0,0 0-11 16,0 5-1-16,0 4-18 15,0 1-7-15,-6-1-56 16,1 1-23-16,-2-6 30 16,7-9 14-16</inkml:trace>
</inkml:ink>
</file>

<file path=ppt/ink/ink8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10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43 312 0,'5'5'115'0,"-5"-5"-62"0,0 8-57 0,0-4 18 15,0 0-26-15,0-4-6 16,0 0-14-16,0 0-3 16,4-8-34-16,1 0-15 15,0-18-5-15,-1 4 2 0</inkml:trace>
</inkml:ink>
</file>

<file path=ppt/ink/ink82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18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24 148 0,'0'-14'55'0,"8"9"-30"0,-2 0-32 0,-6 5 10 16,6 5-34-16,-6 0-12 15</inkml:trace>
</inkml:ink>
</file>

<file path=ppt/ink/ink82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18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33 110 156 0,'10'33'60'0,"-10"-19"-32"0,0 10-22 0,0-10 17 0,0 5-3 15,0 0 0-15,-5 0 1 16,0 0 1-16,-1 0-12 16,1-5 1-16,-6 0 2 0,6-4-1 15,5-10 1-15,-5-10-7 16,5-4-4-16,0-9-1 16,0-1 1-16,5-4-3 15,0-10 0-15,6 0 1 16,5 0 0-16,-5 5-3 15,5 4 2-15,-6 6-1 16,1 4-2-16,0 9 7 0,5 10 3 16,-6 10 5-16,1 13 4 15,-11 6-2-15,5 4 2 16,1 5-8-16,-1 0-4 16,0 0-22-16,1 4-10 15,-1-4-27-15,0 5-12 16,-5-1-37-1</inkml:trace>
</inkml:ink>
</file>

<file path=ppt/ink/ink82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18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277 8 272 0,'5'-15'104'0,"-5"20"-56"0,0-5-38 0,0 10 25 16,0 4-6-16,0 10 1 16,-5 13-6-16,-6 11-1 15,1 17-12-15,-1 20 2 0,0 10 1 16,1 4-5-16,-1-5-1 15,0 1-2-15,6-15 1 16,0-4-17-16,5-5-8 16,0-6-35-16,0-13-14 15,5-9-25-15,0-14-7 16,-5-15-11 0</inkml:trace>
  <inkml:trace contextRef="#ctx0" brushRef="#br0" timeOffset="1">42 735 228 0,'-37'-19'88'0,"32"33"-48"0,0-4 4 15,5-10 38-15,0 0-27 16,0 0-10-16,5 0-5 16,5 0-2-16,17 0-20 15,5 0 3-15,0 0 0 0,5-5-7 16,1 5-3-16,-1 0-6 15,6-5-2-15,-1 5-17 16,-5-5-7-16,1 1-45 16,-6-1-18-16,-6-5-35 0,1 15-16 15,0 0 13 1</inkml:trace>
</inkml:ink>
</file>

<file path=ppt/ink/ink82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18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91 52 212 0,'11'-5'82'0,"-6"-5"-44"0,0 1-22 0,-5 9 24 16,0-5 5-16,0 1 6 15,0-1-11-15,0 0-4 0,-5 0-20 16,0 1 3-16,-6 4 2 0,0 4-7 15,1 6-3-15,-1-1-4 16,0 5-2-16,1 16 1 16,-1-2 3-16,0 1-6 15,6-1-2-15,0 1-1 16,-1-5 0-16,6 0 0 16,0 0 0-16,6-5 0 15,-1-1 0-15,0-3 0 16,6-11 2-16,0-4-3 15,5-9 0-15,0-5-6 16,0-5-3-16,5-5-5 16,-5 0-4-16,0 1 6 0,5 3 5 15,-10 1 0-15,5 9 3 16,-16 1 3-16,5 14 1 16,-5 4 3-16,0 5 1 15,0 5-4-15,-5 6 1 16,5 3 0-16,5 1 2 15,11-1-3-15,0-4-2 16,0 1-16-16,0-7-7 16,0-3-18-16,0-6-7 15,5-9-13-15,1 0-5 16,-1-5-24 0,0-4-22-16,1-1 53 15</inkml:trace>
</inkml:ink>
</file>

<file path=ppt/ink/ink82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18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16 0 308 0,'-6'19'115'0,"1"28"-62"0,5-4-62 16,0-24 20-16,0 4-34 0,0 1-10 15,0 5-54-15,0-6-23 16,-5 1 19-16,5-10 11 16</inkml:trace>
</inkml:ink>
</file>

<file path=ppt/ink/ink82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18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16 62 184 0,'-16'-43'68'0,"16"24"-36"0,0 24-37 0,0 9 12 16,0-14-37-16,5 15-12 16,-5-1-28-16,11 5-11 15</inkml:trace>
</inkml:ink>
</file>

<file path=ppt/ink/ink82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19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57 128 0,'16'24'49'0,"-16"0"-26"0,11 4-5 16,-6-14 20-16,0 1-8 16,1 3-2-16,-1 1-3 0,-5 0-1 15,0 0-13-15,0-4 4 0,0-1 5 16,0-5 0-16,0-9 0 16,0-9-8-16,0-5-5 15,5-5-4-15,-5-5-3 16,6-5 1-16,-1-4 1 15,6 0-1-15,5 0 2 16,-6 0-2-16,6 9 2 16,-5 5-4-16,10 15 11 15,0 13 6 1,1 5 0-16,-1 15 3 16,-5 4-1-16,0 0 0 15,0 5-11-15,0 0-5 16,0-5-23-16,0-5-11 15,0 1-57-15,0-6-25 16</inkml:trace>
</inkml:ink>
</file>

<file path=ppt/ink/ink82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19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0 117 264 0,'0'0'101'0,"0"0"-54"0,5 0-22 0,-5 0 33 16,0-5-29-16,5 0-10 0,1 0-15 16,4 1-3-16,1-2-1 15,10 1-5-15,-5-4 1 0,0-1-38 16,0-5-16-16,-5 1-51 16,5 0-47-1,-6-11 55-15</inkml:trace>
</inkml:ink>
</file>

<file path=ppt/ink/ink82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19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237 0 168 0,'6'-9'66'0,"-6"9"-36"0,0 0-18 0,0 0 21 0,0 0-6 15,0 0 1-15,-6 14-2 16,-4 15-1-16,-1 5-14 16,-11 9 7-16,0 9 2 0,6 11 1 15,-5 10-1-15,-1-1-8 16,-5 0-3-16,6 0-16 15,0-14-8-15,4-5-63 16,1-14-26-16,5-15-13 16</inkml:trace>
</inkml:ink>
</file>

<file path=ppt/ink/ink82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19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6 174 160 0,'-5'0'60'15,"0"-10"-32"-15,5 1-9 0,5 9 23 0,0-10-6 16,1 1-1-16,4-1 0 16,6-4 1-16,0 0-20 15,0 0 4-15,-1-1 3 0,1 1-6 16,0-5 1-16,-5 10-9 16,0-5-3-16,-1 4-1 15,1 5-1-15,0 5-2 16,5 10 1-16,0 4-4 0,0 0 0 15,-7 5 1 1,7 5 2-16,-5 4-1 0,-1 10-1 16,1 10 3-1,0 4 0-15,-6 0-1 0,0 0-2 16,-5 5 3-16,0-1 2 16,-5 11-7-16,0-1 0 15,-6 5 2-15,0-5 2 16,1-4-3-16,-1-5-1 15,1-5-2-15,-1-5 3 16,1-9-7-16,0-10-2 16,-6-13-5-1,0-15-4-15,0-10 2 16,-6-13 4-16,1-11 4 16,5-4 0-16,5-9 3 15,6 9 4-15,5 5 1 0,0 5 5 16,0 4 2-16,5 5 0 15,6 5 1-15,0 4 0 16,5 6 3-16,0 4-7 16,-6 14-2-16,1 0-8 15,0 0-3-15,-1 5-34 16,1 0-16-16,0 0-51 16,5-5-35-1,-1-4 64-15</inkml:trace>
</inkml:ink>
</file>

<file path=ppt/ink/ink8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10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36 0 244 0,'0'4'93'0,"0"12"-50"0,-10 13-48 0,5-8 15 16,0 4-6-16,0-4 0 15,-1 37 0 1,2 37 0-16,4-2-2 15,0-2-4-15,0-33-1 0,0-8-45 16,0 16-20-16,0-8-27 16</inkml:trace>
</inkml:ink>
</file>

<file path=ppt/ink/ink83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19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 62 192 0,'-11'-38'74'0,"11"24"-40"16,11 4-9-16,-11 10 27 0,5 0-17 16,11 5-7-16,11 9-4 15,5 5-1-15,6 14-12 16,5 15 4-16,-6 32 3 0,5 15 3 16,1 19 2-16,-5-6-1 15,-6 16-2-15,-5-1-4 16,-11 5-2-16,-11-5-6 15,-5 0 0-15,-10-14-3 16,-1-10 2-16,-5-9-17 16,-5-9-8-16,-6-15-60 0,-6-9-26 15,-4-5-52 1</inkml:trace>
</inkml:ink>
</file>

<file path=ppt/ink/ink83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19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1 237 176 0,'-5'-48'68'0,"5"20"-36"0,5-19-2 0,-5 28 26 0,0 0-17 16,0 0-5-16,6 0-7 16,-6 0-2-16,0 5-14 15,5 9-2-15,0 5-2 0,1 5 3 16,-1 14 4-16,0 14-4 15,11 9 2-15,6 30-1 16,4 17 3-16,0 30-5 16,-5 13-3-16,0 11-1 15,-5-20-1-15,0-5-5 16,6-4 1-16,-1-20-2 0,0-13 0 16,1-15 2-16,-1-18 2 15,-1-30 3-15,7-32 4 16,0-14 0-16,-1-24 2 15,-4-15-4-15,-1-32-2 16,0-19 0-16,-5-10 1 16,0 9-5-16,0 10-1 15,-1 24-2-15,-4 14 0 16,-1 0-20-16,1 14-8 16,0 10-40-16,-1 9-15 15,6 5-18-15,0 9-6 16,0 10 16-1</inkml:trace>
</inkml:ink>
</file>

<file path=ppt/ink/ink83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19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0 244 160 0,'10'0'60'0,"-4"0"-32"0,10 0-17 0,-11 0 15 16,6 4 1-16,5 1 1 15,5 5-2-15,0-10-1 16,6 0-14-16,-1 0-2 0,-4 9-2 15,-1-9-1-15,0 0-1 16,1-5-3-16,-6-4 1 16,0-5 0-16,0-5 1 15,-6 0 0-15,1-5 0 16,-6-4-2-16,1-1 1 16,-1 1-2-16,-5 0-1 15,-5-1 1-15,-1 10 1 16,-4 5-3-16,-6 9 0 15,-6 5 1-15,1 10 2 16,-6 9-3-16,1 14 0 16,-6 5 10-16,0 0 3 0,5-1-1 15,1 1 1-15,4 5 2 16,6 4 1-16,11-4-8 16,5 0-4-16,11-10 0 15,5-5 0-15,5-4-4 16,6-5-1-16,-1-5 3 15,6-5 3-15,0-4-30 16,0-5-12-16,-5 0-27 16,-1 0-12-16,1 0-36 15</inkml:trace>
</inkml:ink>
</file>

<file path=ppt/ink/ink83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19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19 487 140 0,'-22'24'55'0,"22"-5"-30"0,22 9-21 0,-17-14 13 16,0 0-8-16,1 1-1 0,-1-1 9 16,0-4 6-16,1-5 32 15,-1-14-30-15,0-11 0 16,0-9-5-16,1-9-4 16,-6-4 3-16,10-1-4 15,1-14-1-15,0 0-8 16,-1-4-2-16,6 9 9 15,1 4 6-15,-1 11 1 16,6-6 3-16,-1 15-11 16,0 4-4-16,1 5-8 15,-1 5 0-15,0 4-2 16,1 10-2-16,-6 10-28 0,-1-1-12 16,1 5-28-16,0 5-12 15,0 5-35 1</inkml:trace>
  <inkml:trace contextRef="#ctx0" brushRef="#br0" timeOffset="1">863 32 260 0,'-5'43'96'0,"0"-10"-52"0,-6 43-38 0,6-38 22 0,-6 9-2 15,0 19 2-15,-10 10-13 16,-6 24-4-16,1-1-7 16,3-3-3-16,2 3 0 0,5-9-1 15,0-9 2-15,0-10-23 16,5-10-8-16,1-9-30 15,-1-9-13-15,1-10-41 16</inkml:trace>
  <inkml:trace contextRef="#ctx0" brushRef="#br0" timeOffset="2">559 274 252 0,'5'5'93'0,"-5"4"-50"0,5-4-41 15,-5 0 17-15,6 18-12 16,-1 1-4-16,6 0-2 15,-1-1 1-15,1 1-1 16,0-5-38-16,4 0-17 0,12 0-53 16</inkml:trace>
</inkml:ink>
</file>

<file path=ppt/ink/ink83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0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42 38 280 0,'11'-28'107'0,"-16"23"-58"0,5 0-44 15,0 5 22-15,0 0-2 0,0 14 2 16,0 20 1-16,0 22 2 15,0 20-16-15,0 14 3 0,0 10 3 16,0 4-11-16,0 9-5 16,0 1 0-16,-6-5-1 15,1 0-8-15,-6-10-2 16,6-13-36-16,0-15-16 16,-1-15-39-16,1-8-13 15,0-10-7 1</inkml:trace>
  <inkml:trace contextRef="#ctx0" brushRef="#br0" timeOffset="1">197 1175 168 0,'10'-19'66'0,"-4"14"-36"16,-1-9-9-16,-5 4 25 0,0 1-2 15,0-1 17 1,-5-9-19-16,-6 5-22 16,0 0-1-16,-5 9 1 0,-5 5-5 15,0 14 0-15,-1 10-9 16,7 19-4-16,-1-1-1 16,5 6-1-16,0 4-5 15,6-5 1-15,5-4 0 16,5-5 2-16,6-15-1 15,10-4 1-15,0-14 2 0,6-15 2 16,0-8-1-16,-6-6 2 16,0 0 0-16,-5-14 3 15,-5-4 1-15,-6 4 1 16,-5 0-13-16,0 5-6 16,-5 0-33-16,0 9-13 15,-1 5-37-15,6 19-67 31</inkml:trace>
</inkml:ink>
</file>

<file path=ppt/ink/ink83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0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6 298 124 0,'-6'24'46'0,"12"-6"-24"0,-12 6-6 0,6-10 16 16,0 10-9-16,0 0-3 16,0 4-7-16,6-4-3 15,-1-1-6-15,0-4 2 0,1-4 3 16,-6-6 6-16,0-4 5 15,0-15 3-15,5-9 3 16,-5-9-5-16,5-10-1 16,1-4 4-16,-1-11 2 15,0-3-5-15,1 4-2 16,-1-1 2-16,0 6 1 16,1 9-3-16,4 5 1 0,1 5-5 15,-1 9 1-15,-4 4-5 16,4 6 1-16,1 4-7 15,0 1-1-15,-1 4-2 16,1 0 1-16,0 9 0 16,-1-4 1-16,1-1-20 15,0 6-7-15,-1 4-28 16,6 0-10-16,-5 5-21 16,0 0-6-16,-1 0-39 15</inkml:trace>
</inkml:ink>
</file>

<file path=ppt/ink/ink83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0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 0 280 0,'0'0'107'0,"6"-4"-58"0,-6 18-44 15,0-5 22-15,0 10-13 16,0 5-3-16,0 4-6 16,-6 5-4-16,6 5 0 15,-5 1-28-15,-2-1-9 0,1 0-77 16,1 0-51-1,5-10 70-15</inkml:trace>
</inkml:ink>
</file>

<file path=ppt/ink/ink83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0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 48 184 0,'-5'-25'68'0,"10"16"-36"0,12-1-37 0,-12 10 10 15,1-4-32-15,-1 4-11 16,1 0-32-16,0 4-13 16</inkml:trace>
</inkml:ink>
</file>

<file path=ppt/ink/ink83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0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102 270 260 0,'0'0'99'0,"-6"10"-54"0,6 18-44 0,0-9 21 16,-5 0-8-16,0 9 0 16,5 10-4-16,0 5-1 15,0 18-5-15,0 11 2 0,0-1 3 16,0 0-3-16,0 10-1 16,5-10-2-16,-5-10-3 15,0-4-15-15,0-5-7 16,0-9-42-16,0-5-16 15,0-10-32 1</inkml:trace>
  <inkml:trace contextRef="#ctx0" brushRef="#br0" timeOffset="1">461 38 232 0,'5'-28'88'0,"-5"28"-48"0,0-10-12 0,0 10 30 16,0 0-19-16,0 14-5 15,-5 15-11-15,-1 9-3 16,1 18-11-16,0 6 3 0,-6 14 4 16,0 9 3-16,6 5 1 15,5 9-7-15,0 2-3 16,0-6-3-16,0-5-2 15,0-19-6-15,0-10 1 16,0-9-27-16,5-9-11 16,1-5-30-16,-1-10-12 15,-5-9-28 1,0-5-49-16,0-4 45 16</inkml:trace>
  <inkml:trace contextRef="#ctx0" brushRef="#br0" timeOffset="2">11 849 308 0,'-10'0'115'0,"10"0"-62"0,0 5-46 0,0-1 23 16,0 6-5-16,0-1 0 15,5-4 3-15,6 4 3 16,10 1-17-16,5-5 3 0,12-5 1 15,16 0-8-15,5 0-1 16,-1-5-5-16,-4 0-1 16,5 0-3-16,-6-4-1 15,-5-1-23-15,-5 1-10 16,-5 0-35-16,-11-6-14 16,0 1-38-1,-6 5-49-15,-11-1 56 16</inkml:trace>
</inkml:ink>
</file>

<file path=ppt/ink/ink83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0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 0 268 0,'0'4'101'0,"5"11"-54"0,2 18-48 0,-7-5 20 15,5 20 7-15,-5 18 5 16,0 19 0-16,0 19 1 16,0 19-18-16,-5 5-6 0,-2-5-3 15,2 1-3-15,-1-16-2 16,0-3-28-16,0-15-14 16,1-10-55-16,5-18-26 15,0-15 10 1</inkml:trace>
</inkml:ink>
</file>

<file path=ppt/ink/ink8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10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303 1096 68 0,'0'21'27'0,"0"-21"-14"0,0 12 0 0,0-8 11 16,-5-4 3-16,1 0 3 0,-6-4-7 16,6 0-4-16,-6-13-3 15,1 5 3-15,0-25-11 16,-1 8 9-16,1-17 5 0,4 4 4 15,1-11 4-15,-1 7-3 16,0-8-2-16,5 12-5 31,0 5 0-31,0 4-11 0,10 4-3 16,-6 4-6-16,15 4-1 16,-5 5-1-16,19 7-2 15,-5 1-24-15,4 4-11 16,-4 0-27-16,0 4-10 15,-4 0-20 1</inkml:trace>
  <inkml:trace contextRef="#ctx0" brushRef="#br0" timeOffset="1">817 752 200 0,'4'0'74'0,"-4"0"-40"0,0-5-29 16,0 5 19-16,0 0-4 16,0 0 3-16,0 0-11 15,0 0-2-15,5 0-6 0,0 0-3 0,4-4 0 16,0 0-4-16,5 0 0 15,-4 0 4-15,4-5 3 16,-5 5-1-16,0-8 0 16,1-1 1-16,-6 1 0 15,1 4-2-15,-5-13 1 16,0 4 0-16,-5-8 1 0,1 1-5 16,-10-1-1-16,4 4 1 15,-4 8 2-15,0 1 2 0,0 16 1 16,0-4 4-16,0 21 3 15,0-5-2-15,5 22 0 16,4-5-3-16,5 9-1 31,0-5-3-31,5 4-2 16,0-3 1-16,9-5 1 16,-5-8-12-16,10-4-3 0,-1-5-40 15,20-12-16-15,-10-4-43 16</inkml:trace>
  <inkml:trace contextRef="#ctx0" brushRef="#br0" timeOffset="2">1466 498 168 0,'4'-4'66'0,"-4"4"-36"0,0-4-4 0,0 4 23 15,0 0-4-15,0 0 0 16,-4 0-5-16,4 0-1 15,-5 0-21-15,0 0 1 0,-4 4 1 16,0 0-7-16,-5 5-2 16,0-5-4-1,0 4-2-15,0 0-6 16,-5 5-1-16,5-1 3 16,0 5 1-16,0 0 0 15,5 3 1-15,-1-3-7 0,6-5-1 16,4 1-1-16,4-1 2 15,1 1 2-15,9-5 3 16,-5-4 0-16,5-8-1 16,0 0 3-16,0-9 0 0,0 1-4 15,0-5 1-15,-4 1 0 16,4-1 2-16,-5 5-1 16,0-1-1-16,1 1 1 15,-6-1-1-15,1 5 2 16,0 4 3-1,-1 0-2-15,-4 4 0 16,0 0 3-16,0 8 1 16,0 0-6-16,0 13 0 15,0 0-1-15,5 12 0 16,0-4 0-16,-5 29 2 16,0-12-1-16,4 33-1 15,-4-17 1-15,0 29-1 0,0-12-3 16,0 21 2-16,0 49-4 15,0-16 1-15,0-17-29 16,0-41-13-16,0-13-31 0,5 0-12 16,-5-4-37-1</inkml:trace>
  <inkml:trace contextRef="#ctx0" brushRef="#br0" timeOffset="3">1881 494 168 0,'0'0'66'0,"0"0"-36"0,-9 4-9 0,4-4 25 16,1 5-13-16,-1-1-4 15,0 4-10-15,5-4-4 16,0 9-9-16,0-5 7 0,0 13 4 16,0-5-5-16,10 13-2 15,-1-4 1-15,10 8 3 16,-5-4-8-1,9-4-1-15,-4-4-5 16,4-8-3-16,-4-1 15 16,4-16 8-16,-4 0 0 15,-1-17 0-15,1 4-9 16,-10-12-4-16,1 4-2 16,-10-12 1-16,0 8-3 0,0-8 0 15,0 8-3-15,-5 0-1 16,5 4-28-16,0 4-13 15,0 4-31-15,0 5-14 0,0 4-20 16,9 8-31 0,1 0 51-16</inkml:trace>
  <inkml:trace contextRef="#ctx0" brushRef="#br0" timeOffset="4">2558 594 300 0,'-9'-8'112'0,"9"8"-60"0,-9 4-32 0,4 0 30 16,5-4-7-16,0 0 1 15,-5 4-13-15,5 0-7 16,0 9-13-16,0-5-10 0,5 13-1 16,0-5-2-16,4 13-2 15,-4-4-46-15,4 0-19 0,0-4-38 16,1-5-15-16,-1 1-1 15</inkml:trace>
  <inkml:trace contextRef="#ctx0" brushRef="#br0" timeOffset="5">2507 0 200 0,'-5'9'74'0,"5"-9"-40"0,0 0-66 0,0 0 1 0,0 4-47 15,0 0-15-15</inkml:trace>
  <inkml:trace contextRef="#ctx0" brushRef="#br0" timeOffset="6">2880 644 156 0,'0'20'57'0,"0"-20"-30"0,0 17-14 0,0-13 17 31,0 0 7-31,0 0 7 16,-4-8-4-16,-1 0 0 0,0-12-22 16,1-1 12-16,-6-8 4 0,1 4-1 15,0-16 1-15,-1 8-15 16,1-17-4-16,4 9-7 16,1-9 0-16,4 9-3 15,4-5 2-15,1 5-2 0,4 8 2 16,1 4-2-16,18 8 0 15,0 1-3-15,9 12-2 16,-4 4-17-16,13 8-6 16,-8 0-33-16,4 5-12 15,-5-1-24-15,1 9-7 16,-10-4-15-16</inkml:trace>
  <inkml:trace contextRef="#ctx0" brushRef="#br0" timeOffset="7">3394 440 184 0,'5'0'71'0,"-5"0"-38"0,9 4-30 16,-9-4 15-16,5 5-3 15,-1-1 4-15,10-4-9 16,-4 0-3-16,4 0-4 0,-5 0-3 0,10 0 3 16,-5 0-2-16,0-4-1 15,-5-1 5-15,0-3 1 16,1 0 0-16,-10-5 1 16,0 5-2-16,-5-13 0 15,0 5-3-15,-4-1-2 16,0 5 12-1,-5-1 4-15,4 1 3 16,-4 16 3-16,0 0-6 16,0 9-1-16,0-5-1 15,0 13 4-15,5-5-8 16,0 9-1-16,4-4 6 16,5 12 2-16,0-4-13 0,5 4-4 15,-1-8-1-15,10 0 0 16,0 0-19-16,10-4-9 15,-6-5-12-15,10-3-2 16,-4-5-10-16,8-8-2 0,-4 0-16 16,0-17-45-1,0 5 25-15</inkml:trace>
  <inkml:trace contextRef="#ctx0" brushRef="#br0" timeOffset="8">4062 158 212 0,'0'0'79'0,"0"0"-42"0,-5 4 12 0,0-4 37 0,1 9-13 16,-1-5-5-16,-4 4-26 15,4-4-11-15,-4 9-18 16,-1-1-9-16,-4 13 0 0,5-4-3 16,0 8 2-16,-1-4-4 15,1 0 0-15,4-5 1 16,1 1 2-1,-1 0-6-15,10 0 1 16,-1-5-1-16,10 1 2 16,0-1 1-16,10 1 1 15,-6 0 2-15,15-1 1 16,-5 1 3-16,5 8 1 16,-5-5 12-16,-10 14 5 15,1-5-10-15,-24 8-5 0,1-8-20 16,-15 17-5-16,0-9-38 15,-9 9-16-15,5-13-58 16,-5 0-23-16,0-4 17 16</inkml:trace>
  <inkml:trace contextRef="#ctx0" brushRef="#br0" timeOffset="9">0 1255 156 0,'4'4'60'0,"-4"-4"-32"0,10 9-33 16,-10-5 10-16,0 0-10 16,0 0 1-16,4 5 2 0,1-1 1 15,4-4 1-15,1 0 11 0,-1 4 7 16,0-3 6-16,10 3 5 16,-5-4-4-16,9 0-3 15,-4 0-12-15,9-4-6 16,-5 0-3-16,19 0-1 15,-9 0 4-15,14 0 5 0,-5 0 4 16,14 0 2-16,-10 0-2 16,11 0 2-16,-1 0-4 15,4 0-1-15,-8 0-6 16,18 0-1-16,-10 0-1 16,15 0-2-16,-14 0 1 15,18 0 1 1,-14 0 5-16,10 0 6 15,-9 0-3-15,18 4 0 16,-14 1-2-16,14-1 0 16,-10 0-2-16,15 0-1 0,-14 0-6 15,9-4-1-15,-9 0 1 16,18 4 2-16,-14-4 4 16,19 5 4-16,-14-5-4 0,19 4-3 15,-24 0 1-15,24 0 2 16,-14 0-2-16,14-4-2 15,-19 0 0-15,14-4-1 16,-14 0 0-16,9 0 0 16,-13 0-3-16,13 4 2 15,-14 0-1 1,10 0 0-16,-14 0-20 16,9-5-10-16,-14 1-24 15,5-4-7-15,-10 4-2 16,19-9 2-16,-9 1 19 15,9-5 10-15,-14 5-27 16</inkml:trace>
</inkml:ink>
</file>

<file path=ppt/ink/ink84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0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0 320 264 0,'0'-4'101'0,"6"4"-54"0,10 0-31 0,-16 0 29 15,10 0-13-15,1 0-1 16,0 0-5-16,-1 0-1 15,1 4-14-15,6-4 0 0,-1 0 2 0,0 0-5 16,5 0-2-16,6-4-1 16,-1-2 1-16,-4-4-3 15,4-9 0-15,2-4-3 16,-7-6-3-16,-5-4-5 16,-5-5-2-16,-11-9-2 15,-5 8 2-15,-6 6 4 16,-5 9 3-16,-5 10 0 15,-7 19 1-15,-4 14 11 16,5 14 5-16,-10 15 0 16,11 14 0-16,-1-1-4 15,5-4-1-15,6 1 1 0,10-6 1 16,12-5-1-16,-1-4 1 16,6-4-4-16,6-11 1 15,9-4-1-15,6-5 1 16,5-5-22-16,6-4-10 15,6-1-37-15,10-9-16 16,-1-5-52-16,2 1-21 16,-12-1 34-1</inkml:trace>
</inkml:ink>
</file>

<file path=ppt/ink/ink84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1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32 388 0,'-9'0'145'0,"9"0"-78"0,0 0-38 15,0 0 41-15,0 0-38 0,0 0-12 16,0 0-18-16,0 0-4 16,9 0 0-16,-9-5-30 0,7-1-11 15,-7 1-49-15,7-1-18 16,1-4-49-1</inkml:trace>
</inkml:ink>
</file>

<file path=ppt/ink/ink84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1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259 18 208 0,'10'-14'77'0,"-15"10"-42"0,10 4-10 15,-5 0 27-15,0 0-11 16,0 0-3-16,0 4-7 16,-5 10 0-16,0 10-17 15,-6 9 7-15,-5 15 6 0,-1 8-4 16,-10 2-1-16,-5-1-8 0,5 5-4 16,5-1-8-16,1 1-3 15,0 4-11-15,5-3-5 16,-1-7-27-16,6-3-11 15,0-6-37-15,1-9-15 16</inkml:trace>
</inkml:ink>
</file>

<file path=ppt/ink/ink84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1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22 92 340 0,'-11'-10'129'0,"6"5"-70"16,-1 1-47-16,6 4 32 16,0-5-21-16,0 0-4 0,0 1-8 15,6-5 0-15,-1-1-6 16,6 1-1-16,-1 0 2 0,6-1-1 16,11 5 0-16,-1 1-6 15,6 4 1-15,7 0 0 16,3 0 2-16,1 4-1 15,0 6 2-15,-6-1-2 16,-5 5 2-16,-6 5 2 16,2-1 2-16,-12 6 3 0,-5 0 1 15,5-1-1-15,-16-4-1 16,-11-1-3-16,0-4-1 16,-5-4-1-16,-1 9 2 15,-15-5 1-15,6 5 1 16,-1-5 0-16,6-4 2 15,0-1-3-15,5 4 1 16,0-3-7-16,5-1-1 16,0-4-2-16,6 5 0 15,5-6-3-15,0 6-1 16,5 4 3-16,17 5 1 16,4 4-1-16,1 5 2 15,-6-4 1-15,16 14 2 16,-5-11-1-16,7 6-1 15,-7-5 1-15,-6 6 1 0,1-7 3 16,-6 11 2-16,-5-10 5 16,-10 5 5-16,-6 9-3 15,-16-18 0-15,5-1-6 16,-32-4 0-16,17-4-3 16,-34-7 2-16,-14-3-9 15,26 0 0-15,10-1-16 16,1 1-3-16,-11 4-18 15,10-4-5-15,6 0-21 16,16 0-9-16,0-1-18 16,5 1-7-16,6 0-8 15,5-10-39-15,0 0 45 16</inkml:trace>
</inkml:ink>
</file>

<file path=ppt/ink/ink84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1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12 27 228 0,'-11'-19'88'0,"11"14"-48"0,0-4-27 15,0 9 24-15,6 4-12 16,10 11-5-16,10 8-5 16,12 20 0-16,15 9-8 15,5 9 5-15,1 10 3 0,0 1 8 16,-11 13 3-16,-6 5-2 15,-20-15-1-15,-7-13 1 16,-15 14 2-16,-10 47-10 16,-11-43-4-16,5-13-5 15,-27 13-2-15,6-13-34 0,-11 4-13 16,5-15-45-16,-5 6-18 16,11-10-43-1</inkml:trace>
</inkml:ink>
</file>

<file path=ppt/ink/ink84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1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429 176 152 0,'11'-5'57'0,"-1"-9"-30"0,6 0-3 16,-10 4 22-16,4-4-8 15,6-5 0-15,0 0 1 16,-5 0 0-16,-6 14-21 0,-5-14 5 16,-10 5 4-16,-12 0-6 0,-15 5 0 15,-6 9-10-15,-5 9-2 16,-5 15-5-16,5 14-1 15,0 18-3-15,16-8-1 16,0-10 1-16,-5 23 2 16,5-9 3-16,0 19 2 15,5-9-1-15,11 18-1 16,6-13-3-16,10 13-2 16,0-13 3-16,10-1 0 15,-4-9-1-15,15-5 1 16,-5-10-7-16,16-13 1 15,-5-6-26-15,21-8-10 16,-11-6-29-16,11-14-10 16,-6 1-51-1</inkml:trace>
</inkml:ink>
</file>

<file path=ppt/ink/ink84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1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161 22 156 0,'0'-5'60'0,"0"5"-32"0,5-4-2 0,-5 4 23 15,0 0-15-15,0 0-7 16,0-5 10-16,0 0 5 15,0 5-21-15,0 0 4 0,-5 0-1 16,-1 0 1-16,-4 0 0 16,-1 0-12-16,-5 5-5 15,5 0-1-15,-5 4 2 16,0 1-2-16,0 9-2 0,6-5-2 16,-1 14 0-16,1-4-2 15,-1 9 2-15,6-5-2 16,-1 6 2-16,1-6-2 15,5 10-1-15,0 0 1 16,5-10-1-16,1-4 0 16,4-10 0-16,1-4 2 15,5-15 3-15,-6 0-4 16,6-14-1-16,0 0-2 16,0-14 0-16,0 0-3 15,0 0 1-15,0 4 0 16,0 1-1-16,-5 4 4 0,0 5 2 15,-6 0-5-15,0 10 1 16,1-1 1-16,-1 20 3 16,0-1 0-16,1 20-1 15,-6-6 1-15,0 15-1 16,0-5 0-16,10 5 0 16,1-4-18-16,0-1-5 15,-6-5-29-15,6 0-9 16,-6-4-21-16,6 0-6 15,-1-5-17 1</inkml:trace>
</inkml:ink>
</file>

<file path=ppt/ink/ink84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1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4 148 0,'6'-9'55'0,"-6"9"-30"0,10 46-12 15,-10-36 19-15,0 4-7 0,0 0-2 16,5 15 2-16,1-7 1 15,-1 7-13-15,0-1 5 0,-5 4 5 16,0-3-6-16,0-1 1 16,0-4-9-16,0-6-1 15,0-4-2-15,0-5 1 16,0-4-4-16,6-19 0 16,-6 0-3-16,5-19-1 15,0 5 1-15,1-10 2 16,-2 11-3-16,1-16-2 15,1 16 2-15,-1-6 0 16,0 4 1-16,1 10 2 16,-1 1-3-16,0 4 0 15,1 5 7-15,4 9 4 16,-4 0-1-16,4 14 0 0,1-5-3 16,5 6-1-16,-5-2-3 15,-1 10 1-15,0-4-4 16,1 10 0-16,-1-7-21 15,1 21-8-15,-6-11-25 16,1-3-8-16,-1-6-23 16,0-4-42-1,1-1 38-15</inkml:trace>
</inkml:ink>
</file>

<file path=ppt/ink/ink84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1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 0 176 0,'-5'0'68'0,"-1"0"-36"0,6 14-35 16,0-5 13-16,0 6-7 15,0-1 0-15,0 0-10 16,0 0-5-16,0 0-23 16,0 1-8-16,0 4-21 15,0-5-8-15</inkml:trace>
</inkml:ink>
</file>

<file path=ppt/ink/ink84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1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124 0 160 0,'0'0'63'0,"0"4"-34"0,0 10-10 0,0 1 23 16,0 4-12-16,0 4-3 16,0 20-2-16,0 18-1 15,-5 1-13-15,5-10 4 0,-6 24 5 16,6-10-5-16,0 24 2 16,0-14-10-16,0 14-2 0,0-14-14 15,0 9-4-15,0-14-27 16,0-5-9-16,0-9-30 15,0-10-57 1,0-4 32-16</inkml:trace>
  <inkml:trace contextRef="#ctx0" brushRef="#br0" timeOffset="1">0 790 228 0,'0'5'88'0,"0"-5"-48"0,27 5-20 0,-27-5 24 15,5 5-11-15,1-1-4 16,10 1-13-16,-5 0-3 16,11 4-7-16,-6 1-4 0,10-6-1 15,1 1 1-15,16-5 1 16,-5 0-34-16,-1 5-17 15,-4 0-83 1,-1-20-40-16,-5 6 84 16</inkml:trace>
</inkml:ink>
</file>

<file path=ppt/ink/ink8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11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37 256 180 0,'-5'0'68'0,"5"0"-36"0,-18 17-18 16,13-13 20-16,0 8-8 0,1-3-1 31,4 11-3-31,0-3-2 16,4 16-10-16,1-4-4 0,9 4-2 15,0-4-2-15,14 5-2 0,-5-9 5 16,15-5 4-16,-10 1-1 15,9-13 1-15,-4 1-1 16,0-22 0-16,-5 5-2 16,-5-13-1-16,0 5-1 0,-4-14 2 15,-5 6-1-15,-5-1 2 16,1 4-4-16,-6 0-2 16,1 5 0-16,0-1-1 15,-1 4-25-15,-4 5-8 16,0 4-14-16,5 4-6 31,0 0-9-31,4 8-3 0,0 1-18 16</inkml:trace>
  <inkml:trace contextRef="#ctx0" brushRef="#br0" timeOffset="1">994 124 164 0,'10'0'63'0,"-10"0"-34"0,0 4 1 0,0 1 26 16,-5 3-13-16,0 0-2 0,1 13-18 16,-1-5-4-16,0 22-11 15,1-6-3-15,-1 22-1 0,5-8-5 16,0 8 1-16,0-9-2 15,5 5 0-15,-1-8-22 16,1-5-12-16,0-4-21 0,-5-4-7 16,0-4-17-1,4-12-24-15,-4-5 39 16</inkml:trace>
  <inkml:trace contextRef="#ctx0" brushRef="#br0" timeOffset="2">784 245 184 0,'-23'3'71'0,"23"-3"-38"0,-10 4-21 0,6-4 21 15,4 0 1-15,0 0 4 16,9-4-8-16,-4 1-1 16,18-6-16-16,1 1-6 0,13-9-2 15,-4 5-3-15,9-9-2 16,-5 0-21-16,24-8-11 0,-10 4-28 15,10-4-10-15,-5 0-23 16,0 4-17 0,-10 5 48-16</inkml:trace>
  <inkml:trace contextRef="#ctx0" brushRef="#br0" timeOffset="3">625 990 288 0,'5'8'107'0,"-5"-8"-58"0,56-4-35 0,-51 4 28 16,27-9-16-16,-4 1-5 15,24-4-10-15,-10-1-3 16,42-7-4-16,-9 3-3 0,27-12 0 16,-13 4-37-16,14-12-15 0,-15 8-32 15,20-13-13-15,-19 10-12 16</inkml:trace>
  <inkml:trace contextRef="#ctx0" brushRef="#br0" timeOffset="4">971 606 44 0,'-9'-4'16'0,"9"4"-8"0,0 0 1 0,0 0 11 16,-5 0-7-16,5 0 0 16,0 0 2-16,0 0 0 15,0 0-4-15,0 0 1 0,0-4-1 16,0 0 1-16,0 4-2 16,0 0-1-16,0 4-3 15,0-4 1-15,0 4-4 16,0-4 0-16,0 4 3 0,0 0-3 15,0 1 0-15,0-1-1 16,0 0-2-16,0 0 3 0,0 0 0 16,0 0-1-16,0 5 1 15,0-5 0-15,0 4 1 16,0 0-5-16,0 1-1 16,0-1 1-16,0 0 2 0,0 1 0 15,0-1 2-15,0-4-2 31,0 4 2-31,0-4-4 16,0 5 0-16,0-5-1 16,0 0 0-16,0 0 2 0,0 4 2 15,0-4-1-15,0 0 2 16,0 0-4-16,0 0 0 16,0 0-1-16,5 5-2 15,-5-5 3-15,4 0 0 0,1 0 3 16,-5 0 1-16,0 0-4 15,0 0 1-15,0-4-2 16,5 5-2-16,-5-5 5 16,0 0 1-16,0 0 0 15,0 0-2-15,0 0-8 16,0 4-5 0,0 0 0-16,4 0 2 15,-4 0-22 1,0 0-41-16,0-4 10 15</inkml:trace>
</inkml:ink>
</file>

<file path=ppt/ink/ink85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2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34 802 116 0,'-5'14'46'0,"5"-14"-24"0,0 15-8 0,0-11 17 16,0-4 0-16,0 0 4 15,0 0 5-15,0 0 2 16,0-19-22-16,0 0 6 0,-5-9 4 15,5 4 1-15,-6-14 2 16,1 5-1-16,0-9 0 16,-1 8-11-16,6-23-3 0,0-28-6 15,6 4-2-15,-1 5 0 16,6 10 1-16,-1 13-1 16,6 10-1-16,0 5-5 15,6 10-3-15,-1 4 2 16,6 10 2-16,10 5 0 15,0 4 0-15,-4 0-14 16,-1-4-4-16,0 4-36 16,-5 10-15-16,-1 9-36 15,-4 10-12-15,-6-1-15 16</inkml:trace>
  <inkml:trace contextRef="#ctx0" brushRef="#br0" timeOffset="1">531 451 148 0,'0'-5'57'0,"0"5"-30"0,5 5-12 0,-5-5 20 0,0 9-6 16,0 1 0-16,6 9-5 15,-1-5-1-15,6 14-12 16,-1-4 0-16,6 4 2 0,-5-4-5 16,5 5 0-16,0-5-2 15,6-10 1-15,-6-4 11 16,5-10 6-16,1 0-4 15,-1-14 1-15,-5-1-8 16,0-19-3-16,0 6-1 16,-5-15-1-16,-1 10-7 15,-4-5 0-15,-1 5 1 0,0 5 1 16,1-1-30-16,-1 1-12 16,6-5-40-16,-6 18-17 15,0 6-22 1</inkml:trace>
</inkml:ink>
</file>

<file path=ppt/ink/ink85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2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95 184 0,'16'18'68'0,"-16"-18"-36"0,11 34-20 0,-11-30 19 0,0 11-1 15,0-1 4-15,0 5-3 16,0-5 1-16,0 0-18 16,0 0-1-16,0 1-2 0,0-6-2 15,0-4 2-15,0-1-4 16,0-13-2-16,0 4-5 15,5-18-2-15,0 4-2 16,6-10 3-16,0 6 0 16,-1-11 3-16,1 6-3 15,0 0 0-15,-1 4 1 16,1 5 2-16,0 0 12 16,-1 5 8-16,12 23-2 15,-6 5 0-15,-6-4-7 0,6 14-3 16,-5-1-5-16,5 6-2 15,0-6-10-15,0 1-5 0,-6 0-54 16,1-10-21 0,0 0-62-1</inkml:trace>
</inkml:ink>
</file>

<file path=ppt/ink/ink85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2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0 104 220 0,'5'-42'85'0,"1"27"-46"0,-1-4-10 15,-5 1 28-15,0 13-14 16,0 0-4-16</inkml:trace>
</inkml:ink>
</file>

<file path=ppt/ink/ink85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2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0 563 0,'6'19'35'0,"-1"19"-4"0,0 14-3 0,2 14 1 16,-2 19-4-16,0-14-1 15,1-9-11-15,-1 23-3 16,-5-9-4-16,5 9 1 16,2-14-4-16,-2 10 0 15,0-15-17-15,1 5-7 16,-6-14-30-16,0-10-10 16,0-4-41-16,0-15-15 15,0-4-26 1</inkml:trace>
</inkml:ink>
</file>

<file path=ppt/ink/ink85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2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 39 288 0,'-5'0'110'0,"5"0"-60"0,-5 0-36 16,5 0 28-16,0 0 3 15,0 0 8-15,10-4-7 16,-4 4-3-16,15-5-24 16,0-1-7-16,6 2-1 0,-5-1-3 15,21-1 3-15,-6 1-6 16,6 1-1-16,-6 4-44 16,7 0-20-16,-7 0-43 0,-5 0-16 15,0 0-33 1</inkml:trace>
</inkml:ink>
</file>

<file path=ppt/ink/ink85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2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0 240 232 0,'16'-5'88'0,"-16"5"-48"0,21 0-23 0,-21 0 27 16,5 0-8-16,1 0 2 15,4 0-9-15,1 0-3 16,5 0-14-16,-5 0-3 0,5 0 1 16,0 0-6-16,0 0 0 15,0 0 0-15,0 0 2 0,0 0-1 16,0-19 0 0,-6 5-1-16,1-9 0 0,0-15-2 15,5 5-2-15,-11-1 3 16,-5 6 2-16,-5 9-2 15,-6 5-2-15,0 4-3 16,-5 6-1-16,0 8 2 16,0 6 0-16,0 4 1 15,0 10 2-15,6-5-3 16,-1 14-2-16,0-5 8 16,1 10 6-16,-1-10-1 15,6 10 2-15,-1-9-5 16,6 4-2-16,0-5-5 15,6-4-2-15,-1-5 1 0,11 0 2 16,-5-5-9-16,5-4-2 16,0-1-41-16,0-9-17 15,0 0-47-15,16-9-17 16,-6 4 19 0</inkml:trace>
</inkml:ink>
</file>

<file path=ppt/ink/ink85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2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154 19 228 0,'0'-10'88'0,"0"6"-48"0,0-1-9 0,0 5 29 0,0 0-8 15,-10 5-1-15,-1 4-12 16,-5 5-4-16,0 5-19 15,-5 5-1-15,5-5 1 0,5-5-4 16,0 5-2-16,-5 5-5 16,11-5-8-1,5 4-1-15,0-4 0 16,5 0 2-16,1-5 1 16,4 5 1-16,1-5 0 15,0 1 2-15,-1-1 1 16,-4 0 1-16,-1 0 0 15,0 1 2-15,1-1-3 16,-12 0 0-16,1 0-1 0,-6 5-2 16,1-5-30-16,-6 5-13 15,0-5-38-15,0 1-16 16,0-1-54 0</inkml:trace>
</inkml:ink>
</file>

<file path=ppt/ink/ink85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2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 0 256 0,'-11'5'96'0,"11"9"-52"0,0 14-36 16,0-9 24-16,0 10-7 15,5 13 3-15,-5 10 6 16,0 15 5-16,0-1-20 16,0 34 5-16,0-25 3 0,0-8-11 15,0 18-1-15,0-9-9 16,0 9-4-16,0-14-6 15,0 0 0-15,0-10-29 0,6-8-13 16,-6-6-47-16,0-9-18 16,0-10-24-1</inkml:trace>
</inkml:ink>
</file>

<file path=ppt/ink/ink85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2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79 304 0,'0'0'115'0,"0"0"-62"0,16 0-42 0,-16 0 28 15,22 0-1-15,-1 0 4 16,11 0-12-16,-5 0-6 16,10-5-13-16,-5 5-10 0,16-5-1 0,-6 5 4 15,1-4 2-15,-6 4-29 16,1-11-11-16,-6 7-39 15,-1-6-16-15,-4 4-28 16,-6-8-43 0,11-6 54-16</inkml:trace>
</inkml:ink>
</file>

<file path=ppt/ink/ink85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3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210 19 220 0,'5'-15'85'0,"0"15"-46"0,-5-4-13 0,0 4 31 16,0 0-8-16,-10 4 1 15,-1 1-13-15,-5 9-3 16,0 5-19-16,-12 5-2 0,-4 4-2 15,6 1 5-15,4-6 2 16,5-4-7-16,1 11-2 16,6-7-5-16,-1 1-3 15,0-5-3-15,17 0-1 16,-6 0-1-16,16 0 3 16,0-5 0-16,5 5 3 0,1 0-3 15,0 5 0-15,-1-5 12 16,-5 4 5-16,0-4-2 15,-11 5 2-15,1 1-7 16,-17-2-3-16,0 1-28 16,-21 14-12-16,6-10-58 15,-13 1-24-15,7-6-49 16</inkml:trace>
</inkml:ink>
</file>

<file path=ppt/ink/ink8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0.23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656 58 80 0,'-11'-9'30'0,"5"9"-16"0,6-10-1 0,0 10 14 15,0 0-4-15,-5 0 1 16,5-5-7-16,0 0 0 16,0 0-4-16,0 0 0 15,5 0-7-15,1 0 0 0,5 0 4 0,0 1-4 16,0 4-1-16,0 0-2 16,5 0 0-16,2 0 2 15,-2 0 2-15,1 0-1 16,-1 0 1-16,6 4-4 15,6 1 0-15,1 0 1 16,-2 0 2-16,6 0-1 16,0 0 2-16,-5 0-2 15,0 0 0-15,0 5-3 16,0 4 1-16,-1-4-4 16,-5 0 0-16,1 0 5 15,-1-1 2-15,-5 1 0 16,-1 0-1-16,1 0 1 0,-6 5 1 15,0-1 1-15,0 1 2 16,-5 5-3-16,11-1 1 16,-12 6-1-16,1-1 1 15,-1 6-4-15,1-1-1 16,-6-5 1-16,6 1 2 16,-1 4 1-16,1 1 1 15,-1 9-2-15,-5-5-1 16,0 5-1-16,0 1 2 15,0-1-1-15,0 0 2 16,0-5-2-16,0 1 0 16,-5-1-1-16,-1 0 2 15,-5 1-3-15,5-1-2 0,1 5 0 16,-6 0 1-16,-6-4 3 16,11-1 2-16,-5-5-3 15,5 1-1-15,-5-1 1 16,6 5 0-16,-6 1-2 15,5 4 1-15,-5 5-2 16,0 0-1-16,0 0 1 16,0 0 1-16,-5 0-3 15,-2-5 0-15,2 1 3 16,-1-6 3-16,-5 5-2 16,5 5-2-16,-10 0 2 15,-7 0 0-15,6 1-4 16,6-1 1-16,0 0 2 0,6 0 3 15,-1 5-2-15,1 0-2 16,-2 0 2-16,7 0 0 16,0 5-1-16,0 0-2 15,-6-5 1-15,6 9 1 16,-5-4-1-16,5 5-1 16,0 0 1-16,0-5-1 15,-1 5 0-15,1 4 2 16,0 6-1-16,0 4 2 15,0 1 0-15,0-6 1 16,5 1 0-16,1 0 0 16,-1 4-2-16,1-9 1 15,-1-10-2-15,1 24-1 0,5 5 3 16,0 1 0-16,0-1 1 16,0-5 0-16,0 1-2 15,0-1 1-15,5-4-2 16,1-11 2-16,-1 6-4 15,6-5 0-15,0 4 5 16,6 1 2-16,-1-5-2 16,1-6-3-16,6-4 0 15,-1-5-1-15,-6-10 2 16,6-4 1-16,6-6-4 16,1 1 1-16,-2-1 2 15,1 5 1-15,-6-9-1 16,0-1 1-16,-6-4-2 0,2-1 2 15,-2-4 2-15,-5 0 2 16,0-5-6-16,0 0 0 16,-5 0-1-16,-1-5 2 15,1 0 1-15,0 0 1 16,-6-5 0-16,0 0 2 16,0 0-1-16,0 5 2 15,5-5-2-15,-5 0 0 16,0 0-3-16,0 0 1 15,0 0 0-15,0 0 1 16,0 0-2-16,0 0 1 16,0 0 2-16,0 0 2 15,0 0-1-15,0 0-1 0,0 0-1 16,0 0 2-16,0 0-1 16,0 0 2-16,-5 0-2 15,5 0 0-15,-12 0-3 16,1 0-2-16,0 5 3 15,0 0 0-15,-11 0-4 16,5-1-1-16,-5 1 1 16,0 0 0-16,-6 5 1 15,1 0 2-15,5 0-3 16,-13 4 0-16,2 1 1 16,0 5 2-16,-1 4-1 15,7 1-1-15,-1 4 1 16,1 0-1-16,-1 1 0 15,5 4 0-15,-5 5-3 16,1-4 2-16,-1 4-1 0,6-5 0 16,-1-4 2-16,1-1 0 15,0 0-3-15,0 1 2 16,6 4-1-16,-1 5 0 16,0 5 4-16,0 0 1 15,6-4-1-15,0-1-2 16,0-10-2-16,-6 35 1 15,1 9 1 1,5 1-3-16,0-15 2 16,0-1 1-16,0 1 0 0,5 10 0 15,0-1 0-15,6-4 0 16,0-5 0-16,0-5-3 16,6 5 2-16,-6 4 1 15,6 1 2-15,5 0-1 16,-6-1-1-16,6-9-2 15,0-5-1-15,6 0 4 16,-1 0 1-16,1 5 0 16,-1 0-2-16,7 0-2 15,-6-10 1-15,5-5 1 16,0-4 2-16,0 4-3 16,0 5 0-16,1 5 1 15,-6 5 2-15,-1 0-1 16,-5 0-1-16,0-5 1 15,0-5-1-15,0 0 0 0,0 0 0 16,0 5 0-16,6 0 0 16,-5-5 0-16,5 0 0 15,-6-5 0-15,5-4 0 16,1 9 0-16,-1 0 0 16,1 5 0-16,-1 5 0 15,2 0 0-15,-2 9 2 16,1-9-1-16,-6-5-1 15,0-10-2-15,0-4 1 16,0-1 3-16,-6 0 1 16,1-4-1-16,-1 4-2 15,1 0 1-15,-6 1-1 0,0-1 0 16,0 0 2-16,0-4-1 16,0-6-1-16,0 5 3 15,-6 1 0-15,1 4-1 16,-1 10-2-16,-5 0 3 15,0 5 2-15,0-5-2 16,-5 5-2-16,-1-5 4 16,1-9 1-16,-2-6-2 15,2-4-1-15,-6-1 1 16,0 6 0-16,0-1-2 16,0 5 1-16,-18 1 2 15,-4 9 2-15,-12-10-1 16,-5 0-1-16,-17-9-3 15,12-6 1-15,4-4-2 16,13 0-1-16,4-1 1 0,11-4-1 16,7 5-27-16,5-5-11 15,5 0-74-15,17 29-164 32</inkml:trace>
</inkml:ink>
</file>

<file path=ppt/ink/ink86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3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34 14 140 0,'-29'-14'55'0,"29"14"-30"0,-5 4-10 16,5 6 20-16,0-1-10 16,0 1-3-16,5 9-6 15,1 5-2-15,5 4-8 16,1 19-2-16,-1 11 0 0,0-6-2 15,-5-14 1-15,0-5-42 16,-6 0-16-16,0-4-34 16</inkml:trace>
</inkml:ink>
</file>

<file path=ppt/ink/ink86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3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0 105 124 0,'6'29'49'0,"-6"-29"-26"0,5 38-16 16,-5-33 13-16,0 23-6 16,0-4 2-16,0 4 0 15,0 1-1-15,0-5-7 16,0-5-1-16,0-5 0 0,0 0-3 0,0-14-3 16,0 0 2-16,0-23 0 15,0 4-1-15,5-19-2 16,0 4 1-16,1-9-1 15,-1 5 0-15,6-4 2 16,-1 3 3-16,1 6 4 16,0 4 0-16,5 20 2 15,-6-1 5-15,12 15 4 16,-6-5-10-16,5 28-3 16,0-4-3-16,1 15 2 15,-1-6-49-15,0 19-21 16,1-14-39-1</inkml:trace>
</inkml:ink>
</file>

<file path=ppt/ink/ink86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3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5 276 0,'0'-10'104'0,"0"10"-56"0,13 14-47 16,-13-9 19-16,5 9-11 16,2 0-3-16,-1 11-1 0,0-6 1 15,1 14-3-15,-2-4-41 16,1 9-17-16,1-9-66 15</inkml:trace>
</inkml:ink>
</file>

<file path=ppt/ink/ink86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3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275 51 160 0,'10'-14'60'0,"-4"0"-32"0,-6 9-9 0,0 0 23 15,0 5 1-15,-6-5 4 16,-4 1-9-16,-1-1 0 15,-21 10-9-15,4 9-3 16,7 0-8-16,-6 5-3 16,1-5-7-16,-1 15 0 15,6-6-7-15,-1 1-1 16,0-5-2-16,6 5 0 16,0-5-3-16,11 0 1 15,0-1 0-15,15 1 2 16,-4 0-1-16,20 5 1 15,-4-4 4-15,11 4 3 16,-7-5-4-16,1 4-1 16,-6-4 9-16,-5 5 3 15,-5-5 3-15,-22 14 1 16,6-9-6-16,-11-1-4 0,0-4-17 16,-6 0-5-16,1 0-43 15,0 0-16-15,-1 0-37 16</inkml:trace>
</inkml:ink>
</file>

<file path=ppt/ink/ink86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3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108 15 172 0,'0'-9'66'0,"0"9"-36"0,0-5-7 0,0 5 26 0,-5 0-3 16,5 0 2-16,-5 0-13 16,0 0-4-16,-1 0-18 15,1 0 1-15,-6 5 0 0,1 0-7 16,-5 9-4-16,4 0-7 15,-5 14 0-15,5-3 2 16,6 18 1-16,0-5-2 16,10 14 2-16,0-14-1 15,6-4-2-15,-6-6 5 16,11-14 1-16,-5 1 2 16,4-20 2-16,-4 0-1 15,-1-19 0-15,-4 5-3 0,-6-14 1 16,0 4-2-16,0-4 2 15,0 0-29-15,-6 9-9 16,1 5-40-16,5 0-18 16,0 5-23-1</inkml:trace>
</inkml:ink>
</file>

<file path=ppt/ink/ink86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3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 43 200 0,'-5'-24'74'0,"10"15"-40"0,-5-1-11 15,0 10 26-15,7 0-18 16,-2 10-5-16,0 4-7 0,2 5-1 15,-2 24-9-15,-5 29 6 0,0-11 2 16,0-9-7-16,-5 29-1 16,-2-15-5-16,2 25-1 15,0-15-32-15,-2 14-15 16,2-13-47-16,5 3-19 16,0-14 7-1</inkml:trace>
</inkml:ink>
</file>

<file path=ppt/ink/ink86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3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137 34 200 0,'-5'-5'74'0,"5"5"-40"0,0-10-20 16,0 10 20-16,-6 0 0 0,6 0 5 15,-5-4-2-15,0-1-1 16,-6 0-19-16,6 1 10 0,-6 4 5 16,0 0-7-16,1 0-5 15,-1 0-9-15,0 9-3 16,1 0-4-16,-1 6-3 16,6-6 0-16,-1 5 1 15,1 1-3-15,0 19-2 16,-1-11-1-16,6 1 0 15,0 0 0-15,6-5 3 16,-6-5 0-16,5 5 3 16,0-5-1-16,6-9-1 15,0 0 1-15,5-15 1 16,-6 1-6-16,6-10 1 16,-5 4-6-16,0 1-1 0,-1 5 2 15,-4-1 5-15,-1 6 0 16,0 13 1-16,1-4 0 15,-1 14-2-15,0-5-4 16,1 14-2-16,-1-3-33 16,5-1-14-16,1-5-30 15,5 0-13-15,0-1-4 16</inkml:trace>
</inkml:ink>
</file>

<file path=ppt/ink/ink86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3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24 220 0,'-6'-24'85'0,"6"20"-46"0,0-1-30 0,0 5 19 15,0 0-8-15,0 9 1 16,6 5 3-16,-1 10 5 16,0 19-16-16,1 18 13 0,-1 1 6 0,-5-10-10 15,5 23-4-15,-5-9-9 16,5 19-4-16,1-14 0 15,-1 19-1-15,0-14-20 16,1 4-7-16,-1-14-34 16,0-9-14-16,-5-10-23 15,0-14-6-15,0-4 5 16</inkml:trace>
</inkml:ink>
</file>

<file path=ppt/ink/ink86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3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 63 324 0,'-11'0'121'0,"11"0"-66"0,6 0-53 0,-6 0 23 16,5 0 0-16,0 0 7 15,6 0-8-15,-6 0-5 16,11-5-10-16,0 0-4 0,12 1-1 15,-7-1 0-15,6 0 0 16,-6 0-24-16,11-5-12 16,-4 5-45-16,4-4-18 15,-6-1-48 1</inkml:trace>
</inkml:ink>
</file>

<file path=ppt/ink/ink86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4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 0 256 0,'0'23'96'0,"0"-23"-52"0,0 52-49 0,0-42 15 0,0 9-35 16,0 0-10-16,0 9-62 15,0 1-28-15,-5-1 59 16,0-4 30-16</inkml:trace>
</inkml:ink>
</file>

<file path=ppt/ink/ink8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2.21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30 147 76 0,'-12'-59'30'0,"12"59"-16"0,-11-29 16 0,5 24 21 0,6-5-8 15,0 0 0-15,0 0-9 16,0 1-1-16,0-1-19 16,0 5-1-16,0 5 0 0,0 0 4 15,6 15 4-15,-1-6-2 16,1 11-2-16,-1 9-1 16,2 11 3-16,-2-11-7 15,0 15 1-15,0-5-4 16,1 20 2-16,0-10 0 15,0 24 3-15,5 45-1 16,1-15 2-16,-1-5-4 16,-6-29 1-16,0-11-3 15,6 17 2-15,6 38-2 16,-11-60 0-16,-1-4 1 0,1 20 1 16,0-10-3-16,0 19 0 15,-1-19-5-15,0 5-2 16,7 24 2-16,-7-39 0 15,1-5 1-15,0-5 0 16,-1-4-27-16,-5-6-9 16,0-5-50-16,0-4-20 15,0 0-57 1</inkml:trace>
</inkml:ink>
</file>

<file path=ppt/ink/ink87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4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173 5 260 0,'0'-5'99'0,"0"5"-54"0,-27 0-22 15,22 0 29-15,-6 0-12 16,0 0-1-16,-5 5-11 16,5 0-3-16,-5 4-14 0,0 1-4 15,0 13-1-15,-1-4-3 0,7 14 0 16,-1-3-1-16,6 3 1 16,-1-5-4-16,12-9 0 15,-6 0 3-15,5-14 3 16,0 0-2-16,11-19 0 15,-5-5 1-15,6-10 2 16,-1 5-3-16,-6 1 0 16,1-2-21-16,0 1-10 15,-1 6-55-15,1 3-23 16,-5 1-42 0</inkml:trace>
</inkml:ink>
</file>

<file path=ppt/ink/ink87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4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0 156 0,'5'28'57'0,"-5"-28"-30"0,0 43-14 16,0-24 19-16,0-5-9 15,0 5-1-15,0 0-11 16,0-5-2-16,0 0-5 16,0 0-1-16,0-14 3 0,0 0-1 0,5-14 0 15,-5 0 8-15,6-10 3 16,-1 1 6-16,0-1 3 16,1 5 4-16,-1 0 2 15,0 5-8-15,6 0-3 16,5 4-1-16,0 10 0 15,5 14-4-15,0 10 1 16,1 4-9-16,-1 1-4 16,0 13-16-16,-5-4-6 15,0-5-74-15,6 1-33 16,4-11-13 0</inkml:trace>
</inkml:ink>
</file>

<file path=ppt/ink/ink87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4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21 33 80 0,'-16'-24'30'0,"11"20"-16"0,5-6-21 0,0 10-26 15,10 5-12 1</inkml:trace>
  <inkml:trace contextRef="#ctx0" brushRef="#br0" timeOffset="1">119 58 252 0,'-5'0'93'0,"5"0"-50"0,0 0-33 0,0 0 23 15,0 0-18-15,0 0-6 16,5 0-3-16,-5 0-2 15,5 5-2-15,1-1 1 0,-1 6 0 16,0-1-65-16,1 1-28 16,-6-1-23-1</inkml:trace>
</inkml:ink>
</file>

<file path=ppt/ink/ink87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4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20 0 184 0,'-17'5'68'0,"12"-5"-36"0,5 0-31 0,0 0 14 15,0 0-10-15,0 0-3 16,5 0-17-16,0 0-7 15,7 0-58-15,-1 6-24 16</inkml:trace>
</inkml:ink>
</file>

<file path=ppt/ink/ink87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4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0 114 140 0,'5'-5'55'0,"1"0"-30"0,4 0-16 0,-10 5 14 16,6-4 2-16,-1-1 4 16,0 0 0-16,1 1 0 15,-1-1-16-15,0-5 1 0,1 6 2 16,-1-6-4-16,0 5 1 0,1 1-8 16,-6-6-1-16,0 5-2 15,0 1-2-15,0-1 7 16,0 0 5-16,-6 1 0 15,1 4 1-15,0 0-5 16,5 0 0-16,-11 0-5 16,11 0 0-16,0 0-10 15,0 0-5-15,0 0-58 16,5-5-24-16,1 0-20 16</inkml:trace>
</inkml:ink>
</file>

<file path=ppt/ink/ink87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4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155 24 120 0,'0'-14'46'0,"0"0"-24"0,0 18-6 15,0-4 18-15</inkml:trace>
  <inkml:trace contextRef="#ctx0" brushRef="#br0" timeOffset="1">139 19 269 0,'-16'29'22'0,"0"8"-13"15,-6 15 1-15,1 14 0 0,5 4-5 16,0 1-3-16,0-5-43 16,6 0-18-16,4 5-19 15</inkml:trace>
</inkml:ink>
</file>

<file path=ppt/ink/ink87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00.37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115 66 116 0,'-14'33'44'0,"14"-33"-24"0,-9 25-13 16,4-21 13-16,5 25-6 16,0-8 2-16,0 29-3 15,0-9 0-15,5 34-7 16,-5-9 5-16,5 17 2 0,-1-12-9 15,10 20-4-15,-4-11 2 16,8 11 0-16,1-16-22 16,0 4-9-16,-1-13-21 15,1-4-35 1,1-8 19-16</inkml:trace>
  <inkml:trace contextRef="#ctx0" brushRef="#br0" timeOffset="469">3 145 88 0,'-4'-17'35'0,"4"17"-18"0,0-29-2 0,0 25 13 0,4-9-9 15,1 1-3-15,9-5-1 16,0 5 1-16,37-5-9 16,-9 5-2-16,28 4 1 0,-13-1-3 15,18 18-2-15,-14-5 2 16,28 21 2-16,-10-5 2 15,0 26 3-15,-8-9 1 16,-10 38 3-16,-10-17-1 16,-9 17 0-16,-9-13-1 0,-14 13 2 15,0-13 2 1,-29 13-1-16,1-12-3 0,-29 24 0 16,10-12-7-16,-14 12-3 15,5-12-6-15,-24-5-2 16,9-12-30-16,1 5-12 15,9-14-19 1,9 1-46-16,5-8 22 16</inkml:trace>
</inkml:ink>
</file>

<file path=ppt/ink/ink87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01.37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304 17 184 0,'-23'-8'68'0,"23"8"-36"0,-66-9-18 0,57 9 22 15,-10 0-11-15,5 0-5 16,-14 0-5-16,5 0-2 15,0 9-7-15,-1-1-6 0,1 8-3 16,4 1-1-16,5 21 3 16,0-9-2-16,10 13 1 15,-1-9-3-15,14 6 1 16,-4-10 4-16,14-13 2 16,-1-3 8-16,20-18 6 15,-6 1 3-15,1-12 1 16,-5-1 0-16,-9-8 2 15,-1 3-12-15,-8-7-6 16,-6 5-7-16,-4-6-3 16,0 6-39-16,5-2-15 0,-5 5-36 15,9 0-46 1,1 5 48-16</inkml:trace>
</inkml:ink>
</file>

<file path=ppt/ink/ink87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01.81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17 79 96 0,'5'29'38'0,"-5"-29"-20"0,0 58-8 0,0-49 12 16,-5 7-1-16,5-3 2 16,-5 3-4-16,5-3 0 15,-4-1-4-15,4 1-1 16,-5-13-8-16,5 0-4 0,0-21 1 16,0 4-2-16,0-12-1 15,0 4 3-15,0-4 0 16,0 4 1-16,0 0 0 15,0 1-2-15,5 3-2 16,-1 4 1-16,1 5-1 16,0 3 2-16,9 5 1 0,-5 4 1 15,5 9 2-15,0-1-3 16,14 4 0-16,-5 1 1 16,5-1 0-16,-4 1-9 15,4 3-4-15,-5-3-28 16,5 3-12-16,0-3-34 15</inkml:trace>
</inkml:ink>
</file>

<file path=ppt/ink/ink87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02.15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18 0 164 0,'-9'13'63'0,"9"-13"-34"0,-5 20-36 0,1-16 10 0,4 5-14 16,0-1-3-16,4 4-46 16,1 1-18-16,4-1 33 15,-4 1 17-15</inkml:trace>
</inkml:ink>
</file>

<file path=ppt/ink/ink8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3.16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116 984 52 0,'5'0'22'0,"-5"0"-12"15,6-9 8-15,-6 9 14 0,0 0 4 16,0 0 0-16,0-5 5 16,0 0 3-16,0 0-3 15,0 0-3-15,-6 0-21 16,1 0 1-16,-1 5 0 0,1 0-6 15,-6 0-2-15,5 0-5 16,-5 5-2-16,0 0-1 16,0 5-2-16,6 0 3 15,-6 4 0-15,0-4 1 16,0 15 0-16,5-11-2 16,1 6 1-16,-1-1-2 0,6 6 2 15,0-5 2 1,0 4 2-16,0 1-1 0,6 4 1 15,-1-5-4-15,6 6 0 16,0-6-3-16,6-4-1 16,-1-5 1-16,1-6 2 15,-6 1-1-15,0-5-1 16,0 0 1-16,0-15 1 16,0 5 1-16,0-9 3 15,0 4-1-15,0-10 0 16,0 6-3-16,-6-11-2 15,1 5 1-15,-1-4-1 16,-5 4 6-16,0-9 4 16,0 4-1-16,-5 1 0 15,-1 4-3-15,1 1-1 0,-1 4-3 16,6 0 1-16,0 6-2 16,-5-6 2-16,5 5-33 15,0 5-12-15,0 0-41 16,0 5-15-16,0 0-21 15</inkml:trace>
  <inkml:trace contextRef="#ctx0" brushRef="#br0" timeOffset="657">369 112 140 0,'-5'-29'55'0,"5"29"-30"16,0-34-5-16,0 29 21 0,0-5-5 15,0 0 2-15,0 0-7 16,0 5-1-16,0 0-17 15,0 1 5-15,0 4 5 0,0 0-1 16,5 9 1-16,1 1-6 16,-1 15-2-16,1-6-3 15,-1 16 2-15,1-6-5 16,5 20-3-16,0-10 1 16,11 25 2-16,-5-10-2 15,5 9-2-15,-6-9 2 0,6 20 0 16,0-11 3-16,0 1 1 15,0-10-3-15,0 10 0 16,-5-10-3-16,5 14 2 16,-6-9-6-16,1 5-1 15,0-5-2-15,-1-1 0 16,1-9 4-16,-1-5 3 16,-5-4-2-16,0-1-2 15,-5-10-14-15,-1 1-6 16,1-6-21-16,-1-4-10 15,1-1-28-15,-6-4-14 16,0-5-23 0,0-15-26-16,0 0 59 15</inkml:trace>
  <inkml:trace contextRef="#ctx0" brushRef="#br0" timeOffset="1093">446 1092 128 0,'-33'0'49'0,"33"0"-26"0,-11 20 13 0,6-15 25 16,-1 0-15-16,6-5-6 16,0 4-26-16,0 1-8 15,6-5-5-15,-1 0 12 0,17-9 6 16,-5-1-1-16,16-5 0 16,-5 5-4-16,5-4-1 15,0 4-3-15,11-5 1 16,-11 5-2-16,6-4 0 15,-6-1-8-15,-6 5 0 16,1 0 1-16,-6 5 1 16,0 0 1-16,-6 1 0 15,1-1-2-15,-1 0-2 16,-5 0-28-16,0 0-11 0,0 0-45 16,1 0-19-16,-7 5-7 15</inkml:trace>
  <inkml:trace contextRef="#ctx0" brushRef="#br0" timeOffset="1768">1339 901 104 0,'11'-10'38'0,"-11"10"-20"0,6-10-1 0,-6 10 16 0,0-4 5 16,0-1 2-16,0 0 0 16,0 0 0-16,0 0-22 15,0 0 9-15,0 5 4 0,0 0-10 16,-11 5-2-16,5-5-9 15,-10 10-2-15,-1 0-2 16,-5 4 1-16,6-4 0 16,-1 5 1-16,1-5-4 15,-1 9-1-15,6-4-3 16,0 4-3-16,6-4 2 16,-1 5 2-16,1-1-5 15,5-4 1-15,0 0 1 16,16-1 3-16,1-4 2 15,10 5 1-15,-5 0 4 0,11-1 3 16,-5 1 5-16,-1 5 2 16,-4-6 2-16,-1 11 2 15,0-6 3-15,-6 1 4 16,-5-5-4-16,-16 14-1 16,-1-4-11-16,-21 9-3 15,-1-5-8-15,-16 11-4 16,11-11-39-16,-11 5-15 15,11-4-62-15,0-6-25 16,5-4-4 0</inkml:trace>
</inkml:ink>
</file>

<file path=ppt/ink/ink88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07.83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26 31 104 0,'-5'-21'41'0,"5"21"-22"0,-5-8-3 0,1 8 18 15,-1 0-5-15,5 0 0 16,-5 0-14-16,5 0-4 15,0 12-7-15,0-4-3 0,0 25 0 16,0-3-1-16,5 19 0 16,0-7 0-16,18 41 0 15,-4-13 2-15,4 34 1 16,-4-17-1-16,4 34 1 16,0-22-4-16,1 22-2 15,-5-13-1-15,4-5 3 16,-4-16-9-16,-1-4-1 15,1-12-16-15,0-5-6 0,-5-7-31 16,0-14-20 0,0-7 40-16</inkml:trace>
  <inkml:trace contextRef="#ctx0" brushRef="#br0" timeOffset="329">12 1276 120 0,'4'4'46'0,"-4"-4"-24"0,33 0-8 0,-28 0 17 16,23-8-6-16,-5 3-2 15,14-11-13-15,-4 3-6 16,14-12-3-16,-10 5 1 0,5-5 1 16,-9 4-19-16,4-4-7 15,-4 4-54 1</inkml:trace>
</inkml:ink>
</file>

<file path=ppt/ink/ink88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14.52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252 950 128 0,'5'0'49'0,"-5"0"-26"0,-5 0-5 0,5 0 20 16,-4 0-4-16,-1 0 1 15,0 0-9-15,1 0-4 16,-6 4-12-16,1-4-2 0,-5 5 2 16,0-1 0-16,-10 4 2 15,6-4-6-15,-6 9-4 16,6-5-4-16,-1 9-1 15,5-5 2-15,0 13 0 16,5-4-8-16,-1 12-2 0,6-4 8 16,4 4 6-16,0-4-3 15,14 0 0-15,0-4 0 16,0 0 2-16,0-4-1 16,4-9-1-16,-4 1-2 15,5-9 1-15,-5 0 3 16,0-8 3-16,-5 0 4 15,1-13 2-15,-1 0-5 16,-4-12-2-16,0 4 2 16,-5-12 1-16,0 4-3 15,0-13-1-15,0 9 1 0,-10-21 0 16,6 8-2-16,-6-21 1 16,1 13-2-16,-15-12-1 15,6 12-2-15,-1-13 1 16,5 13 3-16,0-21 1 15,5 13 1-15,-5-5 0 16,4 9-2-16,1 4-2 16,0 8 1-16,-1 4 1 15,1 9-10-15,4 4-4 16,1 4-54-16,-1 0-21 16,5 4-24-1</inkml:trace>
</inkml:ink>
</file>

<file path=ppt/ink/ink88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15.11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123 0 132 0,'0'0'52'0,"0"0"-28"0,-4 0-11 0,4 0 17 16,-5 0-4-16,0 0-1 15,-4 4-2-15,4-4-3 16,-4 5-10-16,0-1-4 0,-5 8-2 16,0-4-2-16,0 13-2 0,4-4 1 15,1 4-1-15,0-5-3 16,4 13 0-16,0-4-3 16,10 0 1-16,0-4 5 15,9-5 2-15,-5-3 2 16,10-17 0-16,-5 0 9 15,0-9 3-15,0 5 4 16,-5-9 0-16,0 1-5 16,-9-1 1-16,0 0-14 15,-4 5-3-15,4-1-62 16,-5 1-27-16</inkml:trace>
</inkml:ink>
</file>

<file path=ppt/ink/ink88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15.74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72 0 132 0,'-5'21'49'0,"0"-5"-26"0,1 22-20 0,-1-14 12 16,5 10 2-16,0-9 2 16,5 29-4-16,-1-9 1 15,10 34-9-15,5 62-4 0,4-8-2 16,1-13-1-16,0-3 2 15,-1-14-3-15,1-11-2 16,5-18-16-16,-6-11-5 0,-4-10-10 16,-5-11-46-1,-5-13 2-15</inkml:trace>
  <inkml:trace contextRef="#ctx0" brushRef="#br0" timeOffset="219">15 847 152 0,'-14'-9'57'0,"14"18"-30"0,0-5-10 15,0-4 20-15,4 0-8 16,10 0 0-16,5-4-3 16,1-5 1-16,-2 1-15 15,1 0-13-15,4-1-8 0,1 1 11 0,5-4 8 16,-6-1-18-16,25-4-9 15,-6-7-46-15,4-1-22 16,7 0-5 0</inkml:trace>
</inkml:ink>
</file>

<file path=ppt/ink/ink88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16.43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36 0 180 0,'0'8'68'0,"-14"4"-36"0,9 9-26 15,0-4 15-15,5 12-7 16,0 12 2-16,0 21-5 15,0 13 1-15,0 4-7 16,5 16-1-16,0 9 2 0,-1 8-3 16,6 9-2-16,-1-9 0 15,0-13 1-15,1-3-3 16,-1-13 0-16,0-9 1 16,-4-20 2-16,0-16-3 0,-1-17-2 15,6-21-1-15,-6-9 0 16,1-7 0-16,0-9 3 15,-1 0 2-15,6 0 2 16,-1 4-4-16,-4 5-1 16,4 3 3-16,5 5 1 15,-5 4 0-15,1 4 1 16,-1 8-4-16,14 4 0 16,5 5 1-16,0 4 2 15,-4 0-19-15,-1-1-8 16,5 5-27-16,-5 0-10 15,6-4-13-15</inkml:trace>
</inkml:ink>
</file>

<file path=ppt/ink/ink88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16.69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0 200 0,'0'33'77'0,"0"-8"-42"0,0 8-37 0,0-16 14 15,4 8-8-15,1-5-3 16,0 1-38-16,-1-4-17 15,1-5-26-15,0-3-8 16</inkml:trace>
</inkml:ink>
</file>

<file path=ppt/ink/ink88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16.82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 0 76 0,'-5'0'30'0,"5"4"-16"0,-4 5-50 0,4-1-7 16</inkml:trace>
</inkml:ink>
</file>

<file path=ppt/ink/ink88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17.25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142 0 192 0,'0'-8'71'0,"0"12"-38"0,0 0-1 16,0-4 30-16,-5 4-12 15,-4 9-4-15,4-1-11 16,-9 1-2-16,0 3-19 0,-5 5-8 15,1 3-2-15,-1 1-3 0,5 5-1 16,0-5-2-16,4 0 1 16,6-5-1-16,13 9-4 15,5 0 3 1,10 0-2-16,4 0 0 16,0 0 3-16,-5-4 1 15,0-1 3-15,5-3 1 16,-14 5 1-16,-4-1 0 15,-10-4 4-15,-5-2 5 16,-4 2-5-16,-5-4-2 16,-10-1-17-16,10 1-7 0,5-9-35 15,0 1-16-15,4-1-39 16,5-8-50 0,5 0 52-16</inkml:trace>
</inkml:ink>
</file>

<file path=ppt/ink/ink88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17.60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79 21 268 0,'0'0'101'0,"-24"4"-54"0,9 0-55 0,6 0 18 16,-1-4-20-16,6 0-3 0,-2-4-60 16,-3 0-24-16,9-8 9 15,15-1 7-15</inkml:trace>
</inkml:ink>
</file>

<file path=ppt/ink/ink88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17.96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97 21 184 0,'5'-21'68'0,"-10"17"-36"0,1 4-37 15,-6 20 67-15,-3 14-19 16,-1 7-15-16,-1 17-11 16,1 18-12-16,1 11-4 0,4 9 0 15,4-9-4-15,5-4 2 16,0-13-28-16,0-2-10 15,5-10-38 1,4-8-49-16,1-5 34 0</inkml:trace>
</inkml:ink>
</file>

<file path=ppt/ink/ink8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5.92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144 50 88 0,'-11'-14'33'0,"11"14"-18"0,-6-15 11 0,6 15 20 15,-5-5 0-15,-1 5 0 16,1-10-6-16,-1 5-2 16,1 5-21-16,-1 0 5 0,-5 0 2 15,6 0-1-15,-6 0 0 16,0 0-12-16,0 10-4 15,0 0-5-15,0 10 1 16,-1-6-2-16,7 16-1 16,-1-6-2-16,6 11-1 15,0-6 2-15,6 0 2 16,-1-4 2-16,12-1 3 16,-6-4 1-16,11-10 1 15,-5 4 7-15,-1-18 2 0,1 4 5 16,-1-15 1-16,-5 5-8 15,-5-14-4-15,-1 4 0 16,-5-9 3-16,0 4-8 16,-5 1-1-16,-1-1-1 15,-5 5 0-15,6 1 0 16,-1 4 0-16,1 0-2 16,-1 6-2-16,1-1-21 15,-1 5-9-15,6 0-31 16,0 10-14-16,0-5-33 0,6 10-12 15,-1 0 13 1</inkml:trace>
</inkml:ink>
</file>

<file path=ppt/ink/ink89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20.40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267 105 128 0,'-19'-22'49'0,"10"18"-26"0,-1-38-16 0,6 34 13 16,-6 0 1-16,6-1 2 16,-1 1-8-16,0 4-2 15,1 4-7-15,-1 12-2 0,0 9 2 16,5 4-5-16,0 13-1 15,0 21 0-15,5 11 0 16,4 14 0-16,5 20 2 16,0 5-3-16,5 3-2 15,4 1 4-15,15 8 1 16,-1-5 0-16,0-2 1 0,-4-10-2 16,0 0-1-16,-5 1 3 15,-5-6 0-15,-4 2-6 16,-4-10 0-16,-1-3 3 15,-5-4 4-15,1-13-3 16,-1-9-3-16,-4-8 1 16,-1-3 0-16,1-18-2 15,-5-4 0-15,0-8-14 16,0-4-4-16,0-17-97 31,5-9 29-31</inkml:trace>
  <inkml:trace contextRef="#ctx0" brushRef="#br0" timeOffset="766">43 1570 132 0,'-19'4'52'0,"14"-13"-28"0,-4 5-22 16,4 4 14-16,5 0-4 15,-4 4 3-15,4 9-4 16,0-1-1-16,0 5-6 0,4-1 2 0,1 5 3 16,4 4-3-16,1 4 2 15,-1-4-1-15,5 1 1 16,5-1-4-16,-1 0-1 16,1 0 1-16,0 8 2 15,-1 0-3-15,1-3-2 16,4-5 0-16,1-4-1 15,-1 0 0-15,5-1 2 16,5 1-3-16,-1-4 0 16,-13-1 5-16,9-3 2 15,-9-1 0-15,-1 1-1 0,-4-4-1 16,0-1 2-16,0 1-5 16,-4-1-1-16,-1-4 0 15,5 0 0-15,0-4 2 16,5-4 1-16,1-8 5 15,3-9 3-15,5-18-6 16,5-6-1-16,-5-5-2 16,-5 0 1-16,5-1-4 15,-5-7-2-15,5 4-1 16,0 3 3-16,5-2-22 16,18-6-9-16,5-8-24 15,5-4-10-15,9-3-13 16</inkml:trace>
</inkml:ink>
</file>

<file path=ppt/ink/ink89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2:16.51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2767 77 28 0,'-11'-5'11'0,"0"5"-6"0,-11 0-2 0,11 0 4 0,-6 0 1 16,-5 0 0-16,-5-5 2 16,-7 0 4-16,-10 1-2 15,-5-6 3-15,-12 0-8 16,-16-5-2-16,0 5-3 16,-6 6 1-16,0-1-4 15,-5 5 0-15,-16 0 3 16,-23-5 3-16,0 0 2 15,6 15 1-15,-6-1-2 16,-11 1 1-16,-11 0-4 16,11 5 0-16,6-1 3 15,16 6 3-15,12 0-2 16,10-1 1-16,6 6-5 16,0-1 0-16,10 1-1 0,7 4 1 15,5 10-2-15,5 10-1 16,11 5 1-16,12 5-4 0,10 0 2 15,17 4 3-15,11-9 1 16,11-5 1-16,6 0 2 16,10 0 3-16,12 5 2 15,11-5-5-15,-1-5-2 16,6 5 2-16,17 5 3 16,11-5-2-16,21 5 1 15,18 5-3-15,-12-15 2 16,6 0 0-16,16 0 1 15,17 0-7-15,11-4 0 0,-6-16 1 16,0 5 1-16,28 1-1 16,6-6-2-16,21 1 1 15,-5-6 1-15,5 1 3 16,-5-5 2-16,-16-5-3 16,-1-1-3-16,23 6 0 15,-12 0-1-15,-16-5 2 16,0-6 1-16,11 11-1 15,0-5 1-15,-22 0-2 16,-6 0-1-16,17-1 1 16,0 6-1-16,-22-5 2 15,5 0 1-15,-11-1 1 16,12 1 0-16,-1 0 0 16,-11-10 0-16,-5 0 0 15,6 0 0-15,10 5 0 0,-5-5 0 16,-17-5-2-16,0 0-2 15,1 5 1-15,-1 0 1 16,11 0-1-16,-21-5-1 16,-7 0 3-16,1-4 0 15,0 4-4-15,5 0 1 16,6 0 2-16,-17-10 1 16,1 0 1-16,-7 1 0 15,-4-6-2-15,10 5-2 16,-5 1 3-16,-6-6 0 15,-11-9-1-15,-16-1 1 0,-6-4 4 16,-16-5 6-16,-12-5-3 16,-5 5 0-16,-11-1-2 15,-5 1 0-15,-11-15-4 16,-6 5-3-16,-6 5 2 16,-10 0 2-16,-12 5-4 15,-11 0-3-15,-10 4-2 16,-39 1 0-16,-34 0 0 15,-10 4 0-15,-6 1 3 16,-10 0 2-16,-23-6-2 16,-11-4 0-16,0-5-1 15,-5 10 0-15,-12-15 2 16,-5 0 0-16,11 0 0 16,-22-10 2-16,-16 5-3 15,-1 5-2-15,-5 10 2 16,-22-5 0-16,6 9 1 0,-12 1 0 15,-10 5-3-15,16 9 2 16,-17-4-6-16,-5 9-3 16,11 5 3-16,-33 0 2 15,16 5 0-15,-10 1 4 16,-7-1-2-16,18 5 1 16,-1-5 2-16,17 5 2 15,33 0-14-15,22 0-7 16,22 0-26-16,28-5-8 15,38 0-46 1</inkml:trace>
</inkml:ink>
</file>

<file path=ppt/ink/ink89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2:18.27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2957 9 72 0,'-6'-19'27'0,"-5"19"-14"0,0 0-15 0,6 0 6 0,-6 0-12 16,-6 5-4-16,-11 0 3 16,-5 4 3-16,-11 1 6 15,-16-5 2-15,-23 0 4 16,-27 0 3-16,-6 0 0 15,0 5 0-15,-11 4-5 16,-16-4-3-16,-6 5 2 16,0 4 2-16,6 11-2 15,-6 4-2-15,-11-4 0 16,12 4-1-16,4 0 2 16,18 0 3-16,4-4 0 15,7 4 2-15,-1 0-4 16,6 6-2-16,5 0 4 15,17 4 4-15,16 15-5 0,11 4 0 16,17 6 0-16,17 4 2 16,21-4-3-16,23-5 0 15,27-5 1-15,16-6 2 16,12-4-1-16,16-4 0 16,28 4-1-16,27 0 0 15,6-10-2-15,17 5-2 0,37 10 1 16,1-4 1-16,17-6 1 15,27 10 1-15,-17-10 2 16,6-5 1-16,28 5 3 0,-17-14-5 16,11 4-1-1,11-5 0-15,-5-14 0 0,10 9 0 16,-4-4 0-16,-12-15-2 16,5 15 1-16,-9-11-2 15,-13 6 2-15,12-5-2 16,-6 0-1-16,-22-5-2 15,5-5 1-15,1 0 3 16,-17-5 1-16,-6-10 1 16,6 5 0-16,0-5 4 15,-11-4 3-15,-11-6-6 16,0 1-3-16,-5-1 1 16,-18-4 0-16,-15 0-4 15,-12-6 1-15,-5-4 0 16,5 10 0-16,-11-6 2 15,-5 1 1-15,-22 0-1 0,-11-1-2 16,-12 0 1-16,1 1-1 16,-17 0 2-16,-5 4 3 15,-12 6 9-15,-10-1 3 16,-6 1-2-16,-5-11 1 16,-12-4-5-16,-10 0-1 15,-12-10-6-15,-10-5-1 16,-12-5 3-16,-5 0 1 15,-22 6-6-15,-22-11 0 16,-22 5 1-16,-45-9 1 16,1 14-1-16,-22 5-2 15,-17 5 1-15,-11 3-1 0,0 2 0 16,-28-5 0-16,1 5-3 16,5 0 2-16,-28-1 1 15,-5 1 2-15,11 10-3 16,-27-5 0-16,-6 9-1 15,-12-4 0-15,-10 4 2 16,17 10 2-16,-34-4-3 16,11 14-2-16,-6-5 2 15,1 10 2-15,16 10 2 16,-10-5 3-16,16 10-5 16,16 4-3-16,6-4 1 15,22 0 2-15,33 9-29 16,22-4-11-16,6-1-35 15,27 1-14-15,39-5 3 16</inkml:trace>
</inkml:ink>
</file>

<file path=ppt/ink/ink89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2:20.14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3045 327 52 0,'-38'-14'19'0,"5"23"-10"0,-22-14-9 0,27 5 7 16,-21 0 2-16,-7 0 5 16,-10 0-2-16,-5 5 1 15,-12-5-1-15,-22-9 2 16,-22-1-5-16,1-5-1 15,-1 10-2-15,0 0 1 16,-11 5 0-16,-11-10 1 16,6 10-7-16,5 15 0 15,12 5-1-15,-1-1 0 16,-17 11 0-16,12-1 0 0,5 5 0 16,12 11-3-16,10-6 2 0,11 10 1 15,6-5 0-15,11 0-3 16,5 0 2-16,12 0 1 15,10 0 0-15,11 5 2 16,17 10 1-16,11 5-4 16,22 4 1-16,11 1 0 15,6-5 2-15,16-1 1 16,17-4 1-16,16-5-2 16,27 0-2-16,12-5 3 15,0-5 0-15,11 0-4 16,22 5-1-16,10-5 5 15,7 5 3-15,-1 0-1 16,23 0 2-16,5 0-2 16,5-10 0-16,11 5 1 15,17-4 3-15,0-11-6 0,11 5-2 16,17-4 1-16,-11-11 3 16,16 6-2-16,-6-6 0 15,-5-9-1-15,17 5-2 16,-12-10 3-16,-5 0 2 15,28 5 2-15,-22-10 1 16,-12 4-4-16,23 6-1 16,-17-5-1-16,-6 0 1 15,12 10-2-15,-17-5 2 16,-6 4-2-16,1-4-1 16,5 0 1-16,-17-5-1 15,1-5 0-15,10 5 0 0,-10-5 0 16,-1-5 2-16,17 0 5 15,-5-5 6-15,-12 0-7 16,6 5-3-16,0 0-2 16,-16-9 1-16,-6-1-1 15,5 5 2-15,-5-4-2 16,-11-11-1-16,0 1 1 16,0-6 1-16,5-4 3 15,-21-5 4-15,-6-10 0 16,33 0 2-16,-17 5-4 15,-16-1-2-15,-39-4 0 16,-5 0-1-16,-22 5-2 16,-12 0-2-16,-21 10 3 0,0-5 2 15,-28-10 0-15,-11 5 2 16,-17-10-2-16,-16-5 0 16,-22-24-6-16,-16 9 1 15,-28 11-2-15,-23-6-2 16,-32 0 7-16,-17 11 3 15,-5 9-3-15,-39-5 0 16,-16-10-1-16,-1 10-2 16,-38-15-2-16,-11 1 1 15,-5 4 1-15,-28-14 2 16,5 14-3-16,-22 10 0 16,-10 0 1-16,-12 10 0 15,-5 0 0-15,-6 15 0 0,-11-6 2 16,6 16 1-16,-22-1-4 15,-6 10 1-15,-16 1 0 16,-6 9 2-16,-6-5 1 16,12 10 1-16,-11-1-5 15,-1 11 1-15,-10 0 0 16,-6 4 0-16,17 6-3 16,-12-5 0-16,34 4 4 15,0 5 1-15,27-9-29 16,39 14-12-16,11 1-37 15,16 4-15-15,33 0 2 16</inkml:trace>
</inkml:ink>
</file>

<file path=ppt/ink/ink89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2:41.97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117 71 200 0,'5'-10'77'0,"-5"10"-42"0,0-10-8 0,0 10 29 15,0-4-7-15,0-1-1 16,0 0-3-16,0 0-1 16,-5 0-24-16,-1 0 8 0,1 0 5 15,-1 0-8-15,-5 0-3 16,0 0-3-16,0 5-1 16,-1 0-5-16,1 0-3 15,6 0-3-15,-6 15-2 16,0-5-6-16,0 19-1 15,5-4-2-15,6 15 3 16,0-11-5-16,0 16 2 16,0-6-3-16,6 0 2 15,-1-4 1-15,6-5 2 16,0-6 1-16,11-9 3 16,-4-5-1-16,-2-10-1 15,1 0 12-15,-6-25 6 0,0 6 2 16,-11-16 0-16,0 5-6 15,-6-4-1-15,1 4-8 16,-1 1-1-16,1 4-2 16,-1 6-2-16,1-1-26 15,-1 5-10-15,1 5-46 16,5 10-18-16,0 0-24 16,5 5-11-16,-5 0 3 15</inkml:trace>
</inkml:ink>
</file>

<file path=ppt/ink/ink89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2:42.57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49 212 0,'0'5'79'0,"0"-5"-42"0,0 5-30 0,0-1 20 16,0 6-1-16,0 0 2 15,0 10-4-15,0-6-1 0,5 16-12 16,1-6 9-16,-1 6 6 0,1-6-1 15,-1 6 0-15,1-6-7 16,-1 1-1-16,-5-6-4 16,0-4 0-16,0 0-3 15,0-6 1-15,0-4-6 16,0-10-3-16,0 0-1 16,0-14 1-16,0 4-3 15,0-14 0-15,0 4-1 16,6-9 0-16,-6 5 2 15,5-6 0-15,1 6-3 16,6-1 0-16,-1 6 2 16,0 4 0-16,0 1-2 0,0 4 2 15,0 0-1-15,5 6 0 16,-5-1 4-16,6 10 3 16,0 0-2-16,5 10 0 15,-5-1 3-15,0 11 1 16,-1 0-1-16,1 4 1 15,-6 1-2-15,1 4 2 16,-1-5-4-16,0 1 0 16,-6-5-34-16,1-1-17 15,-1-4-46-15,1 0-18 16,-1-6-31 0</inkml:trace>
</inkml:ink>
</file>

<file path=ppt/ink/ink89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2:43.02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0 236 0,'0'0'88'0,"0"0"-48"0,0 0-49 0,0 0 12 16,0 5-9-16,0 0-1 15,0 5-21-15,0 0-8 16,0 4-26-16,0-4-9 15,0 5 11-15,0-5 9 0</inkml:trace>
</inkml:ink>
</file>

<file path=ppt/ink/ink89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2:43.37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68 228 0,'22'-58'85'0,"-22"58"-46"0,6-15-17 0,-6 15 26 15,6 5-8-15,-1-5 0 16,1 15-6-16,-1-6-1 16,6 21-18-16,0-6 0 0,6 35 1 15,-1-10-8-15,12 43-2 16,-6-13 7-16,5 23 3 15,-5-13-3-15,11 23-3 16,-5-23-5-16,0 12-4 16,-1-12 2-16,-5 13 2 15,0-13-9-15,0-1-2 16,-5-15-15-16,-1 0-6 16,1-9-22-16,-6-11-6 15,0-4-33-15,0-9-14 16,-6-6-18-1</inkml:trace>
  <inkml:trace contextRef="#ctx0" brushRef="#br0" timeOffset="408">221 1223 296 0,'-11'-5'112'0,"11"5"-60"0,0-5-19 0,0 5 36 16,0 0-23-16,0 0-6 15,11-5-9-15,-6 0-2 16,12 0-16-16,0 0-1 0,10 0 1 16,-5 1-9-16,6-1-5 15,-6 0 3-15,5 0 2 16,-5 0 1-16,11 5 0 16,-5 0-3-16,0-5-2 15,-1 5-41-15,-5-5-18 16,-5 0-63-16,-6-9-27 15,0 4 2 1</inkml:trace>
</inkml:ink>
</file>

<file path=ppt/ink/ink89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2:40.69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163 71 184 0,'-33'-20'68'16,"33"20"-36"-16,0-10-15 0,0 10 22 0,-11 0-5 15,6 0 1-15,5 0-5 16,0 0 1-16,0 0-17 16,0 0 10-16,0 0 5 0,0 0 2 15,0 5 2-15,0 0-5 16,0 5-3-16,0-5-7 16,5 10-3-16,-5-1-5 15,11 21-1-15,0-7-3 16,0 21-1-16,0-5 1 15,6 10 1-15,-6-5-1 0,5 10 1 16,1-11 5-16,-1 16 2 16,2-11-5-16,-2 6-1 15,1-5-2-15,-1 10-1 16,1-11-6-16,0 5 1 16,-6-9-2-16,0 0 0 15,0-4 2-15,0-6 2 16,-6-6 1-16,1 1 3 15,-1-4-3-15,1-1-2 16,-6-4-25-16,0-6-11 16,0-4-44-16,0-5-17 15,0-5-21-15,0-10-7 16,0 0 2 0</inkml:trace>
  <inkml:trace contextRef="#ctx0" brushRef="#br0" timeOffset="586">69 227 236 0,'-44'-15'90'0,"44"15"-48"0,-11-34-5 0,6 29 34 16,-1-5-22-16,1 5-5 16,5-9-15-16,0 5-4 15,11-6-14-15,-6 0 2 0,23-4 3 16,-1-1-4-16,18 0-2 16,-7 6-1-16,17-1-1 15,-11 5-2-15,1 5-1 16,-6 0-1-16,5 10 0 15,-5 0 0-15,5 10 2 16,-6 0-3-16,7 14-2 16,-7-5 4-16,17 25 4 15,-11-10-3-15,6 19-1 16,-5-4-2-16,5 15 0 16,-12-15 2-16,1 13 2 0,-6-8-3 15,0 5-1-15,-5-10 3 16,-12 19 1-16,-5-10 3 15,-11 10 1-15,0-9 1 16,-22 0 0-16,5-10-2 16,-21 4 1-16,5-9-2 15,-17 0 2-15,12-10-8 16,-6 0-2-16,4-5-1 16,-10 1 2-16,12-7-10 15,-6 1-4-15,5-4-38 16,6-6-18-16,0 1-48 15,16-5-22-15,1 4-8 16,16-14-29-16,0 0 70 16</inkml:trace>
</inkml:ink>
</file>

<file path=ppt/ink/ink89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2:45.17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 49 208 0,'-5'-10'77'0,"5"10"-42"0,0-9-6 0,0 9 30 16,0 0-19-16,0 0-7 15,0 0-7-15,0 0 0 16,0 0-14-16,0 0 4 0,0 5 2 0,0-1-6 16,5 11 1-1,-5 0-2-15,17 9 3 0,-1-4-7 16,12 14-2-16,-1-4-3 16,12 9-2-16,-6-5-2 15,11-4 1-15,-5-6 1 16,-1-9 0-16,-5-1 11 15,0-18 5-15,-5-1-2 16,-6-15 2-16,0 0-3 16,-5-14 2-16,-1 5-2 15,-5-6 2-15,-5 6-2 16,-1 0 2-16,1-1-8 0,-1 6-4 16,1 4 0-1,-6 5 2-15,0 1-26 0,5 4-11 16,-5 0-35-16,6 5-12 15,-1 5-27-15,1 5-11 16,-1 0-17 0</inkml:trace>
</inkml:ink>
</file>

<file path=ppt/ink/ink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05.77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97 264 0,'11'-51'99'0,"-11"51"-54"0,12-26-24 0,-12 26 30 16,0-5-12-16,0 0 0 15,0 0-7-15,0 0-2 16,5 5-17-16,1 0 1 0,0 20 2 0,0-5-2 16,0 31 0-16,0-5-4 15,0 31-1-15,0-16-3 16,5 31 1-16,1-14 2 15,-1 29 2-15,1-15-1 16,-1 20-1-16,-5-20-5 16,5 5-3-16,2-10 2 15,-1-5 0-15,-7-10-1 16,7-6-2-16,-6-9-15 16,-1-6-5-16,1-11-14 15,0-4-4-15,-6-5-31 0,0-6-10 16,0-5-5-16,6-4 1 15,-1-1 6 1,1-5-36-16,-6-5 20 16</inkml:trace>
  <inkml:trace contextRef="#ctx0" brushRef="#br0" timeOffset="321">40 1028 204 0,'-12'-5'77'0,"12"5"-42"0,-5 0 10 0,5 0 36 16,0 0 1-16,0 0 1 0,0 0-24 16,0 0-9-16,5 0-29 15,1 0 3-15,12 0 3 0,-6 0-11 16,11 0-1-16,0 0-7 15,0 0-3-15,1 0 0 16,11-5-1-16,-7 5-35 16,2-5-17-16,-7 0-41 15,6 0-17-15,-6 5-45 16,7-5-51 0,-7 0 76-16</inkml:trace>
</inkml:ink>
</file>

<file path=ppt/ink/ink9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6.55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84 1300 96 0,'0'0'38'0,"0"0"-20"0,11 10 1 16,-11-5 18-16,5 5-3 16,1 0 3-16,10 0-10 15,-5-1-2-15,6 6-14 16,-1 0 7-16,1-5 4 0,-6-1-2 16,0-4 0-16,0 0 0 15,0-15 2-15,-5 5-10 16,-1-29-2-16,1 5-4 15,-6-25 1-15,0 15 0 16,-6-40 1-16,1 16-4 0,-23-26-3 16,6 16 4-16,-11-15 1 15,5 14 2-15,1-9 0 16,-1 14-4-16,6 1-1 16,0 9-3-16,11-10-1 15,0 11 5-15,11-1 2 16,0 5 2-16,6 5 0 15,-1 5-4-15,17 5-3 16,-5-1 0-16,10 16-1 16,-5-1 2-16,0 11 1 15,0-1-1-15,0 10 1 16,0 5-2-16,6 0-1 16,-6 0-4-16,6 5-2 0,-6 0-19 15,5 10-9-15,-5-6-29 16,0 11-12-16,-5-5-51 15,-6 14-22 1,0 0 79-16</inkml:trace>
  <inkml:trace contextRef="#ctx0" brushRef="#br0" timeOffset="317">222 859 188 0,'-23'20'71'0,"23"-20"-38"0,-11 10-3 0,6-5 26 16,5 5-11-16,0-6-3 16,0-4-7-16,0 0 0 15,11 0-19-15,-6 0 8 0,7-4 4 16,-1-1-4-16,11 0-2 15,-6 0-10-15,17-5-5 16,-5 5-4-16,10-5 0 16,-5 5 0-16,0 1 1 15,1-1-20-15,-7 0-9 16,-5 0-60-16,-5 0-27 16,-1 0-39-1</inkml:trace>
</inkml:ink>
</file>

<file path=ppt/ink/ink90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2:45.75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309 39 192 0,'16'-15'71'0,"-16"15"-38"0,11-14 1 16,-11 14 29-16,0-5-12 16,0 0-5-16,0 5-4 15,0 0-2-15,-5 0-22 16,-1 0 1-16,-5 5 1 0,0 0-2 16,-6 4-1-16,1 1-3 15,-17 5-1-15,5 0-3 0,-5 4-1 16,6 1-5-16,-1 4-3 15,6-4-5-15,6 0 0 16,-1-5 0-16,6 5 2 16,5-5-4-16,17-1 0 15,1 1 3-15,15 0 1 16,-5-1 2-16,17 1 0 16,-6-5 0-16,0 5 0 15,0-1 0-15,0 1 0 16,-5-5 2-16,-6 4 1 15,-6-4 18-15,-5 5 9 16,0 0-2-16,-22 9 0 16,0-4-11-16,-27 9-5 15,4-4-10-15,-15 5-3 0,5-5-22 16,0-1-8-16,5 1-41 16,6-1-17-16,0-4-50 15,11-1-20-15,0-4 32 16</inkml:trace>
</inkml:ink>
</file>

<file path=ppt/ink/ink90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2:46.39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0 162 176 0,'5'5'66'0,"-5"-5"-36"0,11 0-31 0,-11 0 12 16,6 0-1-16,-1 0 4 16,1 0 1-16,-1 0 0 0,6 0-7 15,-5 0 4-15,10 0 1 16,-5 0-4-16,11 0-3 0,-5 0-1 16,5 0-1-16,0 0-2 15,0-10 1 1,-5 0-2-16,-1-4 2 0,1-1-2 15,-6-5-1-15,0 6 14 16,-6-6 5-16,1 5-3 16,-6 1 1-16,0-1-4 15,-17 5 2-15,1 0-6 16,-6 10-1-16,0 0 0 16,-6 15 0-16,6 0 2 15,0 14 1-15,0-4 8 16,5 14 5-16,1-5-7 0,10 10 1 15,1-5-9-15,10 6-3 16,-5-6-6-16,22 0 0 16,-5-5 0-16,22-9 2 15,-6-6-1-15,11-9 2 16,-6 0-11-16,12-10-4 16,-6 0-38-16,-5-5-18 15,-6 0-66 1,0-5-53-16,-6 5 74 15</inkml:trace>
</inkml:ink>
</file>

<file path=ppt/ink/ink90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2:47.34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187 132 304 0,'-5'-24'112'0,"5"24"-60"0,-6-15-34 0,6 15 31 16,-5 0-9-16,5 0 1 15,0 0-14-15,0 0-5 16,0 19-12-16,0-4 0 0,0 24 3 15,0-9 4-15,0 24 4 16,0-10-2-16,5 29-2 16,1-13-5-16,-1 28 0 15,1-14-5-15,-1 19-2 16,1-15 0-16,-1 20 1 16,1-19-3-16,0 4 0 15,-1-10-3-15,1 6-1 16,-1-10 3-16,1 0 1 0,-1-10-4 15,1-5-1-15,-1-10-21 16,-5-5-8-16,0-5-17 16,0-4-8-16,0-6-20 15,0-9-10-15,0 0-17 16,0-15-6-16,0 0-1 16</inkml:trace>
  <inkml:trace contextRef="#ctx0" brushRef="#br0" timeOffset="363">94 1227 188 0,'-33'-16'71'0,"33"16"-38"0,-28-5 8 0,23 5 31 16,-6 0-1-16,5 0 2 15,1 0-27-15,-1 0-13 16,6 0-19-16,0 0-5 0,11-5 1 16,0 0 7-16,6 0 4 15,-1 0-6-15,6-4-2 16,-5-1-5-16,10-5 0 16,-5 5-5-16,11-4-2 15,-5-1 2-15,5-5 2 0,-5 6 0 16,-1-1 0-1,-5 5-30-15,6 0-10 0,-6 1-25 16,5-6-8-16,-5 5-20 16,0-9-10-16,1 4-24 15,-1-5-20 1,-6 6 66-16</inkml:trace>
  <inkml:trace contextRef="#ctx0" brushRef="#br0" timeOffset="936">788 54 280 0,'0'-35'104'0,"0"35"-56"0,0-19-32 0,0 19 29 16,0 0-13-16,0 0-1 15,0 0-7-15,0 0-1 16,0 10-12-16,0-1 0 0,0 26 2 16,0-6-3-16,6 20 2 15,-6-10-5-15,5 30-2 16,-5-10 2-16,6 19 2 16,-6-8-2-16,5 23 1 15,1-15-3-15,-6 10 0 0,0-9-3 16,0 9 1-16,0-15-2 15,5-4-1-15,-5-10 1 16,0-10 1-16,0-5-1 16,0-10-1-16,0-3 1 15,0-7-1-15,0-4-5 16,6-20-1-16,-6 0-2 16,5-20 2-16,1 5 2 15,-1-20-1-15,1 6-3 16,0-11 0-16,0 6 2 15,-1 0 3-15,1 5-3 16,5 9 2-16,-6 0 2 0,7 15 1 16,-1 1 1-16,5 18 2 15,-5 1 3-15,6 14 4 16,-6-4-2-16,0 19-2 16,0-10-5-16,0 10-2 15,-6-4-37-15,1 5-16 16,-1-6-38-16,1-10-17 15,-1 1-23 1</inkml:trace>
  <inkml:trace contextRef="#ctx0" brushRef="#br0" timeOffset="1412">1324 1227 140 0,'11'-5'52'0,"-11"5"-28"0,16-6-8 16,-16 6 18-16,6 0-9 15,0 0-3-15,10 0-3 16,-5 0-3-16,6 0-8 16,-1 0 4-16,6 0 3 0,-5 0-5 15,-1 0-1-15,1 0-1 16,-1 0 0-16,1 0-7 15,-1-5 0-15,-5 0 1 16,0-5 3-16,0 5 0 16,1-19 0-16,-1 4-3 0,-6-4-2 15,1-1 3-15,-1 1 2 16,1 4 11-16,-12 1 7 16,1-1-3-16,-6 10-2 15,0 0 1-15,-12 15 0 16,7 0-6-16,-6 20 0 15,0-6 3-15,5 20 4 16,1-4-4-16,10 9-1 16,1-10-9-16,10 1-2 15,1-5 0-15,10-1 2 16,1-4-3-16,5-1 0 16,-6 1-1-16,12-11 1 15,-6 1-35-15,11-10-16 16,-5-5-70-16,-1-10-32 0,-5 0 17 15</inkml:trace>
</inkml:ink>
</file>

<file path=ppt/ink/ink90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2:49.93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413 44 260 0,'6'-25'99'0,"-6"25"-54"0,-6-14-15 16,1 14 31-16,-1 0-7 16,1 0 0-16,-1-5-15 15,1 5-4-15,-12 0-20 16,6 0-2-16,-17 5 0 0,1 0 2 15,-6 9 3-15,5-4-6 16,-10 15 1-16,5-1-4 16,-6 10 2-16,6-4-8 15,5 4-2-15,1-4-8 16,10 4-3-16,1-5 3 0,10 6 4 16,1-11 0-16,10 5-1 15,1-4 0-15,16 4 3 16,-6-4 0-16,23-6 1 15,-6 1 0-15,6 0 0 16,-6-1 2-16,0 1 3 16,-6-6 7-16,-5 6 2 15,-5 0 6-15,-12 4 2 16,1-4-9-16,-28 4-3 16,5-4-6-16,-16 4-1 15,0-4-10-15,-5 0-5 16,4-1-25-16,1 6-11 15,6-6-39-15,5 1-17 16,5-1-27-16,6 1-8 0,6-5 20 16</inkml:trace>
  <inkml:trace contextRef="#ctx0" brushRef="#br0" timeOffset="576">777 377 184 0,'5'-19'68'0,"-5"19"-36"0,0-10 0 0,0 10 30 16,0-5-3-16,0 0 2 15,-5 0-10-15,5 0-4 16,-6 5-26-16,1 0-2 0,-6 0 2 16,5 0-8-16,-5 10-2 15,0-5-2-15,0 10-1 16,0-1-2-16,0 21 1 16,0-6-6-16,0 0-3 15,6-4 1-15,-1 9 0 16,1-5 1-16,5 1 2 15,0-6-3-15,0 1-2 16,0-6-1-16,5-4 3 16,1 0 0-16,5-10 1 0,-6 0 0 15,6-10 2-15,0 0-3 16,6-10-2-16,-1 0-3 16,1-9-1-16,-6 4 1 15,0-4 4-15,0 4 1 16,-6 6 1-16,1-1 0 15,-1 5 0-15,1 0-3 16,0 20 2-16,-1 0 3 16,-5 5 1-16,0-1-4 15,0 16-1-15,0-6 1 16,0 6 0-16,0-1-4 0,0 0-1 16,0-4-33-16,6 4-13 15,-6-4-36-15,5-1-14 16,1-4-30-1</inkml:trace>
  <inkml:trace contextRef="#ctx0" brushRef="#br0" timeOffset="1365">1141 500 160 0,'5'-10'60'0,"-5"10"-32"0,11 5-11 0,-11 0 20 0,6 0 1 15,-6-1 2-15,5 11 0 16,1-5 0-16,-1 9-22 16,1-4 5-16,-6 10 4 0,0-6-4 15,5 11 1-15,-5-6-9 16,6 1-2-16,-1-6-9 15,1 1-5-15,-6-5 0 16,0-1 2-16,0-4 0 16,0-5 2-16,0 0-7 15,5-15-1-15,1 0-9 16,-1-9-4-16,1 4-1 16,5-14-1-16,0 4 2 0,5-14 3 15,-4 5 7-15,4-1 4 16,-5 6-2-16,0 0 2 15,0 4 2-15,-5 5 1 16,-1 1 5-16,1 4 5 16,-1 5-1-16,1 5 3 15,-1 1-2-15,1 8 0 16,-1 1-3-16,1 10-1 16,-1 0 1-16,1 9 3 15,-6 1 5-15,0-1 1 16,0 1-6-16,0-1-1 15,0-4-4-15,0-1-3 16,0-4-3-16,0-5-1 16,0 0-1-16,5-5 0 15,-5-1 3-15,6-4 0 0,-1 0-4 16,1-14 1-16,-1 4-3 16,6-19 0-16,0 4-3 15,11-14 1-15,-5 5 3 16,5-1 3-16,-5 6 2 15,10-5 1-15,-5 4 0 16,6 6 0-16,-6 4 11 16,0 15 7-16,0 0 6 15,0 15 5-15,-6 0-9 16,1 19-4-16,-6-4-3 16,-5 9-1-16,-1-4-2 0,-5 14 1 15,0-5-8-15,-5 5-4 16,-1-5-36-16,0 0-12 15,1-4-38-15,-1-6-15 16,1 0-18 0,10-9-30-16,1 0 60 15</inkml:trace>
  <inkml:trace contextRef="#ctx0" brushRef="#br0" timeOffset="1913">2039 681 124 0,'22'-10'46'0,"-22"10"-24"0,11-5 1 0,-11 5 18 0,6 0-2 16,-1 0 0-16,1 0-7 15,-1 0-2-15,1 0-17 16,-1 0-3-16,1 0 0 0,-1 0-4 15,1 0-1-15,-1 0-2 16,1-5 0-16,-1 5-2 16,1-5 2-16,-1 0-2 15,1-4 2-15,-1 4-2 16,6-15-1-16,-5 1 1 16,5-6 1-16,0 5-1 15,0-4-1-15,-5 4 3 0,-1 1 0 16,1-1 3-1,-1 1 3-15,1 4 7 0,-6 0 2 16,0 5 2-16,-6 6 2 16,1-1-3-16,-6 14 0 15,0-4-1-15,0 20-2 16,0-1 3-16,-1 6 0 16,7-6-6-16,-1 10-3 15,1-4-5-15,5 4-4 16,0-4-3-16,0-1 1 15,0 0-1-15,11-4 0 16,-6-1 2-16,12-9 0 16,0 0-5-16,5-5 1 0,0-1-33 15,11-9-16-15,0 0-54 16,0-9-22-16,0-1-3 16</inkml:trace>
  <inkml:trace contextRef="#ctx0" brushRef="#br0" timeOffset="3283">2282 612 160 0,'0'-5'60'0,"0"5"-32"0,0 0-11 0,0 0 22 0,0 0-9 16,0 0-2-16,0 0-3 15,0 0 1-15,5 0-14 16,1 0 2-16,5 5 2 0,-6-5-4 15,12 0-2-15,-1 0-3 16,12 0-2-16,-6 0-3 16,6-5-2-16,-6 0-2 15,0 1 1-15,0-1 7 16,-6-5 6-16,1 0 7 16,-1 0 5-16,-10 0 3 15,-6-4 3-15,0-1-7 16,-28 0-2-16,12 1-8 15,-6 4-3-15,0 0-3 0,0 5-2 16,0 0-6-16,-1 5 1 16,7 0-38-16,-1 5-16 15,1 0-42-15,-1 0-14 16</inkml:trace>
</inkml:ink>
</file>

<file path=ppt/ink/ink90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2:55.69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0 497 184 0,'6'-49'71'0,"-6"49"-38"0,11-49 10 16,-11 43 32-16,5-19-9 0,1 6-3 15,-1-6-10-15,1 6-3 16,-1-6-28 0,1 6 3-16,-1-1-1 0,1 5-1 0,-1 1 0 15,1 4-6-15,-1 5-2 16,1 0-1-16,-1 30 4 15,1-6-6-15,-1 30-2 16,1-10 1-16,-1 25 3 16,1-9-4-16,-6 28 2 15,0-14-5-15,0 30 1 16,0-16-1-16,0 10 1 16,0-13-7-16,0 8 0 15,0-10-1-15,0-3 2 16,0-12-1-16,0-4 2 15,0-5-18-15,0-10-4 16,0-9-33-16,-6-5-14 16,1-6-53-16,-1-9-25 0,1-5-33 15</inkml:trace>
  <inkml:trace contextRef="#ctx0" brushRef="#br0" timeOffset="568">606 1235 184 0,'17'-20'68'0,"-17"20"-36"0,11-24 4 0,-11 24 30 16,0-5 0-16,0 0 0 15,5-6-10-15,1 6-3 16,-6-5-29-16,0 6 1 0,0-6 3 15,0 0-3-15,-6 0 3 16,1 0-10-16,-12 5 0 16,6 1-9-16,-11 13-1 15,0-4-4-15,-5 10-3 0,5-5-3 16,0 25-1-16,0-6-1 16,5 6 3-16,6-6-2 15,11 15-1-15,0-10-2 16,17 6 1-16,-1-6 1 15,12-9-1-15,-6 0 6 16,5-15 1-16,-5 0-3 16,6-20 1-16,-6 0 4 15,-6-15 5-15,1 5-5 16,-6-19 0-16,-5 4-2 16,-1-4 1-16,2 5-15 0,-7 5-5 15,0 4-35-15,0 5-14 16,0 6-45-16,5 9-18 15,-5 0-19 1</inkml:trace>
  <inkml:trace contextRef="#ctx0" brushRef="#br0" timeOffset="1414">1092 1181 176 0,'17'0'66'0,"-17"0"-36"0,11-16 4 0,-11 16 29 0,6 0-4 15,-6 0 3-15,5-5-11 16,1 0-4-16,-1 1-26 15,1-1 5-15,-6 0 4 0,0 0-3 16,-6 0-1-16,1 0-14 16,-6 5-5-16,5 0-1 15,-11 5 3-15,6-5-4 16,-11 15-1-16,6-1 4 16,-6 22 3-16,5-7-4 0,1 10 1 15,-1-4-3 1,6 4 0-16,0-5-6 0,11 0-1 15,0-3-2-15,6-2 0 16,-1-4 3-16,12-11 2 16,-6 1-13-16,5-10-7 15,1 0-32-15,5-5-13 16,0 0-48-16,11-5-21 16,-5 0-13-1</inkml:trace>
  <inkml:trace contextRef="#ctx0" brushRef="#br0" timeOffset="1990">1671 1235 176 0,'0'-5'68'0,"0"5"-36"0,0 0-2 16,0 0 28-16,0 0-3 16,0 0 0-16,0 0-4 15,0 0-2-15,-5-5-27 16,-1 0 3-16,1 0 2 0,-1 0 0 0,1 5 2 16,-1 0-8-1,1 5 0-15,-1 0-6 0,-5 5-1 16,0 0-6-16,0 9 0 15,0-4-3-15,0 10 2 16,0-6-2-16,0 6 0 16,0-6-6-16,5 1-1 15,1-1-2-15,5 1 3 16,0-4-2-16,5 3 1 16,1-4 2-16,5 0 2 15,-6-6-3-15,6-4-2 16,1 0-1-16,-1-5 0 15,0 0-6-15,0-10-2 16,0 1 0-16,0-6 2 16,-6 5 1-16,1 0 3 15,-1 1 4-15,1 4 3 16,-1-1 2-16,-5 12 1 0,0-1 0 16,0 9 2-16,0 1-5 15,0 5-1-15,0-6-5 16,0 6-1-16,0-5-26 15,0 4-9-15,0-4-34 16,6 0-13-16,-1-6-30 16,6 6-55-1,0 0 51-15</inkml:trace>
  <inkml:trace contextRef="#ctx0" brushRef="#br0" timeOffset="2363">2284 0 368 0,'0'-5'137'0,"0"5"-74"0,0 39-65 0,0-29 27 16,0 24-13-16,0-4-2 16,6 39 1-16,-1-10 0 15,6 34-5-15,0-8 11 0,0 32 6 0,0-19 2 16,0 26 0-16,-5-21-12 16,5 10-3-1,-6-20-11-15,6 10-1 0,-5-18-31 16,5-12-13-16,-6-9-38 15,1-9-15-15,-1-11-9 16,6-10-1-16,-5-5 7 16</inkml:trace>
  <inkml:trace contextRef="#ctx0" brushRef="#br0" timeOffset="2618">2323 1343 288 0,'-22'14'107'0,"22"-14"-58"0,0-19-2 0,0 19 41 16,0 5-20-16,0-5-6 15,11-5-14-15,-6 0-4 16,6 0-24-16,0 0-7 0,6 0-2 16,-1 0-5-16,12 0-1 15,-6 0-5-15,5 1 0 16,-5-1-33-16,1 0-15 15,-1 0-42-15,0 0-16 16,0 0-34-16,5 0-13 16,-5 0 34-1</inkml:trace>
  <inkml:trace contextRef="#ctx0" brushRef="#br0" timeOffset="3046">3001 1264 180 0,'16'-19'68'0,"-16"19"-36"0,17-5 7 16,-17 5 32-16,0-5-10 0,0 0-2 15,0 0-10-15,0 0-1 16,-6 0-27-16,1 5 6 0,-6 0 3 15,0 0-7-15,-11 20-4 16,5-5-4-16,-5 9-2 16,5 1-3-16,1 14 1 15,5-5-8-15,11 5-4 16,0-4-3-16,11 0 0 16,0-6 3-16,6-4 0 15,-1-6-2-15,6-9 0 16,-5 0 6-16,-1-20 5 15,1 5-4-15,-6-14-2 16,0-1-10-16,-6 0-3 16,1 1-10-16,-1-1-4 15,1 1-17-15,-6 3-9 16,0 1-27-16,0 5-14 16,0 1-8-16,0 9-3 15,0 0 8-15</inkml:trace>
  <inkml:trace contextRef="#ctx0" brushRef="#br0" timeOffset="3495">3287 1505 104 0,'6'25'38'0,"-6"-25"-20"0,0 24 1 0,0-19 18 16,0 5 0-16,0-5 0 16,0 0 2-16,0 0 0 15,0-5-21-15,0 0 12 0,0-15 6 16,0 5 3-16,-6-9 4 15,6-1 2-15,0-14 2 16,0 4-12-16,6-5-6 16,-1 6-11-16,1-6-1 15,-1 6-1-15,12 0 2 16,-1-1-4-16,12 6 0 16,-6-1-4-16,12 10 1 15,-6 1-6-15,5-1-3 0,-6 4-12 16,6 6-6-16,-5 0-21 15,-1 5-6-15,-4 0-35 16,-1 0-15-16,-6 0-44 16,1-4-53-1,-1 4 66-15</inkml:trace>
  <inkml:trace contextRef="#ctx0" brushRef="#br0" timeOffset="3990">4077 1102 292 0,'5'-10'110'0,"-5"10"-60"0,0 10-34 0,0-10 29 15,-5 4-4-15,-1-4 0 16,-5 10-7-16,0 0-4 16,0 10-16-16,0-6 0 0,-6 12 2 0,1-7-4 15,10 11 1-15,-5-6-4 16,0 1 0-16,0-1-12 15,6 1-3-15,-1-6 3 16,6 1 3-16,0-5-1 16,6 4-2-16,-1-4-1 15,6 6 3-15,0-7-2 16,0 6-1-16,-5-5 7 16,10 4 5-16,-5 1 18 15,-5 4 8-15,-1-4-2 16,-10 9 1-16,-1-4-13 15,-10 4-4-15,-1-4-14 0,-5 0-4 16,0 0-39-16,-11-1-17 16,0-4-86-16,-11 4-34 15,5-4 2 1</inkml:trace>
</inkml:ink>
</file>

<file path=ppt/ink/ink90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3:05.39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77 49 172 0,'0'-5'66'0,"0"5"-36"0,0-15 11 0,0 15 33 16,0 0-8-16,0 0-2 16,-6-4-19-16,6-1-5 15,-5 0-23-15,-1 0 5 0,1 0 2 16,-1 0-8-16,-6 10-4 16,1 0-10-16,0 14-1 0,6-4-3 15,-1 15 0-15,1-1-3 16,10 6-1-16,-5-5 0 15,11 4 4-15,0-10 1 16,6-9 3-16,0 0-3 16,5-20 0-16,-5 0 7 15,-1-15 4-15,2 6-3 16,-7-11-2-16,0-4 0 16,-6 4-1-16,1 5-7 15,-1 0 0-15,1 5-41 16,-6 6-16-16,0-1-51 15,0 10-22-15,0 0 2 16</inkml:trace>
</inkml:ink>
</file>

<file path=ppt/ink/ink90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3:05.77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0 343 132 0,'28'29'52'0,"-28"-29"-28"0,22 30-8 0,-22-25 16 16,5 4-9-16,1 1-3 0,-1-5 22 15,1 0 9-15,-6-5-26 16,0 0 4-16,-6-15 0 0,1 1-3 15,-1-21 2-15,1 6-12 16,-1-15-2-16,1 0-10 16,5 4-5-16,0 6 0 15,0 0 2-15,0 4-2 16,5 6 0-16,1 4 1 16,10 1 0-16,-5 4 2 15,11 5 3-15,-5 0-26 16,5 6-11-16,-6-1-52 15,1 0-22-15,-1 0-10 16</inkml:trace>
</inkml:ink>
</file>

<file path=ppt/ink/ink90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3:04.70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212 1131 304 0,'0'0'0'0,"11"10"33"0,-11-5 1 15,0 0 8-15,0 0 2 16,0-5-9-16,0 0-2 16,0 0-18-16,0 0 11 0,0-15 4 15,0 0-4-15,-6-14-1 16,1 0-5-16,-6-20-1 16,5 5-4-16,-5-26 1 0,0 11-7 15,-5-24-3-15,5 19-3 16,-6-14-3-16,1 13-2 15,-1-4 1-15,-1 11 1 16,2-6 0-16,5 10 0 16,0 5 2-16,5 10-3 15,1-1-2-15,5 5-3 16,5 6 1-16,1 5-2 16,5-1 2-16,0 5 3 15,16 6 1-15,-3-1 3 16,14 10 1-16,-5 0-6 0,17 0-2 15,-6 0-14-15,6 5-5 16,-5 0-16-16,-7 5-5 16,-5 0-18-16,1 5-5 15,-1 0-17-15,-11 0-6 16,0-1-6 0</inkml:trace>
  <inkml:trace contextRef="#ctx0" brushRef="#br0" timeOffset="298">34 551 236 0,'-27'20'90'0,"27"-20"-48"16,-6 11-9-16,6-7 33 0,0 1-23 15,0 0-9-15,11 5-7 16,0 0-3-16,6-5-13 16,-1 0 0-16,12-5 2 0,-5 0-7 15,10-10-1-15,0 0-1 16,11 0 0-16,-5 0-40 16,0-5-15-16,-6 5-41 15,12 0-17-15,-12 0-19 16</inkml:trace>
</inkml:ink>
</file>

<file path=ppt/ink/ink908.xml><?xml version="1.0" encoding="utf-8"?>
<inkml:ink xmlns:inkml="http://www.w3.org/2003/InkML">
  <inkml:definitions>
    <inkml:context xml:id="ctx0">
      <inkml:inkSource xml:id="inkSrc0">
        <inkml:traceFormat>
          <inkml:channel name="X" type="integer" max="9600" units="cm"/>
          <inkml:channel name="Y" type="integer" max="7200" units="cm"/>
          <inkml:channel name="T" type="integer" max="2.14748E9" units="dev"/>
        </inkml:traceFormat>
        <inkml:channelProperties>
          <inkml:channelProperty channel="X" name="resolution" value="336.48792" units="1/cm"/>
          <inkml:channelProperty channel="Y" name="resolution" value="378.54889" units="1/cm"/>
          <inkml:channelProperty channel="T" name="resolution" value="1" units="1/dev"/>
        </inkml:channelProperties>
      </inkml:inkSource>
      <inkml:timestamp xml:id="ts0" timeString="2018-04-23T19:13:07.91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165 0 0,'0'0'15,"0"0"1,83 176-1,-83-122 1,209-93 0,-269 4-1,32 16 1,-5 156 0,-33-171-1,44 24 1,22-39-1,-28 88 1,6 5 0,17-24-1,-34 48 1,-55-146 0,61 78-1,6-20 1,27 55-1,105-40 1,-28-54-16,-77 0 16</inkml:trace>
</inkml:ink>
</file>

<file path=ppt/ink/ink90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3:10.81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264 639 160 0,'6'-15'63'0,"-6"15"-34"0,0-10 8 0,0 10 28 16,0-5-12-16,0 0-4 15,0 0-4-15,0 0-1 16,0 1-24-16,0 4 10 0,0-5 7 16,0 5-5-16,-6 0-1 15,1 0-11-15,-6-5-5 16,5 5-4-16,-10 0 0 15,-1 0-6-15,-5 5-1 16,0 0 0-16,-6 4 0 16,6 1 0-16,0 0 0 15,6 0-5-15,-1 0 1 16,1-1-7-16,10 1 0 16,1 0-2-16,5 10 3 0,0-6 2 15,16 12 2-15,-5-7-1 16,11 11 1-16,0-6 0 15,0 6-2-15,-5-6 5 16,5 6 1-16,-6-6-3 16,1 1-1-16,0-6 9 15,-6 1 5-15,0-1 12 16,-6 1 5-16,1-4-4 16,-12 3-3-16,6-4-8 15,-16 5-4-15,5-6-5 16,-17 1-2-16,0 0-10 0,-5 4-5 15,6-9-27-15,-6 0-10 16,5 0-46-16,6-1-18 16,6 1-38-1,16-5-49-15,0 0 73 16</inkml:trace>
  <inkml:trace contextRef="#ctx0" brushRef="#br0" timeOffset="363">524 68 220 0,'-11'-49'85'0,"11"49"-46"0,22-19-4 0,-22 19 34 0,-5 0-17 15,-1 0-6-15,6 0-20 16,0 0-6-16,6 14-12 16,-6 1 4-16,5 29 3 0,-5-5-5 15,6 31-1-15,-1-16 4 16,-5 29 1-16,0-14-7 16,6 15-2-16,-1-10-3 15,1 14 1-15,-1-15-2 16,1 7 2-16,-1-12-24 0,1 1-11 15,-1-15-21-15,1 1-9 16,-1-11-27-16,1-5-11 16,-1 0-19-1</inkml:trace>
  <inkml:trace contextRef="#ctx0" brushRef="#br0" timeOffset="663">397 953 216 0,'-16'-5'82'0,"16"5"-44"0,-11-5 6 0,5 5 36 0,1 0-13 15,5 0-3-15,0 0-31 16,0 0-12-16,5 0-13 15,1 0 7-15,10 0 7 0,1 0-9 16,16-5-2-16,-5 1-5 16,5-1-1-16,0 5-8 15,0-5-2-15,-6 0-42 16,1 5-17-16,-1 0-51 16,-4 0-20-16,-1 0 1 15</inkml:trace>
  <inkml:trace contextRef="#ctx0" brushRef="#br0" timeOffset="1030">1253 668 340 0,'5'0'129'0,"-5"0"-70"0,0 5-51 0,0 0 27 15,0 5-11-15,0-1 0 16,-5 16 7-16,-1-5 2 16,1 29-17-16,-1-4 6 0,-5 28 2 15,0-9-1-15,-5 30-2 16,5-11-11-16,-6 20-4 0,1-14-2 15,-1 9 0-15,6-14-2 16,-6 5 1-16,6-16-26 16,0 1-12-16,0-15-26 15,0-6-10-15,0-7-30 16,6-12-14-16,-1-5-29 16</inkml:trace>
  <inkml:trace contextRef="#ctx0" brushRef="#br0" timeOffset="1379">1027 1106 188 0,'-6'-24'71'0,"6"24"-38"0,0-20 10 0,0 20 35 15,0-5-9-15,0 0-3 16,0 5-22-16,0 0-7 16,0 0-22-16,0 0 4 0,6 10 2 15,-1 0-11-15,1 4-3 16,-1 1-3-16,6 0 2 15,0 4-8-15,0-4 0 0,0-5-38 16,0 0-13-16,0 0-52 16,1-6-21-16,-1 1-13 15</inkml:trace>
  <inkml:trace contextRef="#ctx0" brushRef="#br0" timeOffset="1743">1607 295 320 0,'11'-40'121'0,"-11"40"-66"0,5-9-47 0,-5 9 27 16,0 5-14-16,0-1 1 16,6 16 2-16,-1-5 2 15,1 24-13-15,-1-5-1 0,1 25 1 16,-1-9-3-16,1 24 2 16,-1-11-3-16,1 20 0 15,-1-8-3-15,1 8-1 16,-6-14-6-16,0 4 1 15,0-13-33-15,0-1-15 16,0-5-36-16,0-10-14 0,0-5-17 16,0-5-43-1,0-3 51-15</inkml:trace>
  <inkml:trace contextRef="#ctx0" brushRef="#br0" timeOffset="2182">1904 1072 264 0,'6'-15'99'0,"-6"15"-54"0,0-10-20 0,0 10 31 16,0 0-8-16,0 0 1 0,0 0-10 15,0 0-4-15,0 5-19 16,0 0-1-16,5 10 1 0,1-5-8 16,-1 9-2-16,-5 1-6 15,0 9-1-15,0-9-43 16,0 4-18-16,0 1-62 16,0-11-23-16,0 1 13 15</inkml:trace>
  <inkml:trace contextRef="#ctx0" brushRef="#br0" timeOffset="2299">1904 614 236 0,'-5'-10'90'0,"5"10"-48"0,0 0-80 0,0 0 0 15,0 5-55-15,0 0-18 16</inkml:trace>
  <inkml:trace contextRef="#ctx0" brushRef="#br0" timeOffset="2787">2291 1033 160 0,'11'34'63'0,"-11"-34"-34"0,11 39-19 0,-11-29 17 0,6 14 2 16,-1-9 2-16,1 5-1 16,-6-6-1-16,0 11-16 15,0-6 8-15,0-4 2 0,0 0 0 16,0-5 0-16,0-1-10 15,-6-13-3-15,6-1-8 16,-5-15-2-16,5 0 0 16,0-9 0-16,0 0 0 15,0-6 0-15,0 1 0 0,5 5 0 16,-5 4-3 0,6 6 0-16,-1-2-3 0,1 11 1 15,-1 0 5-15,6 10 4 16,0 0 3-16,0 15 3 15,-5 1-1-15,5 8 2 16,-6 1-6-16,1 4-3 16,-1 5-17-16,-5 1-5 15,0-6-34-15,0 1-13 16,0-6-27 0,0 1-46-16,0-6 38 15</inkml:trace>
  <inkml:trace contextRef="#ctx0" brushRef="#br0" timeOffset="3499">2699 997 148 0,'11'-14'55'0,"-11"14"-30"0,6-15 6 0,-6 15 26 15,0-5-8-15,0 0-2 16,0 0-6-16,0 0-4 16,0 0-20-16,0 5 7 0,0-5 6 15,0 5-1-15,0 0 3 16,0 0-12-16,-6 0-2 15,0 0-8-15,-5 10-2 16,6-5-4-16,-1 10-1 16,1-5-1-16,-1 4 1 15,1 1-4-15,5 6 0 16,0-7 1-16,5 6 0 16,-5-5 0-16,6 4 0 15,-1-4 0-15,12 9 0 16,-6-9 2-16,7 0 1 15,-2-5 3-15,1-5 1 16,-6-1 5-16,0-18 5 16,0 4-5-16,0-10 1 0,-6-4-8 15,1 4-1-15,-1 1 0 16,-5 4 0-16,0 5 4 16,0 0 3-16,0 1-6 15,0 9-1-15,0 0-4 16,6 14-3-16,-1-4-3 15,6 19 1-15,0 1 3 16,6 14 3-16,-1-10 0 16,12 20 2-16,-6-10 0 15,0 16 3-15,0-11 6 0,-5 5 4 16,-1-10 3-16,-16 5 3 16,0-4 3-16,-33-1 2 15,0-5-10-15,-22 1-5 16,5-6-7-16,-16 10-2 15,11-10-14-15,-23 6-8 16,12-5-30-16,-17-1-13 16,11-4-70-16,-5-1-29 15,11-5-26 1</inkml:trace>
</inkml:ink>
</file>

<file path=ppt/ink/ink9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8.22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11 304 132 0,'-11'5'49'0,"11"-5"-26"0,0 10-14 16,0-5 16-16,0 0 3 15,0-5 3-15,11 4 3 16,0 1 2-16,11 0-20 16,0 0 4-16,11 0 1 0,-5 0-5 15,0-5 1-15,-6 0-6 16,5-5 1-16,-5 5-7 0,6-5-3 16,-6 0 1-16,5-5 2 15,-5 6-2-15,0-6-2 16,0 0 0-16,-5-5 1 15,0 1 1-15,-1-11 3 16,-5 5-1-16,-5-9 2 16,-1 5-4-16,-5-6-2 15,0 6 0-15,-5-1 1 16,-1 1 1-16,-5 4 1 16,0 0-2-16,0 6 1 15,0-1 0-15,0 10 3 16,0 0-3-16,-6 15 0 15,6 0-1-15,-5 19-2 16,-1-4 7-16,1 19 3 16,-1-5 3-16,1 10 3 0,5-10-3 15,5 5 0-15,6-9-5 16,11-1-3-16,-5-5 2 16,5-9 2-16,0-5-4 15,11-10-1-15,-6-1-4 16,12-4-1-16,-6 0 3 15,11 0 1-15,-5 0-23 16,10 0-12-16,-5 0-25 16,6 0-12-16,-6 0-23 15,0 0-7-15,-5 0-11 16</inkml:trace>
</inkml:ink>
</file>

<file path=ppt/ink/ink91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3:15.64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154 20 360 0,'-11'-15'134'0,"11"15"-72"0,-5-5-50 16,5 5 30-16,0 0-18 0,0 0-3 16,0 5-12-1,0 0-4-15,0 5-3 0,0 0 5 16,5 9 5-16,1 1-2 0,10 19 0 15,-5-9-4-15,12 19 1 16,-7-5-4-16,6 10-2 16,-5-10 2-16,-1 0 0 15,-5-10 7-15,0 5 4 16,0-9 8-16,-5-6 6 16,-6 1-11-16,-11-6-2 15,0-4-7-15,-17-5 0 16,6-5-10-16,-22-5-3 15,5 0 0-15,1-5 1 16,5 5 2-16,5-5 1 16,6 0-4-16,6 0-1 15,-1 0-6-15,23-5 0 16,-1 5 4-16,23-9 2 0,-6-1 4 16,27 0 1-16,-10 6 1 15,5-1 2-15,-11 0-36 16,11 5-15-16,-11 0-59 15,11 0-23-15,-11 0-31 16</inkml:trace>
</inkml:ink>
</file>

<file path=ppt/ink/ink91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3:17.67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166 372 160 0,'5'-44'63'0,"-5"44"-34"0,6-54-3 0,-6 49 25 0,5 1-3 16,1-1 1-1,-6-5-5-15,0 5-3 0,0 0-22 16,0 0 0-16,0 15 1 0,0 0 0 15,0 24 3-15,0-5-7 16,0 35 1-16,0-10-4 16,5 30 2-16,1-10-4 15,5 24 1-15,-6-15-7 16,6 20-1-16,-5-20-2 16,-1 1 1-16,1-16-2 15,-1 6 2-15,1-11-22 16,-6 1-9-16,0-15-35 15,5-5-12-15,1-4-25 16,-1-10-8-16,-5-6-7 16,6-9-4-16,-1 0 66 15</inkml:trace>
  <inkml:trace contextRef="#ctx0" brushRef="#br0" timeOffset="312">22 1084 176 0,'-11'10'68'0,"11"-10"-36"0,-5 0-2 0,-1 0 28 15,6 0-9-15,0 0-4 0,6 9-1 16,-1-4-1-16,12 5-23 15,-6-5 2-15,16 0 1 0,-5 0-12 16,23-10-6-16,-7 0 1 16,12-5 0-16,-6 5-24 15,5-5-13-15,-10 1-44 16,0-1-17-16,-6 0-45 16,-6 10-22-1,-5 0 82-15</inkml:trace>
  <inkml:trace contextRef="#ctx0" brushRef="#br0" timeOffset="786">679 1172 208 0,'6'5'79'0,"-6"-5"-42"0,0 0-26 0,0 0 21 16,5 0-8-16,-5 0 0 15,6 5-7-15,-1 0-2 16,6-5-9-16,0 0 0 0,0 0 4 16,0 0-6-16,6-5-2 15,-6 0-4-15,6-5 1 16,-6 5 3-16,0-10 3 16,0 6-4-16,0-11-1 15,-6 0 2-15,1 1 3 16,-1 4 0-16,-5-4 0 15,0 4-6-15,-11 0-1 0,0 0 1 16,-5 11 0-16,5-1 1 16,-6 24 0-16,0-4 0 15,1 14 0-15,5-4 11 16,0 14 7-16,0-10-3 16,0 11 2-16,5-11-10 15,1 10-2-15,5 0-3 16,0-9 1-16,0-6-4 15,5 1 0-15,1-6-8 16,10-4-4-16,-5 1-33 16,6-6-15-16,-1-1-26 0,7-18-10 15,-7 4 1 1</inkml:trace>
  <inkml:trace contextRef="#ctx0" brushRef="#br0" timeOffset="1146">1302 1049 184 0,'17'-14'68'0,"-17"14"-36"0,0-30 4 0,0 30 30 15,-6-5-13-15,1 1-4 16,-6 4-17-16,0 0-5 16,-11 4-16-16,5 1 4 0,-11 5 3 15,6 0-6-15,0 10 1 16,6-6-8-16,-1 6-3 0,1-1-4 15,16 6 1-15,0-5-4 16,11 9 1-16,0-5 2 16,5 6 1-16,1-6 3 15,-1 6 1-15,1-1 7 16,-1-4 6-16,-4-6 3 16,-1-4 1-16,-6 0 0 15,-10-1 2-15,-1 1-14 16,-11 1-5-16,1-6-13 15,-12-1-4-15,6 1-31 16,-16 0-10-16,5 0-32 16,0 0-10-16,5-6-38 15,17-4-22-15,0 0 78 16</inkml:trace>
  <inkml:trace contextRef="#ctx0" brushRef="#br0" timeOffset="1461">1611 10 280 0,'11'-20'104'0,"-11"20"-56"0,0 0-38 0,0 0 25 15,0 15-12-15,0-5-1 16,-6 24-9-16,1-5-3 0,-1 40-5 15,1-15 1-15,-6 29 0 0,0-9 6 16,0 29 5-16,0-14-7 16,5 23-1-16,1-19-5 15,-1 15-3-15,6-15-7 16,0-9-1-16,0-11-26 16,6-9-10-16,-1-10-18 15,1-5-7-15,-1-5-12 16,1-15-2-16,-1-4-5 15</inkml:trace>
  <inkml:trace contextRef="#ctx0" brushRef="#br0" timeOffset="1735">1479 1187 200 0,'-23'-10'74'0,"23"10"-40"0,-11-5 9 0,6 5 35 15,5 0-20-15,0 0-6 16,0-5-8-16,0 0-1 16,5-5-24-16,1 5-4 0,5 1-1 15,0-1-8-15,6 0-3 16,-6 0-2-16,5 0 1 16,1 0-39-16,-1 5-16 15,1 0-27-15,10 5-11 16,-5 0-14-1,6 0-42-15,-6 0 46 16</inkml:trace>
  <inkml:trace contextRef="#ctx0" brushRef="#br0" timeOffset="2230">2086 1113 272 0,'0'0'104'0,"0"0"-56"0,0 15-49 16,0-10 18-16,0 9-12 16,0 1-3-16,0 10-8 15,0-1-4-15,0 6 6 16,0-1-56-16,-6 5-24 0,1-9-17 15</inkml:trace>
  <inkml:trace contextRef="#ctx0" brushRef="#br0" timeOffset="2341">2124 633 92 0,'0'-20'35'0,"0"20"-18"0,6 5-31 0,-6 0 1 15,0 0-24-15,0 0-6 16</inkml:trace>
  <inkml:trace contextRef="#ctx0" brushRef="#br0" timeOffset="2815">2295 991 148 0,'6'24'55'0,"-6"-24"-30"0,11 44-7 0,-11-34 18 0,0 10-5 16,0-6 2-16,5 16-4 16,1-6 0-16,-1 6-16 15,1-6 8-15,-6 1 5 0,0-1-5 16,0-4-2-16,0-1-9 15,0-4-4-15,0-5-1 16,0-10-1-16,0 0 0 16,0-20 0-16,0 1-7 15,5-16 0-15,1 6 1 16,-1-10 1-16,1 4 1 16,-1 1 0-16,1 5 0 15,5-1 0-15,-5 6 4 0,16 9 2 16,-6 5 2-16,1 10 0 15,-1 0 4-15,-5 15 3 16,0 0-6-16,0 14-3 16,-5-4-6-16,-1 9 0 15,1-5-13-15,-6 11-5 16,0-11-39-16,0 0-17 16,0 1-33-1,5-1-46-15,1-4 52 16</inkml:trace>
  <inkml:trace contextRef="#ctx0" brushRef="#br0" timeOffset="3464">2863 1162 116 0,'11'-15'44'0,"-11"15"-24"0,6-9 9 16,-6 9 23-16,0-5 0 16,0 5 2-16,0-10-11 15,0 5-1-15,0 0-24 16,0 0 5-16,0 0 4 0,0 0-2 0,-6 1 0 16,1-1-9-16,-1 5-3 15,1 0-5-15,-1 9 0 16,1 1 1-16,-1 5 2 15,1-5-5-15,-1 9-2 16,6-4-4-16,0 10-1 16,0-6 1-16,6 6 0 15,-1-6 2-15,6-4 3 16,0 0 0-16,0-1 2 16,0-4 2-16,0-10 5 15,0 0-4-15,0-15 0 16,0 1-4-16,-5-11-1 15,-1 6-1-15,-5-1 0 16,0 0-2-16,0-4-2 16,0 4 3-16,0 11 0 0,0-1-4 15,-5 5-1-15,5 5 1 16,0 15 0-16,0-6 1 16,0 21 2-16,0-6 3 15,5 15 4-15,1-4 0 16,5 14 2-16,-6-10-2 15,6 11 0-15,-5-11 3 16,-1 5 5-16,1-5-3 16,-17 6 2-16,5-11-5 15,-16-5 1-15,0-4-5 16,-38-1-2-16,10-4-2 16,-33 4-3-16,12-4-21 0,-7 9-11 15,12-4-33-15,0-6-13 16,11 1-41-16,5 0-15 15,6-6-18 1</inkml:trace>
  <inkml:trace contextRef="#ctx0" brushRef="#br0" timeOffset="3878">3421 1452 436 0,'-11'-24'162'0,"11"24"-88"0,-11-10-51 0,5 10 40 15,1 0-40-15,-1 0-11 16,6-6-33-16,0 1-13 15,0 0 18-15,0 5-56 0,-5-5-21 16,5 5-60 0,0-5-51-16,0 1 85 15</inkml:trace>
  <inkml:trace contextRef="#ctx0" brushRef="#br0" timeOffset="4196">3669 318 316 0,'0'-9'121'0,"0"9"-66"0,0 0-51 16,0 0 24-16,0 14-5 16,0-4 3-16,-6 29-10 15,1-9-4-15,-6 24-7 16,0-4-4-16,-6 18 2 0,1-14-29 16,-1 15-11-16,1-11-62 15,-1 11-25-15,1-10 2 16</inkml:trace>
</inkml:ink>
</file>

<file path=ppt/ink/ink9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9.23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0 270 192 0,'0'-5'71'0,"0"5"-38"0,0 25-14 0,0-20 21 16,6 9-3-16,-6 1 3 15,11 29-7-15,-6-5 0 16,12 20-19-16,-1-10-4 0,2 26 1 15,-2-12-5-15,1 26-1 16,0-16-11-16,-1 5-6 16,-5-14-41-16,0-5-17 15,0-10-52-15,0-10-30 16,0-9 74-16</inkml:trace>
  <inkml:trace contextRef="#ctx0" brushRef="#br0" timeOffset="384">22 221 192 0,'-22'-44'71'0,"22"44"-38"0,0-49-8 0,0 44 25 15,0-9-14-15,0-1-4 16,6-5-14-16,-1 6-4 15,6-1-8-15,0 0-2 0,6 5 0 16,-1 1 0-16,2 4 2 16,-2 0 3-16,7 5 2 15,-1 0-3-15,5 14 0 16,-5-4-1-16,1 5 3 16,-1 0 17-16,-5 9 9 15,-6-4-5-15,-11 4-1 16,0-4-11-16,-11 4-4 15,0 1-8-15,-11-1-3 16,5-4-18-16,-17 0-7 16,7-6-30-16,-1 1-12 15,6 0-36-15,5-1-14 16,0-4-11-16,11 0-7 16,1 0 69-16</inkml:trace>
</inkml:ink>
</file>

<file path=ppt/ink/ink9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8.55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315 14 168 0,'0'-14'63'0,"0"14"-34"0,-6 0 1 0,6 0 28 0,-5 5-7 15,-1-5-2-15,1 9-15 16,-1 1-4-16,1 25-17 16,-1-6 5-16,-5 20 5 0,0-10-8 15,0 21-3-15,6-6-7 16,-1 10-2-16,1-11 1 16,-1 6 0-16,1-5-27 15,-1 1-9-15,0-11-28 16,6-5-12-16,0-4-35 15,-11-16-43 1,5-4 54-16</inkml:trace>
  <inkml:trace contextRef="#ctx0" brushRef="#br0" timeOffset="300">16 171 188 0,'-11'-29'71'0,"11"29"-38"0,-5-15-6 0,5 15 29 16,0 0-18-16,0 0-4 16,5 5 2-16,1 0 1 15,10 10-19-15,-5-1 5 0,11 17 4 16,-5-7-2-16,5 15 3 16,-6-4-12-16,12 9-2 15,-6-5-8-15,11 5-2 16,-4-5 0-16,4 1 2 15,-6-6-3-15,1 1-2 16,-6-5-5-16,0-6-2 0,-6-4-37 16,-5-6-16-16,0 1-45 15,-5-10-17-15,0 0-9 16</inkml:trace>
</inkml:ink>
</file>

<file path=ppt/ink/ink9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1.24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166 14 268 0,'-6'-14'101'0,"6"14"-54"0,-5 0-31 0,-1 0 29 16,1 5-22-16,-1-1-5 15,-16 11-2-15,6-5-1 16,-6 10-8-16,5-6 7 0,1 11 5 15,-1-1-6-15,6 1 0 16,0-6-9-16,6 1-3 16,-1-5-6-16,17 4-1 15,-5-4 3-15,27-5 1 16,-6 0 2-16,17 4 0 16,-5 1 0-16,5 0 0 15,-11-6 11-15,0 6 7 0,-5-5 19 16,-12 5 10-16,-5-1-17 15,-27 11-4-15,-1-6-14 16,-27 1-5-16,11-5-35 16,-11 4-16-16,11-4-33 15,0 0-12-15,0-5-46 16,5 9-58 0,6-4 61-16</inkml:trace>
</inkml:ink>
</file>

<file path=ppt/ink/ink9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2.80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0 202 164 0,'0'-15'63'0,"0"15"-34"0,5 5-12 0,-5-5 22 16,0 0-18-16,0 0-6 16,6 0-3-16,-1 0-1 15,6 0-5-15,0 0 5 0,6-5 4 16,-1 0 2-16,1-1 1 15,-1 1-9-15,7-4-3 16,0 4-4-16,-1-10 1 16,0 0 0-16,0 1 3 15,-6-1-1-15,1-5 0 16,-6 6-3-16,0-1 1 16,0 0 2-16,-6 0 4 15,1 6-4-15,-12-1-1 16,1 5 0-16,-12 10 2 0,1-5-1 15,-12 19 0-15,6-4 3 16,-5 10 3-16,5-1 5 16,5 10 2-16,0-4 6 15,12 10 5-15,-2-11-5 16,25 11 0-16,-1-6-9 16,10-10-4-16,-5 1-4 15,11-15 0-15,-5 0-37 16,10-15-17-16,-5 0-111 15,24-20-80 1,-8 1 93-16</inkml:trace>
</inkml:ink>
</file>

<file path=ppt/ink/ink9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1.62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60 534 260 0,'0'-20'99'0,"0"20"-54"15,0-34-17-15,0 29 32 0,0 5-29 16,0 0-9-16,0 10-12 16,0-1-5-16,0 11-2 15,0 0-3-15,0 9 1 0,0-4-43 16,0 4-19-16,0-5-82 16</inkml:trace>
  <inkml:trace contextRef="#ctx0" brushRef="#br0" timeOffset="125">0 29 176 0,'0'-20'66'0,"0"20"-36"0,0-9-55 0,0 9 1 16,0 0-45-16,0 0-16 15</inkml:trace>
  <inkml:trace contextRef="#ctx0" brushRef="#br0" timeOffset="638">264 289 300 0,'0'-20'112'0,"0"20"-60"0,6-5-30 16,-6 5 31-16,0 0-22 16,0 0-4-16,5 10-8 15,1 0-1-15,5 9-9 16,0 1 3-16,11 9 2 0,-6-4 1 15,7 14 4-15,-1-5-7 16,5 15-2-16,-5-9-8 16,6-1-1-16,-6-5 1 0,5-5 3 15,-5-4 2 1,0-10 3-16,1-6 6 0,-7-23 2 16,1 4-9-16,-1-24-3 15,-5 4-2-15,0-14 2 16,0 5-3-16,0-5 0 15,-5 5-1-15,-1-1 1 16,1 11 0-16,-1 0 1 16,1 4-9-16,-1-9-4 15,1 4-24-15,-1 1-11 16,1 5-19-16,-1 4-8 16,1 0-31-16,-1-4-12 15,1 9-23-15</inkml:trace>
</inkml:ink>
</file>

<file path=ppt/ink/ink9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0.20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0 196 176 0,'6'-5'68'0,"-6"5"-36"0,11 0-20 0,-11 0 19 16,5 0-7-16,1 0 0 16,5 0-4-16,0 0-1 15,5-5-10-15,-5 0-1 0,6 0-1 16,-1 0 1-16,1 0 0 15,-1 0-4-15,6-4-1 16,-5-1 1-16,0-5 0 16,-1 0 0-16,-5 1 2 15,-5-1-3-15,-1-5-2 0,1 6 2 16,-6-1 2 0,0 0-2-16,-11 6 0 0,0-1-1 15,-6 10 1-15,6 0-4 16,-6 5-2-16,1 0 8 15,-1 9 6-15,1 1 6 16,-1 14 4-16,6-4 2 16,6 14 3-16,-1-10-8 15,12 16 0-15,-1-6-5 16,17 0 0-16,-5-5-7 16,10-4-2-16,-5-6-2 15,1 1 1-15,-1-6-2 16,0-4-1-16,-6-5-26 0,1-15-12 15,-6 0-34-15,0 0-12 16,0 0-35 0,0-5-42-16,0 1 61 15</inkml:trace>
  <inkml:trace contextRef="#ctx0" brushRef="#br0" timeOffset="493">436 34 132 0,'0'0'52'0,"0"0"-28"0,0 25-6 0,0-21 20 0,0 6 1 16,0-5 4-16,5 15-2 15,1-6 2-15,5 16-24 16,-6-6 7-16,6 6 4 0,6-6-5 15,-6 6 0-15,0-6-19 16,-6 1-5-16,1-6 4 16,-1-4 4-16,1 0 0 15,-1-15 2-15,1 0-4 16,-6-5-2-16,0 0-2 16,0-15-3-16,0 1-2 15,0-11-1-15,0 6-1 0,5-11 0 16,1 6-2-16,-1 0 1 15,1 4 1-15,-1 1-1 16,1 4 1-16,16 5 3 16,-6 1-2-16,6 9 1 15,1 0 2-15,10 15 0 16,-6-1 8-16,6 21 7 16,0-6-5-16,0 16-3 15,0-6-2-15,1 5-1 16,-7-5-16-16,-5-4-6 15,0-1-42-15,-11-4-18 16,0-6-46 0,-5-9-39-16,-1-5 67 15</inkml:trace>
</inkml:ink>
</file>

<file path=ppt/ink/ink9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4.33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438 39 152 0,'16'-20'57'0,"-16"20"-30"0,6-19 19 0,-6 19 32 16,0 0-17-16,0 0-8 15,-11 9-15-15,0-4-7 16,-11 10-17-16,5-5 4 0,-23 19 3 16,7-4 2-16,-11 9 3 15,6-5-5-15,-1 6-1 16,6-6-7-16,6 1-3 16,3-5-12-16,8 4-6 15,5-4 1-15,22-1 4 16,-6-4 0-16,41 0 1 15,-8-6 0-15,17 1 0 16,-5 0 4-16,-1-1 1 16,-4 1-4-16,0 0-1 0,-12-1 25 15,-6 11 11-15,-5-5 1 16,-16 14 2-16,-1-5-15 16,-32 15-3-16,-1-9-11 15,-38 9-3-15,10-9-3 16,-16 4-2-16,12-9-19 15,5-1-10-15,4-4-47 16,12-1-19-16,6 1-45 16,11-1-19-16,0-4 21 15</inkml:trace>
</inkml:ink>
</file>

<file path=ppt/ink/ink9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5.03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0 244 212 0,'0'-20'79'0,"0"20"-42"16,0-11-15-16,0 11 28 0,0 5-15 15,0-5-5-15,0 0-6 16,0 0-1-16,11 0-13 15,-6 0 8-15,12 0 2 0,-6 0-4 16,5 6 1-16,1-6-6 16,11 5-1-16,-6-5-6 15,11 5-1-15,-5-5-1 16,5 0 1-16,-4 0 0 0,-2 0 1 16,-5 0 0-16,0-5 0 15,-5 0 2 1,5-11 1-16,-6 7-1 0,1-11-1 15,-6 5-3-15,-5-9-2 16,0 4 3-16,-6-4 0 16,0 4-4-16,-12 0 1 15,6 0 2-15,-10 5 1 16,-1 1-4-16,-5 9 1 16,0 0-5-16,-5 19 1 15,5 1 4-15,0 15 2 16,4-5 4-16,2 14 3 15,-1-4 0-15,11 14 0 16,1-9-3-16,16 4-1 0,0-5-1 16,11-5 0-16,1-3-2 15,10-12 1-15,-5 1 0 16,-1-10 1-16,-5-5-16 16,0-5-4-16,1 0-49 15,-1-5-21-15,-5 5-52 16,5-10-60-1,-5 5 70-15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54A4886-B4AF-42F7-97BE-95CDF82A73E3}" type="datetimeFigureOut">
              <a:rPr lang="en-US" smtClean="0"/>
              <a:t>7/13/2018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029652-62E7-43D6-83B5-097D7B7AA5D8}" type="slidenum">
              <a:rPr lang="en-US" smtClean="0"/>
              <a:t>‹#›</a:t>
            </a:fld>
            <a:endParaRPr lang="en-US"/>
          </a:p>
        </p:txBody>
      </p:sp>
    </p:spTree>
    <p:extLst>
      <p:ext uri="{BB962C8B-B14F-4D97-AF65-F5344CB8AC3E}">
        <p14:creationId xmlns:p14="http://schemas.microsoft.com/office/powerpoint/2010/main" val="30767590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Welcome to “UI Tests Are Fun To Write (If You Write Them Right)”.</a:t>
            </a:r>
          </a:p>
          <a:p>
            <a:r>
              <a:rPr lang="en-US" sz="1200" kern="1200" dirty="0">
                <a:solidFill>
                  <a:schemeClr val="tx1"/>
                </a:solidFill>
                <a:effectLst/>
                <a:latin typeface="+mn-lt"/>
                <a:ea typeface="+mn-ea"/>
                <a:cs typeface="+mn-cs"/>
              </a:rPr>
              <a:t>Let’s start with the obligatory audience participation survey. Quick show of hands: how many of you are currently writing automated UI tests in your projects? Anyone here that </a:t>
            </a:r>
            <a:r>
              <a:rPr lang="en-US" sz="1200" i="1" kern="1200" dirty="0">
                <a:solidFill>
                  <a:schemeClr val="tx1"/>
                </a:solidFill>
                <a:effectLst/>
                <a:latin typeface="+mn-lt"/>
                <a:ea typeface="+mn-ea"/>
                <a:cs typeface="+mn-cs"/>
              </a:rPr>
              <a:t>used </a:t>
            </a:r>
            <a:r>
              <a:rPr lang="en-US" sz="1200" kern="1200" dirty="0">
                <a:solidFill>
                  <a:schemeClr val="tx1"/>
                </a:solidFill>
                <a:effectLst/>
                <a:latin typeface="+mn-lt"/>
                <a:ea typeface="+mn-ea"/>
                <a:cs typeface="+mn-cs"/>
              </a:rPr>
              <a:t>to write them, but gave up? And the last question, how many of you </a:t>
            </a:r>
            <a:r>
              <a:rPr lang="en-US" sz="1200" i="1" kern="1200" dirty="0">
                <a:solidFill>
                  <a:schemeClr val="tx1"/>
                </a:solidFill>
                <a:effectLst/>
                <a:latin typeface="+mn-lt"/>
                <a:ea typeface="+mn-ea"/>
                <a:cs typeface="+mn-cs"/>
              </a:rPr>
              <a:t>enjoy </a:t>
            </a:r>
            <a:r>
              <a:rPr lang="en-US" sz="1200" kern="1200" dirty="0">
                <a:solidFill>
                  <a:schemeClr val="tx1"/>
                </a:solidFill>
                <a:effectLst/>
                <a:latin typeface="+mn-lt"/>
                <a:ea typeface="+mn-ea"/>
                <a:cs typeface="+mn-cs"/>
              </a:rPr>
              <a:t>writing UI tests at least as much as you enjoy writing other types of tests?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I’m not going to lie, I generally dislike UI tests. They often </a:t>
            </a:r>
            <a:r>
              <a:rPr lang="en-US" sz="1200" i="1" kern="1200" dirty="0">
                <a:solidFill>
                  <a:schemeClr val="tx1"/>
                </a:solidFill>
                <a:effectLst/>
                <a:latin typeface="+mn-lt"/>
                <a:ea typeface="+mn-ea"/>
                <a:cs typeface="+mn-cs"/>
              </a:rPr>
              <a:t>aren’t </a:t>
            </a:r>
            <a:r>
              <a:rPr lang="en-US" sz="1200" kern="1200" dirty="0">
                <a:solidFill>
                  <a:schemeClr val="tx1"/>
                </a:solidFill>
                <a:effectLst/>
                <a:latin typeface="+mn-lt"/>
                <a:ea typeface="+mn-ea"/>
                <a:cs typeface="+mn-cs"/>
              </a:rPr>
              <a:t>fun to write. They are hard to set up. They’re slow to execute. They can’t be run in parallel. They make permanent changes to the database or file system which sometimes prevent the tests from being re-run without resetting to a known clean state. </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a:t>
            </a:fld>
            <a:endParaRPr lang="en-US"/>
          </a:p>
        </p:txBody>
      </p:sp>
    </p:spTree>
    <p:extLst>
      <p:ext uri="{BB962C8B-B14F-4D97-AF65-F5344CB8AC3E}">
        <p14:creationId xmlns:p14="http://schemas.microsoft.com/office/powerpoint/2010/main" val="40131928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That’s probably enough stage-setting, so let’s get into some details.</a:t>
            </a:r>
          </a:p>
          <a:p>
            <a:r>
              <a:rPr lang="en-US" sz="1200" kern="1200" dirty="0">
                <a:solidFill>
                  <a:schemeClr val="tx1"/>
                </a:solidFill>
                <a:effectLst/>
                <a:latin typeface="+mn-lt"/>
                <a:ea typeface="+mn-ea"/>
                <a:cs typeface="+mn-cs"/>
              </a:rPr>
              <a:t>In this session you’ll see:</a:t>
            </a:r>
          </a:p>
          <a:p>
            <a:pPr lvl="0"/>
            <a:r>
              <a:rPr lang="en-US" sz="1200" kern="1200" dirty="0">
                <a:solidFill>
                  <a:schemeClr val="tx1"/>
                </a:solidFill>
                <a:effectLst/>
                <a:latin typeface="+mn-lt"/>
                <a:ea typeface="+mn-ea"/>
                <a:cs typeface="+mn-cs"/>
              </a:rPr>
              <a:t>- How we decide when to write UI test, and when not to</a:t>
            </a:r>
          </a:p>
          <a:p>
            <a:pPr lvl="0"/>
            <a:r>
              <a:rPr lang="en-US" sz="1200" kern="1200" dirty="0">
                <a:solidFill>
                  <a:schemeClr val="tx1"/>
                </a:solidFill>
                <a:effectLst/>
                <a:latin typeface="+mn-lt"/>
                <a:ea typeface="+mn-ea"/>
                <a:cs typeface="+mn-cs"/>
              </a:rPr>
              <a:t>- How we use the </a:t>
            </a:r>
            <a:r>
              <a:rPr lang="en-US" sz="1200" kern="1200" dirty="0" err="1">
                <a:solidFill>
                  <a:schemeClr val="tx1"/>
                </a:solidFill>
                <a:effectLst/>
                <a:latin typeface="+mn-lt"/>
                <a:ea typeface="+mn-ea"/>
                <a:cs typeface="+mn-cs"/>
              </a:rPr>
              <a:t>PageObject</a:t>
            </a:r>
            <a:r>
              <a:rPr lang="en-US" sz="1200" kern="1200" dirty="0">
                <a:solidFill>
                  <a:schemeClr val="tx1"/>
                </a:solidFill>
                <a:effectLst/>
                <a:latin typeface="+mn-lt"/>
                <a:ea typeface="+mn-ea"/>
                <a:cs typeface="+mn-cs"/>
              </a:rPr>
              <a:t> pattern to write and organize our UI tests</a:t>
            </a:r>
          </a:p>
          <a:p>
            <a:pPr lvl="0"/>
            <a:r>
              <a:rPr lang="en-US" sz="1200" kern="1200" dirty="0">
                <a:solidFill>
                  <a:schemeClr val="tx1"/>
                </a:solidFill>
                <a:effectLst/>
                <a:latin typeface="+mn-lt"/>
                <a:ea typeface="+mn-ea"/>
                <a:cs typeface="+mn-cs"/>
              </a:rPr>
              <a:t>- How we deal with test data</a:t>
            </a:r>
          </a:p>
          <a:p>
            <a:pPr lvl="0"/>
            <a:r>
              <a:rPr lang="en-US" sz="1200" kern="1200" dirty="0">
                <a:solidFill>
                  <a:schemeClr val="tx1"/>
                </a:solidFill>
                <a:effectLst/>
                <a:latin typeface="+mn-lt"/>
                <a:ea typeface="+mn-ea"/>
                <a:cs typeface="+mn-cs"/>
              </a:rPr>
              <a:t>- Some tricks for making your UI tests more resilient to change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What you will NOT see are introductory slides about how to actually get started with Selenium WebDriver, which is the API that we use to automate the browser. If you don’t already know how to automate the browser via code, that’s fine; you don’t need to know that to get value from this session. I’m going to focus on concepts and patterns and strategies because that’s what I think determines if you’re going to be successful with UI testing or not.</a:t>
            </a:r>
          </a:p>
        </p:txBody>
      </p:sp>
      <p:sp>
        <p:nvSpPr>
          <p:cNvPr id="4" name="Slide Number Placeholder 3"/>
          <p:cNvSpPr>
            <a:spLocks noGrp="1"/>
          </p:cNvSpPr>
          <p:nvPr>
            <p:ph type="sldNum" sz="quarter" idx="10"/>
          </p:nvPr>
        </p:nvSpPr>
        <p:spPr/>
        <p:txBody>
          <a:bodyPr/>
          <a:lstStyle/>
          <a:p>
            <a:fld id="{89029652-62E7-43D6-83B5-097D7B7AA5D8}" type="slidenum">
              <a:rPr lang="en-US" smtClean="0"/>
              <a:t>10</a:t>
            </a:fld>
            <a:endParaRPr lang="en-US"/>
          </a:p>
        </p:txBody>
      </p:sp>
    </p:spTree>
    <p:extLst>
      <p:ext uri="{BB962C8B-B14F-4D97-AF65-F5344CB8AC3E}">
        <p14:creationId xmlns:p14="http://schemas.microsoft.com/office/powerpoint/2010/main" val="27208021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first thing I want to talk about is when you should, and should not, write UI tests. </a:t>
            </a:r>
          </a:p>
        </p:txBody>
      </p:sp>
      <p:sp>
        <p:nvSpPr>
          <p:cNvPr id="4" name="Slide Number Placeholder 3"/>
          <p:cNvSpPr>
            <a:spLocks noGrp="1"/>
          </p:cNvSpPr>
          <p:nvPr>
            <p:ph type="sldNum" sz="quarter" idx="10"/>
          </p:nvPr>
        </p:nvSpPr>
        <p:spPr/>
        <p:txBody>
          <a:bodyPr/>
          <a:lstStyle/>
          <a:p>
            <a:fld id="{89029652-62E7-43D6-83B5-097D7B7AA5D8}" type="slidenum">
              <a:rPr lang="en-US" smtClean="0"/>
              <a:t>11</a:t>
            </a:fld>
            <a:endParaRPr lang="en-US"/>
          </a:p>
        </p:txBody>
      </p:sp>
    </p:spTree>
    <p:extLst>
      <p:ext uri="{BB962C8B-B14F-4D97-AF65-F5344CB8AC3E}">
        <p14:creationId xmlns:p14="http://schemas.microsoft.com/office/powerpoint/2010/main" val="13390331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And the simple rule is that you should write a UI test </a:t>
            </a:r>
            <a:r>
              <a:rPr lang="en-US" sz="1200" i="1" kern="1200" dirty="0">
                <a:solidFill>
                  <a:schemeClr val="tx1"/>
                </a:solidFill>
                <a:effectLst/>
                <a:latin typeface="+mn-lt"/>
                <a:ea typeface="+mn-ea"/>
                <a:cs typeface="+mn-cs"/>
              </a:rPr>
              <a:t>only </a:t>
            </a:r>
            <a:r>
              <a:rPr lang="en-US" sz="1200" kern="1200" dirty="0">
                <a:solidFill>
                  <a:schemeClr val="tx1"/>
                </a:solidFill>
                <a:effectLst/>
                <a:latin typeface="+mn-lt"/>
                <a:ea typeface="+mn-ea"/>
                <a:cs typeface="+mn-cs"/>
              </a:rPr>
              <a:t>when you can’t write a cheaper, faster, easier test that can give you the confidence that you desire.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Or, put another way, the surest way to guarantee that your UI tests </a:t>
            </a:r>
            <a:r>
              <a:rPr lang="en-US" sz="1200" i="1" kern="1200" dirty="0">
                <a:solidFill>
                  <a:schemeClr val="tx1"/>
                </a:solidFill>
                <a:effectLst/>
                <a:latin typeface="+mn-lt"/>
                <a:ea typeface="+mn-ea"/>
                <a:cs typeface="+mn-cs"/>
              </a:rPr>
              <a:t>aren’t </a:t>
            </a:r>
            <a:r>
              <a:rPr lang="en-US" sz="1200" kern="1200" dirty="0">
                <a:solidFill>
                  <a:schemeClr val="tx1"/>
                </a:solidFill>
                <a:effectLst/>
                <a:latin typeface="+mn-lt"/>
                <a:ea typeface="+mn-ea"/>
                <a:cs typeface="+mn-cs"/>
              </a:rPr>
              <a:t>fun to write is to use them to test the wrong things.</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12</a:t>
            </a:fld>
            <a:endParaRPr lang="en-US"/>
          </a:p>
        </p:txBody>
      </p:sp>
    </p:spTree>
    <p:extLst>
      <p:ext uri="{BB962C8B-B14F-4D97-AF65-F5344CB8AC3E}">
        <p14:creationId xmlns:p14="http://schemas.microsoft.com/office/powerpoint/2010/main" val="31103150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My team differentiates between these 4 types of tests, and each type of test involves a different trade-off between the cost to author or maintain that test and the confidence that it gives us about the system.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Unit tests are generally easy to write and cheap to execute, but because they tend to test things in isolation, they don’t give us a lot of confidence in the overall system.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UI tests give us lots of confidence about the system, but they’re hard to write and costly to execute. And there are varying degrees of trade-offs in the middle.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Whenever we set out to write a test, the first thing that we ask ourselves is “what is the lowest test type on this list that could conceivably test the code in question”? And if the answer to that question is “UI test”, then the very </a:t>
            </a:r>
            <a:r>
              <a:rPr lang="en-US" sz="1200" i="1" kern="1200" dirty="0">
                <a:solidFill>
                  <a:schemeClr val="tx1"/>
                </a:solidFill>
                <a:effectLst/>
                <a:latin typeface="+mn-lt"/>
                <a:ea typeface="+mn-ea"/>
                <a:cs typeface="+mn-cs"/>
              </a:rPr>
              <a:t>next </a:t>
            </a:r>
            <a:r>
              <a:rPr lang="en-US" sz="1200" kern="1200" dirty="0">
                <a:solidFill>
                  <a:schemeClr val="tx1"/>
                </a:solidFill>
                <a:effectLst/>
                <a:latin typeface="+mn-lt"/>
                <a:ea typeface="+mn-ea"/>
                <a:cs typeface="+mn-cs"/>
              </a:rPr>
              <a:t>question we ask is “how can we refactor the code to change that answer?”</a:t>
            </a:r>
          </a:p>
        </p:txBody>
      </p:sp>
      <p:sp>
        <p:nvSpPr>
          <p:cNvPr id="4" name="Slide Number Placeholder 3"/>
          <p:cNvSpPr>
            <a:spLocks noGrp="1"/>
          </p:cNvSpPr>
          <p:nvPr>
            <p:ph type="sldNum" sz="quarter" idx="10"/>
          </p:nvPr>
        </p:nvSpPr>
        <p:spPr/>
        <p:txBody>
          <a:bodyPr/>
          <a:lstStyle/>
          <a:p>
            <a:fld id="{89029652-62E7-43D6-83B5-097D7B7AA5D8}" type="slidenum">
              <a:rPr lang="en-US" smtClean="0"/>
              <a:t>13</a:t>
            </a:fld>
            <a:endParaRPr lang="en-US"/>
          </a:p>
        </p:txBody>
      </p:sp>
    </p:spTree>
    <p:extLst>
      <p:ext uri="{BB962C8B-B14F-4D97-AF65-F5344CB8AC3E}">
        <p14:creationId xmlns:p14="http://schemas.microsoft.com/office/powerpoint/2010/main" val="3731589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Here’s an example.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 common scenario we encounter is a requirement that some piece of information is hidden or visible based upon some other condition.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My application deals with licensing and credentialing, so the My Account might have a piece code that says that if the current user has an active license then the end date for their license cycle should be displayed. If the current user isn’t licensed, we show some default text instead.</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If this rule is important enough that it justifies a test, then the only way to do that is through a UI test, and the UI test would look like this:</a:t>
            </a:r>
          </a:p>
        </p:txBody>
      </p:sp>
      <p:sp>
        <p:nvSpPr>
          <p:cNvPr id="4" name="Slide Number Placeholder 3"/>
          <p:cNvSpPr>
            <a:spLocks noGrp="1"/>
          </p:cNvSpPr>
          <p:nvPr>
            <p:ph type="sldNum" sz="quarter" idx="10"/>
          </p:nvPr>
        </p:nvSpPr>
        <p:spPr/>
        <p:txBody>
          <a:bodyPr/>
          <a:lstStyle/>
          <a:p>
            <a:fld id="{89029652-62E7-43D6-83B5-097D7B7AA5D8}" type="slidenum">
              <a:rPr lang="en-US" smtClean="0"/>
              <a:t>14</a:t>
            </a:fld>
            <a:endParaRPr lang="en-US"/>
          </a:p>
        </p:txBody>
      </p:sp>
    </p:spTree>
    <p:extLst>
      <p:ext uri="{BB962C8B-B14F-4D97-AF65-F5344CB8AC3E}">
        <p14:creationId xmlns:p14="http://schemas.microsoft.com/office/powerpoint/2010/main" val="23200287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I’ll talk about some of these patterns in more detail in a little bit, but for now the point is that in order to test that one tiny piece of logic in the view code we’d have to create a new user object, save it, spin up the browser, log in as that user, navigate to the My Account page, and then use Selenium to determine if the cycle date is visible.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That’s a lot of setup work to test a tiny piece of logic!</a:t>
            </a:r>
          </a:p>
        </p:txBody>
      </p:sp>
      <p:sp>
        <p:nvSpPr>
          <p:cNvPr id="4" name="Slide Number Placeholder 3"/>
          <p:cNvSpPr>
            <a:spLocks noGrp="1"/>
          </p:cNvSpPr>
          <p:nvPr>
            <p:ph type="sldNum" sz="quarter" idx="10"/>
          </p:nvPr>
        </p:nvSpPr>
        <p:spPr/>
        <p:txBody>
          <a:bodyPr/>
          <a:lstStyle/>
          <a:p>
            <a:fld id="{89029652-62E7-43D6-83B5-097D7B7AA5D8}" type="slidenum">
              <a:rPr lang="en-US" smtClean="0"/>
              <a:t>15</a:t>
            </a:fld>
            <a:endParaRPr lang="en-US"/>
          </a:p>
        </p:txBody>
      </p:sp>
    </p:spTree>
    <p:extLst>
      <p:ext uri="{BB962C8B-B14F-4D97-AF65-F5344CB8AC3E}">
        <p14:creationId xmlns:p14="http://schemas.microsoft.com/office/powerpoint/2010/main" val="28432338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We’ll probably also want to test the negative case, in which the dates do NOT show up if the user is not licensed, which means creating a second copy of this test and having a second UI test repeat the whole process.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Now we have TWO different users being created in the database, TWO different paths through the login page, and TWICE as long of a feedback cycle.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is NOT the appropriate way to test logic like that.</a:t>
            </a:r>
          </a:p>
        </p:txBody>
      </p:sp>
      <p:sp>
        <p:nvSpPr>
          <p:cNvPr id="4" name="Slide Number Placeholder 3"/>
          <p:cNvSpPr>
            <a:spLocks noGrp="1"/>
          </p:cNvSpPr>
          <p:nvPr>
            <p:ph type="sldNum" sz="quarter" idx="10"/>
          </p:nvPr>
        </p:nvSpPr>
        <p:spPr/>
        <p:txBody>
          <a:bodyPr/>
          <a:lstStyle/>
          <a:p>
            <a:fld id="{89029652-62E7-43D6-83B5-097D7B7AA5D8}" type="slidenum">
              <a:rPr lang="en-US" smtClean="0"/>
              <a:t>16</a:t>
            </a:fld>
            <a:endParaRPr lang="en-US"/>
          </a:p>
        </p:txBody>
      </p:sp>
    </p:spTree>
    <p:extLst>
      <p:ext uri="{BB962C8B-B14F-4D97-AF65-F5344CB8AC3E}">
        <p14:creationId xmlns:p14="http://schemas.microsoft.com/office/powerpoint/2010/main" val="6595558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 better approach is to move that logic out of the view and into a method on the view model, and then write unit tests against the model.</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test is thousands of times faster than the UI test because it executes entirely in memory</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It’s easier to write because you’re not dealing with test data or login credentials or anything else.</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17</a:t>
            </a:fld>
            <a:endParaRPr lang="en-US"/>
          </a:p>
        </p:txBody>
      </p:sp>
    </p:spTree>
    <p:extLst>
      <p:ext uri="{BB962C8B-B14F-4D97-AF65-F5344CB8AC3E}">
        <p14:creationId xmlns:p14="http://schemas.microsoft.com/office/powerpoint/2010/main" val="6838188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Extracting code into unit tests really pays off when you’re testing multiple permutations of something.</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this case, I’ve written a single test that has been parameterized to cover both the scenario when the user IS licensed, and when they’re not. This allows me to reuse the same setup code which makes these tests easier to write and maintain.</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To be fair, you </a:t>
            </a:r>
            <a:r>
              <a:rPr lang="en-US" sz="1200" i="1" kern="1200" dirty="0">
                <a:solidFill>
                  <a:schemeClr val="tx1"/>
                </a:solidFill>
                <a:effectLst/>
                <a:latin typeface="+mn-lt"/>
                <a:ea typeface="+mn-ea"/>
                <a:cs typeface="+mn-cs"/>
              </a:rPr>
              <a:t>can </a:t>
            </a:r>
            <a:r>
              <a:rPr lang="en-US" sz="1200" kern="1200" dirty="0">
                <a:solidFill>
                  <a:schemeClr val="tx1"/>
                </a:solidFill>
                <a:effectLst/>
                <a:latin typeface="+mn-lt"/>
                <a:ea typeface="+mn-ea"/>
                <a:cs typeface="+mn-cs"/>
              </a:rPr>
              <a:t>write parameterized UI tests as well, but it gets hairy if those tests have to create or modify data because you end up with multiple tests, each trying to make the same permanent changes to the database. Unit tests don’t have any of those constraints.</a:t>
            </a:r>
          </a:p>
        </p:txBody>
      </p:sp>
      <p:sp>
        <p:nvSpPr>
          <p:cNvPr id="4" name="Slide Number Placeholder 3"/>
          <p:cNvSpPr>
            <a:spLocks noGrp="1"/>
          </p:cNvSpPr>
          <p:nvPr>
            <p:ph type="sldNum" sz="quarter" idx="10"/>
          </p:nvPr>
        </p:nvSpPr>
        <p:spPr/>
        <p:txBody>
          <a:bodyPr/>
          <a:lstStyle/>
          <a:p>
            <a:fld id="{89029652-62E7-43D6-83B5-097D7B7AA5D8}" type="slidenum">
              <a:rPr lang="en-US" smtClean="0"/>
              <a:t>18</a:t>
            </a:fld>
            <a:endParaRPr lang="en-US"/>
          </a:p>
        </p:txBody>
      </p:sp>
    </p:spTree>
    <p:extLst>
      <p:ext uri="{BB962C8B-B14F-4D97-AF65-F5344CB8AC3E}">
        <p14:creationId xmlns:p14="http://schemas.microsoft.com/office/powerpoint/2010/main" val="526588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There are lots of things that are easier to test as unit tests against a model rather than UI tests against a DOM. Formatting, calculations, element visibility, etc.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There are limitations though. A code-based unit test won’t detect if a certain string is being output, but then hidden with CSS, or removed from the DOM with JavaScript. That’s where your critical thinking comes into play – if the feature in question is on a highly dynamic page with lots of client-side complexity then maybe a UI test makes sense.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But if the feature in question is a simple HTML details page then you’re much better off keeping your views simple and stupid and putting formatting and calculation logic where it can be unit tested instead.</a:t>
            </a:r>
          </a:p>
        </p:txBody>
      </p:sp>
      <p:sp>
        <p:nvSpPr>
          <p:cNvPr id="4" name="Slide Number Placeholder 3"/>
          <p:cNvSpPr>
            <a:spLocks noGrp="1"/>
          </p:cNvSpPr>
          <p:nvPr>
            <p:ph type="sldNum" sz="quarter" idx="10"/>
          </p:nvPr>
        </p:nvSpPr>
        <p:spPr/>
        <p:txBody>
          <a:bodyPr/>
          <a:lstStyle/>
          <a:p>
            <a:fld id="{89029652-62E7-43D6-83B5-097D7B7AA5D8}" type="slidenum">
              <a:rPr lang="en-US" smtClean="0"/>
              <a:t>19</a:t>
            </a:fld>
            <a:endParaRPr lang="en-US"/>
          </a:p>
        </p:txBody>
      </p:sp>
    </p:spTree>
    <p:extLst>
      <p:ext uri="{BB962C8B-B14F-4D97-AF65-F5344CB8AC3E}">
        <p14:creationId xmlns:p14="http://schemas.microsoft.com/office/powerpoint/2010/main" val="14370402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And if you don’t write them right, they can be extremely brittle.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Even a tiny CSS change can break a whole suite of tests.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And because these tests take so long to run, triaging and fixing broken tests can be very time consuming.</a:t>
            </a:r>
          </a:p>
        </p:txBody>
      </p:sp>
      <p:sp>
        <p:nvSpPr>
          <p:cNvPr id="4" name="Slide Number Placeholder 3"/>
          <p:cNvSpPr>
            <a:spLocks noGrp="1"/>
          </p:cNvSpPr>
          <p:nvPr>
            <p:ph type="sldNum" sz="quarter" idx="10"/>
          </p:nvPr>
        </p:nvSpPr>
        <p:spPr/>
        <p:txBody>
          <a:bodyPr/>
          <a:lstStyle/>
          <a:p>
            <a:fld id="{89029652-62E7-43D6-83B5-097D7B7AA5D8}" type="slidenum">
              <a:rPr lang="en-US" smtClean="0"/>
              <a:t>2</a:t>
            </a:fld>
            <a:endParaRPr lang="en-US"/>
          </a:p>
        </p:txBody>
      </p:sp>
    </p:spTree>
    <p:extLst>
      <p:ext uri="{BB962C8B-B14F-4D97-AF65-F5344CB8AC3E}">
        <p14:creationId xmlns:p14="http://schemas.microsoft.com/office/powerpoint/2010/main" val="6886878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If we want more confidence in the system than we get from a unit test, the next best thing we can do is get rid of all the mocks and start testing things against a real database and in collaboration with each other.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Many teams will say that any test that hits a database is an “integration test”. On my team, I differentiate between “data tests” and “integration tests” because it helps us be more explicit about coverage.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difference between them is what layer of the stack they target. A data test is basically a unit test of the data access layer, and an integration test calls something higher in the application stack.</a:t>
            </a:r>
          </a:p>
        </p:txBody>
      </p:sp>
      <p:sp>
        <p:nvSpPr>
          <p:cNvPr id="4" name="Slide Number Placeholder 3"/>
          <p:cNvSpPr>
            <a:spLocks noGrp="1"/>
          </p:cNvSpPr>
          <p:nvPr>
            <p:ph type="sldNum" sz="quarter" idx="10"/>
          </p:nvPr>
        </p:nvSpPr>
        <p:spPr/>
        <p:txBody>
          <a:bodyPr/>
          <a:lstStyle/>
          <a:p>
            <a:fld id="{89029652-62E7-43D6-83B5-097D7B7AA5D8}" type="slidenum">
              <a:rPr lang="en-US" smtClean="0"/>
              <a:t>20</a:t>
            </a:fld>
            <a:endParaRPr lang="en-US"/>
          </a:p>
        </p:txBody>
      </p:sp>
    </p:spTree>
    <p:extLst>
      <p:ext uri="{BB962C8B-B14F-4D97-AF65-F5344CB8AC3E}">
        <p14:creationId xmlns:p14="http://schemas.microsoft.com/office/powerpoint/2010/main" val="24234275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If we want more confidence in the system than we get from a unit test, the next best thing we can do is get rid of all the mocks and start testing things against a real database and in collaboration with each other.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There are all kinds of things that you can test for using integration tests that don’t require spinning up a browser:</a:t>
            </a:r>
          </a:p>
          <a:p>
            <a:pPr lvl="0"/>
            <a:r>
              <a:rPr lang="en-US" sz="1200" kern="1200" dirty="0">
                <a:solidFill>
                  <a:schemeClr val="tx1"/>
                </a:solidFill>
                <a:effectLst/>
                <a:latin typeface="+mn-lt"/>
                <a:ea typeface="+mn-ea"/>
                <a:cs typeface="+mn-cs"/>
              </a:rPr>
              <a:t>Database changes</a:t>
            </a:r>
          </a:p>
          <a:p>
            <a:pPr lvl="0"/>
            <a:r>
              <a:rPr lang="en-US" sz="1200" kern="1200" dirty="0">
                <a:solidFill>
                  <a:schemeClr val="tx1"/>
                </a:solidFill>
                <a:effectLst/>
                <a:latin typeface="+mn-lt"/>
                <a:ea typeface="+mn-ea"/>
                <a:cs typeface="+mn-cs"/>
              </a:rPr>
              <a:t>File system updates</a:t>
            </a:r>
          </a:p>
          <a:p>
            <a:pPr lvl="0"/>
            <a:r>
              <a:rPr lang="en-US" sz="1200" kern="1200" dirty="0">
                <a:solidFill>
                  <a:schemeClr val="tx1"/>
                </a:solidFill>
                <a:effectLst/>
                <a:latin typeface="+mn-lt"/>
                <a:ea typeface="+mn-ea"/>
                <a:cs typeface="+mn-cs"/>
              </a:rPr>
              <a:t>Email delivery</a:t>
            </a:r>
          </a:p>
          <a:p>
            <a:endParaRPr lang="en-US" dirty="0"/>
          </a:p>
          <a:p>
            <a:r>
              <a:rPr lang="en-US" dirty="0"/>
              <a:t>Really, any code that has an externally visible side effect outside the browser itself can, and likely should, be tested with an integration test instead.</a:t>
            </a:r>
          </a:p>
        </p:txBody>
      </p:sp>
      <p:sp>
        <p:nvSpPr>
          <p:cNvPr id="4" name="Slide Number Placeholder 3"/>
          <p:cNvSpPr>
            <a:spLocks noGrp="1"/>
          </p:cNvSpPr>
          <p:nvPr>
            <p:ph type="sldNum" sz="quarter" idx="10"/>
          </p:nvPr>
        </p:nvSpPr>
        <p:spPr/>
        <p:txBody>
          <a:bodyPr/>
          <a:lstStyle/>
          <a:p>
            <a:fld id="{89029652-62E7-43D6-83B5-097D7B7AA5D8}" type="slidenum">
              <a:rPr lang="en-US" smtClean="0"/>
              <a:t>21</a:t>
            </a:fld>
            <a:endParaRPr lang="en-US"/>
          </a:p>
        </p:txBody>
      </p:sp>
    </p:spTree>
    <p:extLst>
      <p:ext uri="{BB962C8B-B14F-4D97-AF65-F5344CB8AC3E}">
        <p14:creationId xmlns:p14="http://schemas.microsoft.com/office/powerpoint/2010/main" val="22167606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fact, the vast majority of our tests that validate true business-logic are data or integration tests. We deliberately write that logic so that we’re able to test it without exercising the UI.</a:t>
            </a:r>
          </a:p>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22</a:t>
            </a:fld>
            <a:endParaRPr lang="en-US"/>
          </a:p>
        </p:txBody>
      </p:sp>
    </p:spTree>
    <p:extLst>
      <p:ext uri="{BB962C8B-B14F-4D97-AF65-F5344CB8AC3E}">
        <p14:creationId xmlns:p14="http://schemas.microsoft.com/office/powerpoint/2010/main" val="11935581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That brings us, finally, to UI tests, which are the most costly tests we write, but also the ones that give us the most confidence.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 already said that we use unit tests against a view model to check for calculations and visibility of certain data, and that we use integration tests to validate most of our business logic.</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So what does that leave for UI tests to focus on?</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Well, we try to only write UI tests for things that cannot be tested any other way. And if you think about it, there are </a:t>
            </a:r>
            <a:r>
              <a:rPr lang="en-US" sz="1200" i="1" kern="1200" dirty="0">
                <a:solidFill>
                  <a:schemeClr val="tx1"/>
                </a:solidFill>
                <a:effectLst/>
                <a:latin typeface="+mn-lt"/>
                <a:ea typeface="+mn-ea"/>
                <a:cs typeface="+mn-cs"/>
              </a:rPr>
              <a:t>lots </a:t>
            </a:r>
            <a:r>
              <a:rPr lang="en-US" sz="1200" kern="1200" dirty="0">
                <a:solidFill>
                  <a:schemeClr val="tx1"/>
                </a:solidFill>
                <a:effectLst/>
                <a:latin typeface="+mn-lt"/>
                <a:ea typeface="+mn-ea"/>
                <a:cs typeface="+mn-cs"/>
              </a:rPr>
              <a:t>of things that are difficult to test without standing up the full web stack, hitting it with a browser, parsing the HTML, and executing the JavaScript.</a:t>
            </a:r>
            <a:br>
              <a:rPr lang="en-US" sz="1200" kern="1200" dirty="0">
                <a:solidFill>
                  <a:schemeClr val="tx1"/>
                </a:solidFill>
                <a:effectLst/>
                <a:latin typeface="+mn-lt"/>
                <a:ea typeface="+mn-ea"/>
                <a:cs typeface="+mn-cs"/>
              </a:rPr>
            </a:br>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23</a:t>
            </a:fld>
            <a:endParaRPr lang="en-US"/>
          </a:p>
        </p:txBody>
      </p:sp>
    </p:spTree>
    <p:extLst>
      <p:ext uri="{BB962C8B-B14F-4D97-AF65-F5344CB8AC3E}">
        <p14:creationId xmlns:p14="http://schemas.microsoft.com/office/powerpoint/2010/main" val="1670251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Let’s say you have a simple Edit page. Someone clicks on a link and hits an endpoint and the system returns an HTML form. The person makes changes to the form and clicks submit, and then the form gets </a:t>
            </a:r>
            <a:r>
              <a:rPr lang="en-US" sz="1200" kern="1200" dirty="0" err="1">
                <a:solidFill>
                  <a:schemeClr val="tx1"/>
                </a:solidFill>
                <a:effectLst/>
                <a:latin typeface="+mn-lt"/>
                <a:ea typeface="+mn-ea"/>
                <a:cs typeface="+mn-cs"/>
              </a:rPr>
              <a:t>POSTed</a:t>
            </a:r>
            <a:r>
              <a:rPr lang="en-US" sz="1200" kern="1200" dirty="0">
                <a:solidFill>
                  <a:schemeClr val="tx1"/>
                </a:solidFill>
                <a:effectLst/>
                <a:latin typeface="+mn-lt"/>
                <a:ea typeface="+mn-ea"/>
                <a:cs typeface="+mn-cs"/>
              </a:rPr>
              <a:t> to another endpoint where the form data is processed in some way.</a:t>
            </a:r>
            <a:br>
              <a:rPr lang="en-US" sz="1200" kern="1200" dirty="0">
                <a:solidFill>
                  <a:schemeClr val="tx1"/>
                </a:solidFill>
                <a:effectLst/>
                <a:latin typeface="+mn-lt"/>
                <a:ea typeface="+mn-ea"/>
                <a:cs typeface="+mn-cs"/>
              </a:rPr>
            </a:b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Think about all of the things that could go wrong:</a:t>
            </a:r>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24</a:t>
            </a:fld>
            <a:endParaRPr lang="en-US"/>
          </a:p>
        </p:txBody>
      </p:sp>
    </p:spTree>
    <p:extLst>
      <p:ext uri="{BB962C8B-B14F-4D97-AF65-F5344CB8AC3E}">
        <p14:creationId xmlns:p14="http://schemas.microsoft.com/office/powerpoint/2010/main" val="16199031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Maybe the code that renders the form doesn’t initialize its default values to match the thing being edited, so the form renders but the fields are blank.</a:t>
            </a:r>
          </a:p>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25</a:t>
            </a:fld>
            <a:endParaRPr lang="en-US"/>
          </a:p>
        </p:txBody>
      </p:sp>
    </p:spTree>
    <p:extLst>
      <p:ext uri="{BB962C8B-B14F-4D97-AF65-F5344CB8AC3E}">
        <p14:creationId xmlns:p14="http://schemas.microsoft.com/office/powerpoint/2010/main" val="329255998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Maybe the form uses a jQuery plugin for one of the fields, but there’s a syntax error in some JavaScript and it causes the JS engine to abort before the plugin is fully initialized. </a:t>
            </a:r>
          </a:p>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26</a:t>
            </a:fld>
            <a:endParaRPr lang="en-US"/>
          </a:p>
        </p:txBody>
      </p:sp>
    </p:spTree>
    <p:extLst>
      <p:ext uri="{BB962C8B-B14F-4D97-AF65-F5344CB8AC3E}">
        <p14:creationId xmlns:p14="http://schemas.microsoft.com/office/powerpoint/2010/main" val="34197903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Or maybe someone changed a CSS class on a field, but didn’t update the JS to match so the plugin doesn’t actually do anything.</a:t>
            </a:r>
          </a:p>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27</a:t>
            </a:fld>
            <a:endParaRPr lang="en-US"/>
          </a:p>
        </p:txBody>
      </p:sp>
    </p:spTree>
    <p:extLst>
      <p:ext uri="{BB962C8B-B14F-4D97-AF65-F5344CB8AC3E}">
        <p14:creationId xmlns:p14="http://schemas.microsoft.com/office/powerpoint/2010/main" val="63047275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Or maybe the &lt;form&gt; tag has a typo in the action element and points to an invalid location, or maybe the endpoint it posts to has been renamed but the form wasn’t updated</a:t>
            </a:r>
          </a:p>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28</a:t>
            </a:fld>
            <a:endParaRPr lang="en-US"/>
          </a:p>
        </p:txBody>
      </p:sp>
    </p:spTree>
    <p:extLst>
      <p:ext uri="{BB962C8B-B14F-4D97-AF65-F5344CB8AC3E}">
        <p14:creationId xmlns:p14="http://schemas.microsoft.com/office/powerpoint/2010/main" val="283073036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Or maybe the field names on the form don’t match up with the payload the endpoint is expecting, so even though the user’s changes are sent to the server, they end up getting ignored.</a:t>
            </a:r>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29</a:t>
            </a:fld>
            <a:endParaRPr lang="en-US"/>
          </a:p>
        </p:txBody>
      </p:sp>
    </p:spTree>
    <p:extLst>
      <p:ext uri="{BB962C8B-B14F-4D97-AF65-F5344CB8AC3E}">
        <p14:creationId xmlns:p14="http://schemas.microsoft.com/office/powerpoint/2010/main" val="20495041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For those reasons, and many more, my team </a:t>
            </a:r>
            <a:r>
              <a:rPr lang="en-US" sz="1200" b="1" kern="1200" dirty="0">
                <a:solidFill>
                  <a:schemeClr val="tx1"/>
                </a:solidFill>
                <a:effectLst/>
                <a:latin typeface="+mn-lt"/>
                <a:ea typeface="+mn-ea"/>
                <a:cs typeface="+mn-cs"/>
              </a:rPr>
              <a:t>resisted writing UI tests</a:t>
            </a:r>
            <a:r>
              <a:rPr lang="en-US" sz="1200" kern="1200" dirty="0">
                <a:solidFill>
                  <a:schemeClr val="tx1"/>
                </a:solidFill>
                <a:effectLst/>
                <a:latin typeface="+mn-lt"/>
                <a:ea typeface="+mn-ea"/>
                <a:cs typeface="+mn-cs"/>
              </a:rPr>
              <a:t> for a long time. We’ve been producing a large and complex SaaS product for about 8 years. We’ve been writing unit and integration tests since the beginning, and we’re up to almost n7000 unit and integration tests.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You might think that with thousands of unit and integration tests, that we’d be able to </a:t>
            </a:r>
            <a:r>
              <a:rPr lang="en-US" sz="1200" b="1" kern="1200" dirty="0">
                <a:solidFill>
                  <a:schemeClr val="tx1"/>
                </a:solidFill>
                <a:effectLst/>
                <a:latin typeface="+mn-lt"/>
                <a:ea typeface="+mn-ea"/>
                <a:cs typeface="+mn-cs"/>
              </a:rPr>
              <a:t>very quickly release new code</a:t>
            </a:r>
            <a:r>
              <a:rPr lang="en-US" sz="1200" kern="1200" dirty="0">
                <a:solidFill>
                  <a:schemeClr val="tx1"/>
                </a:solidFill>
                <a:effectLst/>
                <a:latin typeface="+mn-lt"/>
                <a:ea typeface="+mn-ea"/>
                <a:cs typeface="+mn-cs"/>
              </a:rPr>
              <a:t> into production.</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But if you thought that two years ago, you’d have been wrong. Unfortunately, no matter how many unit and integration tests we wrote, we kept having experiences like this. </a:t>
            </a:r>
          </a:p>
          <a:p>
            <a:endParaRPr lang="en-US" dirty="0"/>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3</a:t>
            </a:fld>
            <a:endParaRPr lang="en-US"/>
          </a:p>
        </p:txBody>
      </p:sp>
    </p:spTree>
    <p:extLst>
      <p:ext uri="{BB962C8B-B14F-4D97-AF65-F5344CB8AC3E}">
        <p14:creationId xmlns:p14="http://schemas.microsoft.com/office/powerpoint/2010/main" val="185160587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These sorts of things are impossible to catch without using a browser, so that’s what we focus UI tests on.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rarely, if ever, write UI tests to validate back-end business rules; it’s all about testing user interaction with the UI.</a:t>
            </a:r>
          </a:p>
          <a:p>
            <a:endParaRPr lang="en-US" dirty="0"/>
          </a:p>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30</a:t>
            </a:fld>
            <a:endParaRPr lang="en-US"/>
          </a:p>
        </p:txBody>
      </p:sp>
    </p:spTree>
    <p:extLst>
      <p:ext uri="{BB962C8B-B14F-4D97-AF65-F5344CB8AC3E}">
        <p14:creationId xmlns:p14="http://schemas.microsoft.com/office/powerpoint/2010/main" val="173896549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Once you’ve decided that you have something worth testing via the UI, you need to write the actual test. Every UI test needs to consider 4 things:</a:t>
            </a:r>
          </a:p>
          <a:p>
            <a:endParaRPr lang="en-US"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What baseline data needs to exist before the test can run?</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What user identity will be used to perform the test? </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How does the test navigate to the “starting page” or context from which the test begins? </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Once the browser is on the target page, how do we write good, clean, maintainable test code?</a:t>
            </a:r>
          </a:p>
          <a:p>
            <a:pPr marL="171450" lvl="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0" lvl="0" indent="0">
              <a:buFont typeface="Arial" panose="020B0604020202020204" pitchFamily="34" charset="0"/>
              <a:buNone/>
            </a:pPr>
            <a:r>
              <a:rPr lang="en-US" sz="1200" kern="1200" dirty="0">
                <a:solidFill>
                  <a:schemeClr val="tx1"/>
                </a:solidFill>
                <a:effectLst/>
                <a:latin typeface="+mn-lt"/>
                <a:ea typeface="+mn-ea"/>
                <a:cs typeface="+mn-cs"/>
              </a:rPr>
              <a:t>There are trade-offs and interesting challenges in each of these areas. I’m going to start with the test code itself, and work my way backwards.</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31</a:t>
            </a:fld>
            <a:endParaRPr lang="en-US"/>
          </a:p>
        </p:txBody>
      </p:sp>
    </p:spTree>
    <p:extLst>
      <p:ext uri="{BB962C8B-B14F-4D97-AF65-F5344CB8AC3E}">
        <p14:creationId xmlns:p14="http://schemas.microsoft.com/office/powerpoint/2010/main" val="308940571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Like many teams doing UI testing, we organize our tests using the Page Object pattern, so we create a </a:t>
            </a:r>
            <a:r>
              <a:rPr lang="en-US" sz="1200" kern="1200" dirty="0" err="1">
                <a:solidFill>
                  <a:schemeClr val="tx1"/>
                </a:solidFill>
                <a:effectLst/>
                <a:latin typeface="+mn-lt"/>
                <a:ea typeface="+mn-ea"/>
                <a:cs typeface="+mn-cs"/>
              </a:rPr>
              <a:t>PageObject</a:t>
            </a:r>
            <a:r>
              <a:rPr lang="en-US" sz="1200" kern="1200" dirty="0">
                <a:solidFill>
                  <a:schemeClr val="tx1"/>
                </a:solidFill>
                <a:effectLst/>
                <a:latin typeface="+mn-lt"/>
                <a:ea typeface="+mn-ea"/>
                <a:cs typeface="+mn-cs"/>
              </a:rPr>
              <a:t> class for every page or UI component that we want to test.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this case, I’ll be showing you the </a:t>
            </a:r>
            <a:r>
              <a:rPr lang="en-US" sz="1200" kern="1200" dirty="0" err="1">
                <a:solidFill>
                  <a:schemeClr val="tx1"/>
                </a:solidFill>
                <a:effectLst/>
                <a:latin typeface="+mn-lt"/>
                <a:ea typeface="+mn-ea"/>
                <a:cs typeface="+mn-cs"/>
              </a:rPr>
              <a:t>PageObject</a:t>
            </a:r>
            <a:r>
              <a:rPr lang="en-US" sz="1200" kern="1200" dirty="0">
                <a:solidFill>
                  <a:schemeClr val="tx1"/>
                </a:solidFill>
                <a:effectLst/>
                <a:latin typeface="+mn-lt"/>
                <a:ea typeface="+mn-ea"/>
                <a:cs typeface="+mn-cs"/>
              </a:rPr>
              <a:t> for a Login page.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point of a </a:t>
            </a:r>
            <a:r>
              <a:rPr lang="en-US" sz="1200" kern="1200" dirty="0" err="1">
                <a:solidFill>
                  <a:schemeClr val="tx1"/>
                </a:solidFill>
                <a:effectLst/>
                <a:latin typeface="+mn-lt"/>
                <a:ea typeface="+mn-ea"/>
                <a:cs typeface="+mn-cs"/>
              </a:rPr>
              <a:t>PageObject</a:t>
            </a:r>
            <a:r>
              <a:rPr lang="en-US" sz="1200" kern="1200" dirty="0">
                <a:solidFill>
                  <a:schemeClr val="tx1"/>
                </a:solidFill>
                <a:effectLst/>
                <a:latin typeface="+mn-lt"/>
                <a:ea typeface="+mn-ea"/>
                <a:cs typeface="+mn-cs"/>
              </a:rPr>
              <a:t> is to create an API that your UI tests can use to interact with that page. The idea is that by writing tests against this API they’ll be cleaner, have less duplication, and be less tightly coupled to any one specific automation framework.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32</a:t>
            </a:fld>
            <a:endParaRPr lang="en-US"/>
          </a:p>
        </p:txBody>
      </p:sp>
    </p:spTree>
    <p:extLst>
      <p:ext uri="{BB962C8B-B14F-4D97-AF65-F5344CB8AC3E}">
        <p14:creationId xmlns:p14="http://schemas.microsoft.com/office/powerpoint/2010/main" val="26606397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first thing that we do in these </a:t>
            </a:r>
            <a:r>
              <a:rPr lang="en-US" sz="1200" kern="1200" dirty="0" err="1">
                <a:solidFill>
                  <a:schemeClr val="tx1"/>
                </a:solidFill>
                <a:effectLst/>
                <a:latin typeface="+mn-lt"/>
                <a:ea typeface="+mn-ea"/>
                <a:cs typeface="+mn-cs"/>
              </a:rPr>
              <a:t>PageObjects</a:t>
            </a:r>
            <a:r>
              <a:rPr lang="en-US" sz="1200" kern="1200" dirty="0">
                <a:solidFill>
                  <a:schemeClr val="tx1"/>
                </a:solidFill>
                <a:effectLst/>
                <a:latin typeface="+mn-lt"/>
                <a:ea typeface="+mn-ea"/>
                <a:cs typeface="+mn-cs"/>
              </a:rPr>
              <a:t> is create public properties representing the HTML elements on that page.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For instance, this is a Login page so it has a username field, a password field, and a button to submit the form.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idea is that whenever your test code references one of these properties, they will get back a proxy object that allows that test to interact with the underlying DOM element.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How you actually </a:t>
            </a:r>
            <a:r>
              <a:rPr lang="en-US" sz="1200" i="1" kern="1200" dirty="0">
                <a:solidFill>
                  <a:schemeClr val="tx1"/>
                </a:solidFill>
                <a:effectLst/>
                <a:latin typeface="+mn-lt"/>
                <a:ea typeface="+mn-ea"/>
                <a:cs typeface="+mn-cs"/>
              </a:rPr>
              <a:t>implement </a:t>
            </a:r>
            <a:r>
              <a:rPr lang="en-US" sz="1200" kern="1200" dirty="0">
                <a:solidFill>
                  <a:schemeClr val="tx1"/>
                </a:solidFill>
                <a:effectLst/>
                <a:latin typeface="+mn-lt"/>
                <a:ea typeface="+mn-ea"/>
                <a:cs typeface="+mn-cs"/>
              </a:rPr>
              <a:t>these properties will depend on the specific browser automation tool that you’re using. We use Selenium WebDriver which gives us…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33</a:t>
            </a:fld>
            <a:endParaRPr lang="en-US"/>
          </a:p>
        </p:txBody>
      </p:sp>
    </p:spTree>
    <p:extLst>
      <p:ext uri="{BB962C8B-B14F-4D97-AF65-F5344CB8AC3E}">
        <p14:creationId xmlns:p14="http://schemas.microsoft.com/office/powerpoint/2010/main" val="327434723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…this handy </a:t>
            </a:r>
            <a:r>
              <a:rPr lang="en-US" sz="1200" kern="1200" dirty="0" err="1">
                <a:solidFill>
                  <a:schemeClr val="tx1"/>
                </a:solidFill>
                <a:effectLst/>
                <a:latin typeface="+mn-lt"/>
                <a:ea typeface="+mn-ea"/>
                <a:cs typeface="+mn-cs"/>
              </a:rPr>
              <a:t>FindsBy</a:t>
            </a:r>
            <a:r>
              <a:rPr lang="en-US" sz="1200" kern="1200" dirty="0">
                <a:solidFill>
                  <a:schemeClr val="tx1"/>
                </a:solidFill>
                <a:effectLst/>
                <a:latin typeface="+mn-lt"/>
                <a:ea typeface="+mn-ea"/>
                <a:cs typeface="+mn-cs"/>
              </a:rPr>
              <a:t> attribute which makes it super easy to declaratively bind each property to the DOM using different types of selectors.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If I use this “Id” locator, then whenever a piece of code references the </a:t>
            </a:r>
            <a:r>
              <a:rPr lang="en-US" sz="1200" kern="1200" dirty="0" err="1">
                <a:solidFill>
                  <a:schemeClr val="tx1"/>
                </a:solidFill>
                <a:effectLst/>
                <a:latin typeface="+mn-lt"/>
                <a:ea typeface="+mn-ea"/>
                <a:cs typeface="+mn-cs"/>
              </a:rPr>
              <a:t>UserName</a:t>
            </a:r>
            <a:r>
              <a:rPr lang="en-US" sz="1200" kern="1200" dirty="0">
                <a:solidFill>
                  <a:schemeClr val="tx1"/>
                </a:solidFill>
                <a:effectLst/>
                <a:latin typeface="+mn-lt"/>
                <a:ea typeface="+mn-ea"/>
                <a:cs typeface="+mn-cs"/>
              </a:rPr>
              <a:t> property, WebDriver will go out to the DOM and find the element with the </a:t>
            </a:r>
            <a:r>
              <a:rPr lang="en-US" sz="1200" kern="1200" dirty="0" err="1">
                <a:solidFill>
                  <a:schemeClr val="tx1"/>
                </a:solidFill>
                <a:effectLst/>
                <a:latin typeface="+mn-lt"/>
                <a:ea typeface="+mn-ea"/>
                <a:cs typeface="+mn-cs"/>
              </a:rPr>
              <a:t>UserName</a:t>
            </a:r>
            <a:r>
              <a:rPr lang="en-US" sz="1200" kern="1200" dirty="0">
                <a:solidFill>
                  <a:schemeClr val="tx1"/>
                </a:solidFill>
                <a:effectLst/>
                <a:latin typeface="+mn-lt"/>
                <a:ea typeface="+mn-ea"/>
                <a:cs typeface="+mn-cs"/>
              </a:rPr>
              <a:t> ID, and then return an instance of </a:t>
            </a:r>
            <a:r>
              <a:rPr lang="en-US" sz="1200" kern="1200" dirty="0" err="1">
                <a:solidFill>
                  <a:schemeClr val="tx1"/>
                </a:solidFill>
                <a:effectLst/>
                <a:latin typeface="+mn-lt"/>
                <a:ea typeface="+mn-ea"/>
                <a:cs typeface="+mn-cs"/>
              </a:rPr>
              <a:t>IWebElement</a:t>
            </a:r>
            <a:r>
              <a:rPr lang="en-US" sz="1200" kern="1200" dirty="0">
                <a:solidFill>
                  <a:schemeClr val="tx1"/>
                </a:solidFill>
                <a:effectLst/>
                <a:latin typeface="+mn-lt"/>
                <a:ea typeface="+mn-ea"/>
                <a:cs typeface="+mn-cs"/>
              </a:rPr>
              <a:t> that is bound to that DOM element.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addition to the ID selector like you see here we also frequently use…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34</a:t>
            </a:fld>
            <a:endParaRPr lang="en-US"/>
          </a:p>
        </p:txBody>
      </p:sp>
    </p:spTree>
    <p:extLst>
      <p:ext uri="{BB962C8B-B14F-4D97-AF65-F5344CB8AC3E}">
        <p14:creationId xmlns:p14="http://schemas.microsoft.com/office/powerpoint/2010/main" val="374157611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 </a:t>
            </a:r>
            <a:r>
              <a:rPr lang="en-US" sz="1200" kern="1200" dirty="0">
                <a:solidFill>
                  <a:schemeClr val="tx1"/>
                </a:solidFill>
                <a:effectLst/>
                <a:latin typeface="+mn-lt"/>
                <a:ea typeface="+mn-ea"/>
                <a:cs typeface="+mn-cs"/>
              </a:rPr>
              <a:t>CSS class name and CSS Selector strategies as well.</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I’m going to talk more about writing good selectors in a little bit, for now the main point is that the </a:t>
            </a:r>
            <a:r>
              <a:rPr lang="en-US" sz="1200" kern="1200" dirty="0" err="1">
                <a:solidFill>
                  <a:schemeClr val="tx1"/>
                </a:solidFill>
                <a:effectLst/>
                <a:latin typeface="+mn-lt"/>
                <a:ea typeface="+mn-ea"/>
                <a:cs typeface="+mn-cs"/>
              </a:rPr>
              <a:t>PageObject</a:t>
            </a:r>
            <a:r>
              <a:rPr lang="en-US" sz="1200" kern="1200" dirty="0">
                <a:solidFill>
                  <a:schemeClr val="tx1"/>
                </a:solidFill>
                <a:effectLst/>
                <a:latin typeface="+mn-lt"/>
                <a:ea typeface="+mn-ea"/>
                <a:cs typeface="+mn-cs"/>
              </a:rPr>
              <a:t> exposes its HTML elements as public properties, and if you’re using WebDriver you can use the </a:t>
            </a:r>
            <a:r>
              <a:rPr lang="en-US" sz="1200" kern="1200" dirty="0" err="1">
                <a:solidFill>
                  <a:schemeClr val="tx1"/>
                </a:solidFill>
                <a:effectLst/>
                <a:latin typeface="+mn-lt"/>
                <a:ea typeface="+mn-ea"/>
                <a:cs typeface="+mn-cs"/>
              </a:rPr>
              <a:t>FindsBy</a:t>
            </a:r>
            <a:r>
              <a:rPr lang="en-US" sz="1200" kern="1200" dirty="0">
                <a:solidFill>
                  <a:schemeClr val="tx1"/>
                </a:solidFill>
                <a:effectLst/>
                <a:latin typeface="+mn-lt"/>
                <a:ea typeface="+mn-ea"/>
                <a:cs typeface="+mn-cs"/>
              </a:rPr>
              <a:t> attribute to easily bind those properties to the DOM. All we have to do is worry about the selector and Selenium WebDriver handles the rest.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35</a:t>
            </a:fld>
            <a:endParaRPr lang="en-US"/>
          </a:p>
        </p:txBody>
      </p:sp>
    </p:spTree>
    <p:extLst>
      <p:ext uri="{BB962C8B-B14F-4D97-AF65-F5344CB8AC3E}">
        <p14:creationId xmlns:p14="http://schemas.microsoft.com/office/powerpoint/2010/main" val="66075943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Using </a:t>
            </a:r>
            <a:r>
              <a:rPr lang="en-US" sz="1200" kern="1200" dirty="0" err="1">
                <a:solidFill>
                  <a:schemeClr val="tx1"/>
                </a:solidFill>
                <a:effectLst/>
                <a:latin typeface="+mn-lt"/>
                <a:ea typeface="+mn-ea"/>
                <a:cs typeface="+mn-cs"/>
              </a:rPr>
              <a:t>PageObject</a:t>
            </a:r>
            <a:r>
              <a:rPr lang="en-US" sz="1200" kern="1200" dirty="0">
                <a:solidFill>
                  <a:schemeClr val="tx1"/>
                </a:solidFill>
                <a:effectLst/>
                <a:latin typeface="+mn-lt"/>
                <a:ea typeface="+mn-ea"/>
                <a:cs typeface="+mn-cs"/>
              </a:rPr>
              <a:t> like this is an example of writing an </a:t>
            </a:r>
            <a:r>
              <a:rPr lang="en-US" sz="1200" i="1" kern="1200" dirty="0">
                <a:solidFill>
                  <a:schemeClr val="tx1"/>
                </a:solidFill>
                <a:effectLst/>
                <a:latin typeface="+mn-lt"/>
                <a:ea typeface="+mn-ea"/>
                <a:cs typeface="+mn-cs"/>
              </a:rPr>
              <a:t>application-centric </a:t>
            </a:r>
            <a:r>
              <a:rPr lang="en-US" sz="1200" kern="1200" dirty="0">
                <a:solidFill>
                  <a:schemeClr val="tx1"/>
                </a:solidFill>
                <a:effectLst/>
                <a:latin typeface="+mn-lt"/>
                <a:ea typeface="+mn-ea"/>
                <a:cs typeface="+mn-cs"/>
              </a:rPr>
              <a:t>API for interacting with the page.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An application-centric API is focused around what the elements </a:t>
            </a:r>
            <a:r>
              <a:rPr lang="en-US" sz="1200" i="1" kern="1200" dirty="0">
                <a:solidFill>
                  <a:schemeClr val="tx1"/>
                </a:solidFill>
                <a:effectLst/>
                <a:latin typeface="+mn-lt"/>
                <a:ea typeface="+mn-ea"/>
                <a:cs typeface="+mn-cs"/>
              </a:rPr>
              <a:t>mean </a:t>
            </a:r>
            <a:r>
              <a:rPr lang="en-US" sz="1200" kern="1200" dirty="0">
                <a:solidFill>
                  <a:schemeClr val="tx1"/>
                </a:solidFill>
                <a:effectLst/>
                <a:latin typeface="+mn-lt"/>
                <a:ea typeface="+mn-ea"/>
                <a:cs typeface="+mn-cs"/>
              </a:rPr>
              <a:t>and how they can be used. They allow a software client, like a test, to do anything a human being could do without knowing anything about the underlying HTML.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is how humans interact with a website: you go to the form, you see a field called username, you type into it, and then you click submit. You don’t need to know anything about how that form is actually built in order to interact with it.</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36</a:t>
            </a:fld>
            <a:endParaRPr lang="en-US"/>
          </a:p>
        </p:txBody>
      </p:sp>
    </p:spTree>
    <p:extLst>
      <p:ext uri="{BB962C8B-B14F-4D97-AF65-F5344CB8AC3E}">
        <p14:creationId xmlns:p14="http://schemas.microsoft.com/office/powerpoint/2010/main" val="38166153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Contrast that with an HTML-centric API like you see here. In this case, test authors must have intimate knowledge of how a page is implemented in order to write a test, and changes to the HTML structure could break a large number of tests.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Following the </a:t>
            </a:r>
            <a:r>
              <a:rPr lang="en-US" sz="1200" kern="1200" dirty="0" err="1">
                <a:solidFill>
                  <a:schemeClr val="tx1"/>
                </a:solidFill>
                <a:effectLst/>
                <a:latin typeface="+mn-lt"/>
                <a:ea typeface="+mn-ea"/>
                <a:cs typeface="+mn-cs"/>
              </a:rPr>
              <a:t>PageObject</a:t>
            </a:r>
            <a:r>
              <a:rPr lang="en-US" sz="1200" kern="1200" dirty="0">
                <a:solidFill>
                  <a:schemeClr val="tx1"/>
                </a:solidFill>
                <a:effectLst/>
                <a:latin typeface="+mn-lt"/>
                <a:ea typeface="+mn-ea"/>
                <a:cs typeface="+mn-cs"/>
              </a:rPr>
              <a:t> pattern makes UI tests extremely easy to author. If you see HTML locators showing up in your actual tests, you’re very likely doing something wrong and shooting yourself in the foot.</a:t>
            </a:r>
          </a:p>
        </p:txBody>
      </p:sp>
      <p:sp>
        <p:nvSpPr>
          <p:cNvPr id="4" name="Slide Number Placeholder 3"/>
          <p:cNvSpPr>
            <a:spLocks noGrp="1"/>
          </p:cNvSpPr>
          <p:nvPr>
            <p:ph type="sldNum" sz="quarter" idx="10"/>
          </p:nvPr>
        </p:nvSpPr>
        <p:spPr/>
        <p:txBody>
          <a:bodyPr/>
          <a:lstStyle/>
          <a:p>
            <a:fld id="{89029652-62E7-43D6-83B5-097D7B7AA5D8}" type="slidenum">
              <a:rPr lang="en-US" smtClean="0"/>
              <a:t>37</a:t>
            </a:fld>
            <a:endParaRPr lang="en-US"/>
          </a:p>
        </p:txBody>
      </p:sp>
    </p:spTree>
    <p:extLst>
      <p:ext uri="{BB962C8B-B14F-4D97-AF65-F5344CB8AC3E}">
        <p14:creationId xmlns:p14="http://schemas.microsoft.com/office/powerpoint/2010/main" val="209561512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When we first started using </a:t>
            </a:r>
            <a:r>
              <a:rPr lang="en-US" sz="1200" kern="1200" dirty="0" err="1">
                <a:solidFill>
                  <a:schemeClr val="tx1"/>
                </a:solidFill>
                <a:effectLst/>
                <a:latin typeface="+mn-lt"/>
                <a:ea typeface="+mn-ea"/>
                <a:cs typeface="+mn-cs"/>
              </a:rPr>
              <a:t>PageObjects</a:t>
            </a:r>
            <a:r>
              <a:rPr lang="en-US" sz="1200" kern="1200" dirty="0">
                <a:solidFill>
                  <a:schemeClr val="tx1"/>
                </a:solidFill>
                <a:effectLst/>
                <a:latin typeface="+mn-lt"/>
                <a:ea typeface="+mn-ea"/>
                <a:cs typeface="+mn-cs"/>
              </a:rPr>
              <a:t>, our test code looked like this. Each test would interact with the </a:t>
            </a:r>
            <a:r>
              <a:rPr lang="en-US" sz="1200" kern="1200" dirty="0" err="1">
                <a:solidFill>
                  <a:schemeClr val="tx1"/>
                </a:solidFill>
                <a:effectLst/>
                <a:latin typeface="+mn-lt"/>
                <a:ea typeface="+mn-ea"/>
                <a:cs typeface="+mn-cs"/>
              </a:rPr>
              <a:t>PageObject’s</a:t>
            </a:r>
            <a:r>
              <a:rPr lang="en-US" sz="1200" kern="1200" dirty="0">
                <a:solidFill>
                  <a:schemeClr val="tx1"/>
                </a:solidFill>
                <a:effectLst/>
                <a:latin typeface="+mn-lt"/>
                <a:ea typeface="+mn-ea"/>
                <a:cs typeface="+mn-cs"/>
              </a:rPr>
              <a:t> properties to modify HTML elements, and then would make the necessary assertions.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Simple, right? We’ve definitely decoupled this tests from the HTML </a:t>
            </a:r>
            <a:r>
              <a:rPr lang="en-US" sz="1200" i="1" kern="1200" dirty="0">
                <a:solidFill>
                  <a:schemeClr val="tx1"/>
                </a:solidFill>
                <a:effectLst/>
                <a:latin typeface="+mn-lt"/>
                <a:ea typeface="+mn-ea"/>
                <a:cs typeface="+mn-cs"/>
              </a:rPr>
              <a:t>structure</a:t>
            </a:r>
            <a:r>
              <a:rPr lang="en-US" sz="1200" kern="1200" dirty="0">
                <a:solidFill>
                  <a:schemeClr val="tx1"/>
                </a:solidFill>
                <a:effectLst/>
                <a:latin typeface="+mn-lt"/>
                <a:ea typeface="+mn-ea"/>
                <a:cs typeface="+mn-cs"/>
              </a:rPr>
              <a:t>, but it’s still</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coupled to the specific front-end </a:t>
            </a:r>
            <a:r>
              <a:rPr lang="en-US" sz="1200" i="1" kern="1200" dirty="0">
                <a:solidFill>
                  <a:schemeClr val="tx1"/>
                </a:solidFill>
                <a:effectLst/>
                <a:latin typeface="+mn-lt"/>
                <a:ea typeface="+mn-ea"/>
                <a:cs typeface="+mn-cs"/>
              </a:rPr>
              <a:t>implementation</a:t>
            </a:r>
            <a:r>
              <a:rPr lang="en-US" sz="1200" kern="1200" dirty="0">
                <a:solidFill>
                  <a:schemeClr val="tx1"/>
                </a:solidFill>
                <a:effectLst/>
                <a:latin typeface="+mn-lt"/>
                <a:ea typeface="+mn-ea"/>
                <a:cs typeface="+mn-cs"/>
              </a:rPr>
              <a:t>.</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38</a:t>
            </a:fld>
            <a:endParaRPr lang="en-US"/>
          </a:p>
        </p:txBody>
      </p:sp>
    </p:spTree>
    <p:extLst>
      <p:ext uri="{BB962C8B-B14F-4D97-AF65-F5344CB8AC3E}">
        <p14:creationId xmlns:p14="http://schemas.microsoft.com/office/powerpoint/2010/main" val="286448263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Let’s imagine for a moment that I have five different tests I want to run for the login page:</a:t>
            </a:r>
          </a:p>
          <a:p>
            <a:pPr lvl="0"/>
            <a:r>
              <a:rPr lang="en-US" sz="1200" kern="1200" dirty="0">
                <a:solidFill>
                  <a:schemeClr val="tx1"/>
                </a:solidFill>
                <a:effectLst/>
                <a:latin typeface="+mn-lt"/>
                <a:ea typeface="+mn-ea"/>
                <a:cs typeface="+mn-cs"/>
              </a:rPr>
              <a:t>Invalid credentials results in an error message showing up on the page</a:t>
            </a:r>
          </a:p>
          <a:p>
            <a:pPr lvl="0"/>
            <a:r>
              <a:rPr lang="en-US" sz="1200" kern="1200" dirty="0">
                <a:solidFill>
                  <a:schemeClr val="tx1"/>
                </a:solidFill>
                <a:effectLst/>
                <a:latin typeface="+mn-lt"/>
                <a:ea typeface="+mn-ea"/>
                <a:cs typeface="+mn-cs"/>
              </a:rPr>
              <a:t>Valid credentials for a “locked” account displays an error message</a:t>
            </a:r>
          </a:p>
          <a:p>
            <a:pPr lvl="0"/>
            <a:r>
              <a:rPr lang="en-US" sz="1200" kern="1200" dirty="0">
                <a:solidFill>
                  <a:schemeClr val="tx1"/>
                </a:solidFill>
                <a:effectLst/>
                <a:latin typeface="+mn-lt"/>
                <a:ea typeface="+mn-ea"/>
                <a:cs typeface="+mn-cs"/>
              </a:rPr>
              <a:t>Valid credentials for an Admin user causes redirect to the Admin dashboard</a:t>
            </a:r>
          </a:p>
          <a:p>
            <a:pPr lvl="0"/>
            <a:r>
              <a:rPr lang="en-US" sz="1200" kern="1200" dirty="0">
                <a:solidFill>
                  <a:schemeClr val="tx1"/>
                </a:solidFill>
                <a:effectLst/>
                <a:latin typeface="+mn-lt"/>
                <a:ea typeface="+mn-ea"/>
                <a:cs typeface="+mn-cs"/>
              </a:rPr>
              <a:t>Valid credentials for a Normal User causes redirect to the default dashboard</a:t>
            </a:r>
          </a:p>
          <a:p>
            <a:pPr lvl="0"/>
            <a:r>
              <a:rPr lang="en-US" sz="1200" kern="1200" dirty="0">
                <a:solidFill>
                  <a:schemeClr val="tx1"/>
                </a:solidFill>
                <a:effectLst/>
                <a:latin typeface="+mn-lt"/>
                <a:ea typeface="+mn-ea"/>
                <a:cs typeface="+mn-cs"/>
              </a:rPr>
              <a:t>If a user that hasn’t changed their password in over 180 days triggers Password Reset process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Actually, before I move on, pop quiz: can anyone tell me why these are really bad example of UI tests?</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39</a:t>
            </a:fld>
            <a:endParaRPr lang="en-US"/>
          </a:p>
        </p:txBody>
      </p:sp>
    </p:spTree>
    <p:extLst>
      <p:ext uri="{BB962C8B-B14F-4D97-AF65-F5344CB8AC3E}">
        <p14:creationId xmlns:p14="http://schemas.microsoft.com/office/powerpoint/2010/main" val="13991762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All too frequently we’d have a bunch of green checkmarks in test runner, </a:t>
            </a:r>
            <a:r>
              <a:rPr lang="en-US" sz="1200" b="1" kern="1200" dirty="0">
                <a:solidFill>
                  <a:schemeClr val="tx1"/>
                </a:solidFill>
                <a:effectLst/>
                <a:latin typeface="+mn-lt"/>
                <a:ea typeface="+mn-ea"/>
                <a:cs typeface="+mn-cs"/>
              </a:rPr>
              <a:t>we’d push a new build into PROD</a:t>
            </a:r>
            <a:r>
              <a:rPr lang="en-US" sz="1200" kern="1200" dirty="0">
                <a:solidFill>
                  <a:schemeClr val="tx1"/>
                </a:solidFill>
                <a:effectLst/>
                <a:latin typeface="+mn-lt"/>
                <a:ea typeface="+mn-ea"/>
                <a:cs typeface="+mn-cs"/>
              </a:rPr>
              <a:t>, and then a user would log in and find some problem in the UI layer that none of those tests was able to detect.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Unit tests tell us “</a:t>
            </a:r>
            <a:r>
              <a:rPr lang="en-US" sz="1200" i="1" kern="1200" dirty="0">
                <a:solidFill>
                  <a:schemeClr val="tx1"/>
                </a:solidFill>
                <a:effectLst/>
                <a:latin typeface="+mn-lt"/>
                <a:ea typeface="+mn-ea"/>
                <a:cs typeface="+mn-cs"/>
              </a:rPr>
              <a:t>if </a:t>
            </a:r>
            <a:r>
              <a:rPr lang="en-US" sz="1200" kern="1200" dirty="0">
                <a:solidFill>
                  <a:schemeClr val="tx1"/>
                </a:solidFill>
                <a:effectLst/>
                <a:latin typeface="+mn-lt"/>
                <a:ea typeface="+mn-ea"/>
                <a:cs typeface="+mn-cs"/>
              </a:rPr>
              <a:t>the electrical system is working, </a:t>
            </a:r>
            <a:r>
              <a:rPr lang="en-US" sz="1200" i="1" kern="1200" dirty="0">
                <a:solidFill>
                  <a:schemeClr val="tx1"/>
                </a:solidFill>
                <a:effectLst/>
                <a:latin typeface="+mn-lt"/>
                <a:ea typeface="+mn-ea"/>
                <a:cs typeface="+mn-cs"/>
              </a:rPr>
              <a:t>then </a:t>
            </a:r>
            <a:r>
              <a:rPr lang="en-US" sz="1200" kern="1200" dirty="0">
                <a:solidFill>
                  <a:schemeClr val="tx1"/>
                </a:solidFill>
                <a:effectLst/>
                <a:latin typeface="+mn-lt"/>
                <a:ea typeface="+mn-ea"/>
                <a:cs typeface="+mn-cs"/>
              </a:rPr>
              <a:t>the lights will turn on when you press this switch”. Integration tests tell us “the engine actually turns the propeller at the desired speed”.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But those things can all be true, and these poor people are still destined for a watery grave. Something was missing.</a:t>
            </a:r>
          </a:p>
          <a:p>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For our app, we estimate a manual regression test of the entire site would take </a:t>
            </a:r>
            <a:r>
              <a:rPr lang="en-US" sz="1200" b="1" kern="1200" dirty="0">
                <a:solidFill>
                  <a:schemeClr val="tx1"/>
                </a:solidFill>
                <a:effectLst/>
                <a:latin typeface="+mn-lt"/>
                <a:ea typeface="+mn-ea"/>
                <a:cs typeface="+mn-cs"/>
              </a:rPr>
              <a:t>8 man-days</a:t>
            </a:r>
            <a:r>
              <a:rPr lang="en-US" sz="1200" kern="1200" dirty="0">
                <a:solidFill>
                  <a:schemeClr val="tx1"/>
                </a:solidFill>
                <a:effectLst/>
                <a:latin typeface="+mn-lt"/>
                <a:ea typeface="+mn-ea"/>
                <a:cs typeface="+mn-cs"/>
              </a:rPr>
              <a:t> of boring, repetitive, non-life-affirming work for our QA people. That’s 8 days that we’d need to pause or slow down our development effort so that QA could focus on something they don’t want to do and doesn’t add any new value to the bottom line. And that 8 days isn’t static; it increases every time we put out a new release with more features.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So if we wanted to </a:t>
            </a:r>
            <a:r>
              <a:rPr lang="en-US" sz="1200" b="1" kern="1200" dirty="0">
                <a:solidFill>
                  <a:schemeClr val="tx1"/>
                </a:solidFill>
                <a:effectLst/>
                <a:latin typeface="+mn-lt"/>
                <a:ea typeface="+mn-ea"/>
                <a:cs typeface="+mn-cs"/>
              </a:rPr>
              <a:t>maintain a stable velocity over time</a:t>
            </a:r>
            <a:r>
              <a:rPr lang="en-US" sz="1200" kern="1200" dirty="0">
                <a:solidFill>
                  <a:schemeClr val="tx1"/>
                </a:solidFill>
                <a:effectLst/>
                <a:latin typeface="+mn-lt"/>
                <a:ea typeface="+mn-ea"/>
                <a:cs typeface="+mn-cs"/>
              </a:rPr>
              <a:t>, without forcing our QA people to quit in protest over the manual regression test, then UI tests were a necessary evil, </a:t>
            </a:r>
            <a:endParaRPr lang="en-US" dirty="0"/>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a:t>
            </a:fld>
            <a:endParaRPr lang="en-US"/>
          </a:p>
        </p:txBody>
      </p:sp>
    </p:spTree>
    <p:extLst>
      <p:ext uri="{BB962C8B-B14F-4D97-AF65-F5344CB8AC3E}">
        <p14:creationId xmlns:p14="http://schemas.microsoft.com/office/powerpoint/2010/main" val="26220868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It’s a bad example because these tests are covering business logic tests, not the UI. Things like “when the account is locked, don’t let user log in” should be a unit or integration test instead.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a real-world test of a login page I’d probably have a single test that ensures that a failed login results in an error message being displayed, but I’d enumerate all of the different reasons that could cause the failure, and the specific error messages that are appropriate for each one, as lower level tests.</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40</a:t>
            </a:fld>
            <a:endParaRPr lang="en-US"/>
          </a:p>
        </p:txBody>
      </p:sp>
    </p:spTree>
    <p:extLst>
      <p:ext uri="{BB962C8B-B14F-4D97-AF65-F5344CB8AC3E}">
        <p14:creationId xmlns:p14="http://schemas.microsoft.com/office/powerpoint/2010/main" val="159547758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Anyways, let’s pretend for a moment that I wasn’t being lazy in my slides and that these ARE good example of UI tests you’d want to write.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Each of these 5 tests needs to do the same 3 things: put a username in the username field, put a password in the password field, and then click submit. If we copy and paste these 3 lines in each of those 5 tests, that’s a lot of duplication.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What happens if someone in the legal department gets paranoid about cookie usage and wants us to put some checkbox on the login page that requires the user to acknowledge our privacy policy before they are even allowed to log in?</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That type of change would need to be duplicated in all 5 of these tests because each test is coupled to the front end implementation.</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41</a:t>
            </a:fld>
            <a:endParaRPr lang="en-US"/>
          </a:p>
        </p:txBody>
      </p:sp>
    </p:spTree>
    <p:extLst>
      <p:ext uri="{BB962C8B-B14F-4D97-AF65-F5344CB8AC3E}">
        <p14:creationId xmlns:p14="http://schemas.microsoft.com/office/powerpoint/2010/main" val="57445589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Over time, we’ve started adding </a:t>
            </a:r>
            <a:r>
              <a:rPr lang="en-US" sz="1200" i="1" kern="1200" dirty="0">
                <a:solidFill>
                  <a:schemeClr val="tx1"/>
                </a:solidFill>
                <a:effectLst/>
                <a:latin typeface="+mn-lt"/>
                <a:ea typeface="+mn-ea"/>
                <a:cs typeface="+mn-cs"/>
              </a:rPr>
              <a:t>behavior </a:t>
            </a:r>
            <a:r>
              <a:rPr lang="en-US" sz="1200" kern="1200" dirty="0">
                <a:solidFill>
                  <a:schemeClr val="tx1"/>
                </a:solidFill>
                <a:effectLst/>
                <a:latin typeface="+mn-lt"/>
                <a:ea typeface="+mn-ea"/>
                <a:cs typeface="+mn-cs"/>
              </a:rPr>
              <a:t>to our </a:t>
            </a:r>
            <a:r>
              <a:rPr lang="en-US" sz="1200" kern="1200" dirty="0" err="1">
                <a:solidFill>
                  <a:schemeClr val="tx1"/>
                </a:solidFill>
                <a:effectLst/>
                <a:latin typeface="+mn-lt"/>
                <a:ea typeface="+mn-ea"/>
                <a:cs typeface="+mn-cs"/>
              </a:rPr>
              <a:t>PageObjects</a:t>
            </a:r>
            <a:r>
              <a:rPr lang="en-US" sz="1200" kern="1200" dirty="0">
                <a:solidFill>
                  <a:schemeClr val="tx1"/>
                </a:solidFill>
                <a:effectLst/>
                <a:latin typeface="+mn-lt"/>
                <a:ea typeface="+mn-ea"/>
                <a:cs typeface="+mn-cs"/>
              </a:rPr>
              <a:t> as well.</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the case of the </a:t>
            </a:r>
            <a:r>
              <a:rPr lang="en-US" sz="1200" kern="1200" dirty="0" err="1">
                <a:solidFill>
                  <a:schemeClr val="tx1"/>
                </a:solidFill>
                <a:effectLst/>
                <a:latin typeface="+mn-lt"/>
                <a:ea typeface="+mn-ea"/>
                <a:cs typeface="+mn-cs"/>
              </a:rPr>
              <a:t>LoginPage</a:t>
            </a:r>
            <a:r>
              <a:rPr lang="en-US" sz="1200" kern="1200" dirty="0">
                <a:solidFill>
                  <a:schemeClr val="tx1"/>
                </a:solidFill>
                <a:effectLst/>
                <a:latin typeface="+mn-lt"/>
                <a:ea typeface="+mn-ea"/>
                <a:cs typeface="+mn-cs"/>
              </a:rPr>
              <a:t> object example, we has a “</a:t>
            </a:r>
            <a:r>
              <a:rPr lang="en-US" sz="1200" kern="1200" dirty="0" err="1">
                <a:solidFill>
                  <a:schemeClr val="tx1"/>
                </a:solidFill>
                <a:effectLst/>
                <a:latin typeface="+mn-lt"/>
                <a:ea typeface="+mn-ea"/>
                <a:cs typeface="+mn-cs"/>
              </a:rPr>
              <a:t>LoginAs</a:t>
            </a:r>
            <a:r>
              <a:rPr lang="en-US" sz="1200" kern="1200" dirty="0">
                <a:solidFill>
                  <a:schemeClr val="tx1"/>
                </a:solidFill>
                <a:effectLst/>
                <a:latin typeface="+mn-lt"/>
                <a:ea typeface="+mn-ea"/>
                <a:cs typeface="+mn-cs"/>
              </a:rPr>
              <a:t>” method that takes the username and password and then encapsulates whatever steps need to be performed.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Now, any test that wants to log in can do that with one line of code, and if we need to make changes, such as adding that checkbox, we have a single place to do it.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fact, we’ve started making most of our </a:t>
            </a:r>
            <a:r>
              <a:rPr lang="en-US" sz="1200" kern="1200" dirty="0" err="1">
                <a:solidFill>
                  <a:schemeClr val="tx1"/>
                </a:solidFill>
                <a:effectLst/>
                <a:latin typeface="+mn-lt"/>
                <a:ea typeface="+mn-ea"/>
                <a:cs typeface="+mn-cs"/>
              </a:rPr>
              <a:t>PageObject</a:t>
            </a:r>
            <a:r>
              <a:rPr lang="en-US" sz="1200" kern="1200" dirty="0">
                <a:solidFill>
                  <a:schemeClr val="tx1"/>
                </a:solidFill>
                <a:effectLst/>
                <a:latin typeface="+mn-lt"/>
                <a:ea typeface="+mn-ea"/>
                <a:cs typeface="+mn-cs"/>
              </a:rPr>
              <a:t> properties </a:t>
            </a:r>
            <a:r>
              <a:rPr lang="en-US" sz="1200" i="1" kern="1200" dirty="0">
                <a:solidFill>
                  <a:schemeClr val="tx1"/>
                </a:solidFill>
                <a:effectLst/>
                <a:latin typeface="+mn-lt"/>
                <a:ea typeface="+mn-ea"/>
                <a:cs typeface="+mn-cs"/>
              </a:rPr>
              <a:t>private </a:t>
            </a:r>
            <a:r>
              <a:rPr lang="en-US" sz="1200" kern="1200" dirty="0">
                <a:solidFill>
                  <a:schemeClr val="tx1"/>
                </a:solidFill>
                <a:effectLst/>
                <a:latin typeface="+mn-lt"/>
                <a:ea typeface="+mn-ea"/>
                <a:cs typeface="+mn-cs"/>
              </a:rPr>
              <a:t>because it forces us to expose all of the things that a page does as method calls instead. This makes the tests more expressive, more intent-revealing, and easier to maintain.</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42</a:t>
            </a:fld>
            <a:endParaRPr lang="en-US"/>
          </a:p>
        </p:txBody>
      </p:sp>
    </p:spTree>
    <p:extLst>
      <p:ext uri="{BB962C8B-B14F-4D97-AF65-F5344CB8AC3E}">
        <p14:creationId xmlns:p14="http://schemas.microsoft.com/office/powerpoint/2010/main" val="42834553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Another thing that we do on all of our </a:t>
            </a:r>
            <a:r>
              <a:rPr lang="en-US" sz="1200" kern="1200" dirty="0" err="1">
                <a:solidFill>
                  <a:schemeClr val="tx1"/>
                </a:solidFill>
                <a:effectLst/>
                <a:latin typeface="+mn-lt"/>
                <a:ea typeface="+mn-ea"/>
                <a:cs typeface="+mn-cs"/>
              </a:rPr>
              <a:t>PageObjects</a:t>
            </a:r>
            <a:r>
              <a:rPr lang="en-US" sz="1200" kern="1200" dirty="0">
                <a:solidFill>
                  <a:schemeClr val="tx1"/>
                </a:solidFill>
                <a:effectLst/>
                <a:latin typeface="+mn-lt"/>
                <a:ea typeface="+mn-ea"/>
                <a:cs typeface="+mn-cs"/>
              </a:rPr>
              <a:t> is to include a “</a:t>
            </a:r>
            <a:r>
              <a:rPr lang="en-US" sz="1200" kern="1200" dirty="0" err="1">
                <a:solidFill>
                  <a:schemeClr val="tx1"/>
                </a:solidFill>
                <a:effectLst/>
                <a:latin typeface="+mn-lt"/>
                <a:ea typeface="+mn-ea"/>
                <a:cs typeface="+mn-cs"/>
              </a:rPr>
              <a:t>GoToPage</a:t>
            </a:r>
            <a:r>
              <a:rPr lang="en-US" sz="1200" kern="1200" dirty="0">
                <a:solidFill>
                  <a:schemeClr val="tx1"/>
                </a:solidFill>
                <a:effectLst/>
                <a:latin typeface="+mn-lt"/>
                <a:ea typeface="+mn-ea"/>
                <a:cs typeface="+mn-cs"/>
              </a:rPr>
              <a:t>” method, which makes it easy for tests to navigate directly to that specific page or context.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When we first started writing automated tests, </a:t>
            </a:r>
            <a:r>
              <a:rPr lang="en-US" sz="1200" b="1" kern="1200" dirty="0">
                <a:solidFill>
                  <a:schemeClr val="tx1"/>
                </a:solidFill>
                <a:effectLst/>
                <a:latin typeface="+mn-lt"/>
                <a:ea typeface="+mn-ea"/>
                <a:cs typeface="+mn-cs"/>
              </a:rPr>
              <a:t>we did </a:t>
            </a:r>
            <a:r>
              <a:rPr lang="en-US" sz="1200" b="1" i="1" kern="1200" dirty="0">
                <a:solidFill>
                  <a:schemeClr val="tx1"/>
                </a:solidFill>
                <a:effectLst/>
                <a:latin typeface="+mn-lt"/>
                <a:ea typeface="+mn-ea"/>
                <a:cs typeface="+mn-cs"/>
              </a:rPr>
              <a:t>everything </a:t>
            </a:r>
            <a:r>
              <a:rPr lang="en-US" sz="1200" b="1" kern="1200" dirty="0">
                <a:solidFill>
                  <a:schemeClr val="tx1"/>
                </a:solidFill>
                <a:effectLst/>
                <a:latin typeface="+mn-lt"/>
                <a:ea typeface="+mn-ea"/>
                <a:cs typeface="+mn-cs"/>
              </a:rPr>
              <a:t>the exact same way</a:t>
            </a:r>
            <a:r>
              <a:rPr lang="en-US" sz="1200" kern="1200" dirty="0">
                <a:solidFill>
                  <a:schemeClr val="tx1"/>
                </a:solidFill>
                <a:effectLst/>
                <a:latin typeface="+mn-lt"/>
                <a:ea typeface="+mn-ea"/>
                <a:cs typeface="+mn-cs"/>
              </a:rPr>
              <a:t> that a user would... </a:t>
            </a:r>
            <a:r>
              <a:rPr lang="en-US" sz="1200" b="1" kern="1200" dirty="0">
                <a:solidFill>
                  <a:schemeClr val="tx1"/>
                </a:solidFill>
                <a:effectLst/>
                <a:latin typeface="+mn-lt"/>
                <a:ea typeface="+mn-ea"/>
                <a:cs typeface="+mn-cs"/>
              </a:rPr>
              <a:t>Slow tests</a:t>
            </a:r>
            <a:r>
              <a:rPr lang="en-US" sz="1200" kern="1200" dirty="0">
                <a:solidFill>
                  <a:schemeClr val="tx1"/>
                </a:solidFill>
                <a:effectLst/>
                <a:latin typeface="+mn-lt"/>
                <a:ea typeface="+mn-ea"/>
                <a:cs typeface="+mn-cs"/>
              </a:rPr>
              <a:t>..</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It also made the tests extremely </a:t>
            </a:r>
            <a:r>
              <a:rPr lang="en-US" sz="1200" b="1" kern="1200" dirty="0">
                <a:solidFill>
                  <a:schemeClr val="tx1"/>
                </a:solidFill>
                <a:effectLst/>
                <a:latin typeface="+mn-lt"/>
                <a:ea typeface="+mn-ea"/>
                <a:cs typeface="+mn-cs"/>
              </a:rPr>
              <a:t>brittle</a:t>
            </a:r>
            <a:r>
              <a:rPr lang="en-US" sz="1200" kern="1200" dirty="0">
                <a:solidFill>
                  <a:schemeClr val="tx1"/>
                </a:solidFill>
                <a:effectLst/>
                <a:latin typeface="+mn-lt"/>
                <a:ea typeface="+mn-ea"/>
                <a:cs typeface="+mn-cs"/>
              </a:rPr>
              <a:t>. At one point in our history we had something like 50 UI tests for the admin area of our site….</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Our app is extremely configurable, and one of the things that you can change is the labels…</a:t>
            </a:r>
            <a:br>
              <a:rPr lang="en-US" sz="1200" kern="1200" dirty="0">
                <a:solidFill>
                  <a:schemeClr val="tx1"/>
                </a:solidFill>
                <a:effectLst/>
                <a:latin typeface="+mn-lt"/>
                <a:ea typeface="+mn-ea"/>
                <a:cs typeface="+mn-cs"/>
              </a:rPr>
            </a:b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The lesson here is that </a:t>
            </a:r>
            <a:r>
              <a:rPr lang="en-US" sz="1200" b="1" kern="1200" dirty="0">
                <a:solidFill>
                  <a:schemeClr val="tx1"/>
                </a:solidFill>
                <a:effectLst/>
                <a:latin typeface="+mn-lt"/>
                <a:ea typeface="+mn-ea"/>
                <a:cs typeface="+mn-cs"/>
              </a:rPr>
              <a:t>every single interaction that you automate</a:t>
            </a:r>
            <a:r>
              <a:rPr lang="en-US" sz="1200" kern="1200" dirty="0">
                <a:solidFill>
                  <a:schemeClr val="tx1"/>
                </a:solidFill>
                <a:effectLst/>
                <a:latin typeface="+mn-lt"/>
                <a:ea typeface="+mn-ea"/>
                <a:cs typeface="+mn-cs"/>
              </a:rPr>
              <a:t> through the browser is a potential point of failure, so you really only want to automate those things that are completely necessary for your test case.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So as a result of that debacle, we started including the </a:t>
            </a:r>
            <a:r>
              <a:rPr lang="en-US" sz="1200" kern="1200" dirty="0" err="1">
                <a:solidFill>
                  <a:schemeClr val="tx1"/>
                </a:solidFill>
                <a:effectLst/>
                <a:latin typeface="+mn-lt"/>
                <a:ea typeface="+mn-ea"/>
                <a:cs typeface="+mn-cs"/>
              </a:rPr>
              <a:t>GoTo</a:t>
            </a:r>
            <a:r>
              <a:rPr lang="en-US" sz="1200" kern="1200" dirty="0">
                <a:solidFill>
                  <a:schemeClr val="tx1"/>
                </a:solidFill>
                <a:effectLst/>
                <a:latin typeface="+mn-lt"/>
                <a:ea typeface="+mn-ea"/>
                <a:cs typeface="+mn-cs"/>
              </a:rPr>
              <a:t> method on all of our </a:t>
            </a:r>
            <a:r>
              <a:rPr lang="en-US" sz="1200" kern="1200" dirty="0" err="1">
                <a:solidFill>
                  <a:schemeClr val="tx1"/>
                </a:solidFill>
                <a:effectLst/>
                <a:latin typeface="+mn-lt"/>
                <a:ea typeface="+mn-ea"/>
                <a:cs typeface="+mn-cs"/>
              </a:rPr>
              <a:t>PageObjects</a:t>
            </a:r>
            <a:r>
              <a:rPr lang="en-US" sz="1200" kern="1200" dirty="0">
                <a:solidFill>
                  <a:schemeClr val="tx1"/>
                </a:solidFill>
                <a:effectLst/>
                <a:latin typeface="+mn-lt"/>
                <a:ea typeface="+mn-ea"/>
                <a:cs typeface="+mn-cs"/>
              </a:rPr>
              <a:t> so that we can navigate directly to the page in question, rather than automating clicks against the navigation menu. </a:t>
            </a:r>
          </a:p>
        </p:txBody>
      </p:sp>
      <p:sp>
        <p:nvSpPr>
          <p:cNvPr id="4" name="Slide Number Placeholder 3"/>
          <p:cNvSpPr>
            <a:spLocks noGrp="1"/>
          </p:cNvSpPr>
          <p:nvPr>
            <p:ph type="sldNum" sz="quarter" idx="10"/>
          </p:nvPr>
        </p:nvSpPr>
        <p:spPr/>
        <p:txBody>
          <a:bodyPr/>
          <a:lstStyle/>
          <a:p>
            <a:fld id="{89029652-62E7-43D6-83B5-097D7B7AA5D8}" type="slidenum">
              <a:rPr lang="en-US" smtClean="0"/>
              <a:t>43</a:t>
            </a:fld>
            <a:endParaRPr lang="en-US"/>
          </a:p>
        </p:txBody>
      </p:sp>
    </p:spTree>
    <p:extLst>
      <p:ext uri="{BB962C8B-B14F-4D97-AF65-F5344CB8AC3E}">
        <p14:creationId xmlns:p14="http://schemas.microsoft.com/office/powerpoint/2010/main" val="47248786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other benefit of the </a:t>
            </a:r>
            <a:r>
              <a:rPr lang="en-US" sz="1200" kern="1200" dirty="0" err="1">
                <a:solidFill>
                  <a:schemeClr val="tx1"/>
                </a:solidFill>
                <a:effectLst/>
                <a:latin typeface="+mn-lt"/>
                <a:ea typeface="+mn-ea"/>
                <a:cs typeface="+mn-cs"/>
              </a:rPr>
              <a:t>GoToPage</a:t>
            </a:r>
            <a:r>
              <a:rPr lang="en-US" sz="1200" kern="1200" dirty="0">
                <a:solidFill>
                  <a:schemeClr val="tx1"/>
                </a:solidFill>
                <a:effectLst/>
                <a:latin typeface="+mn-lt"/>
                <a:ea typeface="+mn-ea"/>
                <a:cs typeface="+mn-cs"/>
              </a:rPr>
              <a:t> method is that it lets us document the required URL parameters for each page.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login page, for example, has no required parameters but it does support an optional “</a:t>
            </a:r>
            <a:r>
              <a:rPr lang="en-US" sz="1200" kern="1200" dirty="0" err="1">
                <a:solidFill>
                  <a:schemeClr val="tx1"/>
                </a:solidFill>
                <a:effectLst/>
                <a:latin typeface="+mn-lt"/>
                <a:ea typeface="+mn-ea"/>
                <a:cs typeface="+mn-cs"/>
              </a:rPr>
              <a:t>redirectTo</a:t>
            </a:r>
            <a:r>
              <a:rPr lang="en-US" sz="1200" kern="1200" dirty="0">
                <a:solidFill>
                  <a:schemeClr val="tx1"/>
                </a:solidFill>
                <a:effectLst/>
                <a:latin typeface="+mn-lt"/>
                <a:ea typeface="+mn-ea"/>
                <a:cs typeface="+mn-cs"/>
              </a:rPr>
              <a:t>” parameter that overrides the default redirect following a successful login.</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member details page, on the other hand, </a:t>
            </a:r>
            <a:r>
              <a:rPr lang="en-US" sz="1200" i="1" kern="1200" dirty="0">
                <a:solidFill>
                  <a:schemeClr val="tx1"/>
                </a:solidFill>
                <a:effectLst/>
                <a:latin typeface="+mn-lt"/>
                <a:ea typeface="+mn-ea"/>
                <a:cs typeface="+mn-cs"/>
              </a:rPr>
              <a:t>requires </a:t>
            </a:r>
            <a:r>
              <a:rPr lang="en-US" sz="1200" kern="1200" dirty="0">
                <a:solidFill>
                  <a:schemeClr val="tx1"/>
                </a:solidFill>
                <a:effectLst/>
                <a:latin typeface="+mn-lt"/>
                <a:ea typeface="+mn-ea"/>
                <a:cs typeface="+mn-cs"/>
              </a:rPr>
              <a:t>that you specify the ID of the member you want to view.</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Baking those details into the </a:t>
            </a:r>
            <a:r>
              <a:rPr lang="en-US" sz="1200" kern="1200" dirty="0" err="1">
                <a:solidFill>
                  <a:schemeClr val="tx1"/>
                </a:solidFill>
                <a:effectLst/>
                <a:latin typeface="+mn-lt"/>
                <a:ea typeface="+mn-ea"/>
                <a:cs typeface="+mn-cs"/>
              </a:rPr>
              <a:t>GoToPage</a:t>
            </a:r>
            <a:r>
              <a:rPr lang="en-US" sz="1200" kern="1200" dirty="0">
                <a:solidFill>
                  <a:schemeClr val="tx1"/>
                </a:solidFill>
                <a:effectLst/>
                <a:latin typeface="+mn-lt"/>
                <a:ea typeface="+mn-ea"/>
                <a:cs typeface="+mn-cs"/>
              </a:rPr>
              <a:t>() method ensures that our tests are never navigating to pages without the required data. And if we happen to </a:t>
            </a:r>
            <a:r>
              <a:rPr lang="en-US" sz="1200" i="1" kern="1200" dirty="0">
                <a:solidFill>
                  <a:schemeClr val="tx1"/>
                </a:solidFill>
                <a:effectLst/>
                <a:latin typeface="+mn-lt"/>
                <a:ea typeface="+mn-ea"/>
                <a:cs typeface="+mn-cs"/>
              </a:rPr>
              <a:t>change </a:t>
            </a:r>
            <a:r>
              <a:rPr lang="en-US" sz="1200" kern="1200" dirty="0">
                <a:solidFill>
                  <a:schemeClr val="tx1"/>
                </a:solidFill>
                <a:effectLst/>
                <a:latin typeface="+mn-lt"/>
                <a:ea typeface="+mn-ea"/>
                <a:cs typeface="+mn-cs"/>
              </a:rPr>
              <a:t>the set of required or optional parameters for a page, static analysis tools and the compiler will very quickly help us determine which UI tests need updated accordingly.</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44</a:t>
            </a:fld>
            <a:endParaRPr lang="en-US"/>
          </a:p>
        </p:txBody>
      </p:sp>
    </p:spTree>
    <p:extLst>
      <p:ext uri="{BB962C8B-B14F-4D97-AF65-F5344CB8AC3E}">
        <p14:creationId xmlns:p14="http://schemas.microsoft.com/office/powerpoint/2010/main" val="232758417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 want to wrap up this section on </a:t>
            </a:r>
            <a:r>
              <a:rPr lang="en-US" sz="1200" kern="1200" dirty="0" err="1">
                <a:solidFill>
                  <a:schemeClr val="tx1"/>
                </a:solidFill>
                <a:effectLst/>
                <a:latin typeface="+mn-lt"/>
                <a:ea typeface="+mn-ea"/>
                <a:cs typeface="+mn-cs"/>
              </a:rPr>
              <a:t>PageObjects</a:t>
            </a:r>
            <a:r>
              <a:rPr lang="en-US" sz="1200" kern="1200" dirty="0">
                <a:solidFill>
                  <a:schemeClr val="tx1"/>
                </a:solidFill>
                <a:effectLst/>
                <a:latin typeface="+mn-lt"/>
                <a:ea typeface="+mn-ea"/>
                <a:cs typeface="+mn-cs"/>
              </a:rPr>
              <a:t> with one last comment: Even though this is called the “</a:t>
            </a:r>
            <a:r>
              <a:rPr lang="en-US" sz="1200" kern="1200" dirty="0" err="1">
                <a:solidFill>
                  <a:schemeClr val="tx1"/>
                </a:solidFill>
                <a:effectLst/>
                <a:latin typeface="+mn-lt"/>
                <a:ea typeface="+mn-ea"/>
                <a:cs typeface="+mn-cs"/>
              </a:rPr>
              <a:t>PageObject</a:t>
            </a:r>
            <a:r>
              <a:rPr lang="en-US" sz="1200" kern="1200" dirty="0">
                <a:solidFill>
                  <a:schemeClr val="tx1"/>
                </a:solidFill>
                <a:effectLst/>
                <a:latin typeface="+mn-lt"/>
                <a:ea typeface="+mn-ea"/>
                <a:cs typeface="+mn-cs"/>
              </a:rPr>
              <a:t>” pattern, it doesn’t </a:t>
            </a:r>
            <a:r>
              <a:rPr lang="en-US" sz="1200" i="1" kern="1200" dirty="0">
                <a:solidFill>
                  <a:schemeClr val="tx1"/>
                </a:solidFill>
                <a:effectLst/>
                <a:latin typeface="+mn-lt"/>
                <a:ea typeface="+mn-ea"/>
                <a:cs typeface="+mn-cs"/>
              </a:rPr>
              <a:t>have </a:t>
            </a:r>
            <a:r>
              <a:rPr lang="en-US" sz="1200" kern="1200" dirty="0">
                <a:solidFill>
                  <a:schemeClr val="tx1"/>
                </a:solidFill>
                <a:effectLst/>
                <a:latin typeface="+mn-lt"/>
                <a:ea typeface="+mn-ea"/>
                <a:cs typeface="+mn-cs"/>
              </a:rPr>
              <a:t>to be used at the page level. You can create a </a:t>
            </a:r>
            <a:r>
              <a:rPr lang="en-US" sz="1200" kern="1200" dirty="0" err="1">
                <a:solidFill>
                  <a:schemeClr val="tx1"/>
                </a:solidFill>
                <a:effectLst/>
                <a:latin typeface="+mn-lt"/>
                <a:ea typeface="+mn-ea"/>
                <a:cs typeface="+mn-cs"/>
              </a:rPr>
              <a:t>PageObject</a:t>
            </a:r>
            <a:r>
              <a:rPr lang="en-US" sz="1200" kern="1200" dirty="0">
                <a:solidFill>
                  <a:schemeClr val="tx1"/>
                </a:solidFill>
                <a:effectLst/>
                <a:latin typeface="+mn-lt"/>
                <a:ea typeface="+mn-ea"/>
                <a:cs typeface="+mn-cs"/>
              </a:rPr>
              <a:t> for </a:t>
            </a:r>
            <a:r>
              <a:rPr lang="en-US" sz="1200" b="1" kern="1200" dirty="0">
                <a:solidFill>
                  <a:schemeClr val="tx1"/>
                </a:solidFill>
                <a:effectLst/>
                <a:latin typeface="+mn-lt"/>
                <a:ea typeface="+mn-ea"/>
                <a:cs typeface="+mn-cs"/>
              </a:rPr>
              <a:t>any significant element</a:t>
            </a:r>
            <a:r>
              <a:rPr lang="en-US" sz="1200" kern="1200" dirty="0">
                <a:solidFill>
                  <a:schemeClr val="tx1"/>
                </a:solidFill>
                <a:effectLst/>
                <a:latin typeface="+mn-lt"/>
                <a:ea typeface="+mn-ea"/>
                <a:cs typeface="+mn-cs"/>
              </a:rPr>
              <a:t> in your UI.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For example, we have this concept in our app called a Comparison Rule and we use them on many different features. The comparison rule editor is implemented as a modal popup that is displayed, collects some complex information from the user, and then saves that data as JSON to a hidden form field.</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Even though that modal popup isn’t a “page”, we still encapsulate the functionality exposed by that modal into its own </a:t>
            </a:r>
            <a:r>
              <a:rPr lang="en-US" sz="1200" kern="1200" dirty="0" err="1">
                <a:solidFill>
                  <a:schemeClr val="tx1"/>
                </a:solidFill>
                <a:effectLst/>
                <a:latin typeface="+mn-lt"/>
                <a:ea typeface="+mn-ea"/>
                <a:cs typeface="+mn-cs"/>
              </a:rPr>
              <a:t>PageObject</a:t>
            </a:r>
            <a:r>
              <a:rPr lang="en-US" sz="1200" kern="1200" dirty="0">
                <a:solidFill>
                  <a:schemeClr val="tx1"/>
                </a:solidFill>
                <a:effectLst/>
                <a:latin typeface="+mn-lt"/>
                <a:ea typeface="+mn-ea"/>
                <a:cs typeface="+mn-cs"/>
              </a:rPr>
              <a:t> so that it’s easy to reuse. In this example, we call a method on the main </a:t>
            </a:r>
            <a:r>
              <a:rPr lang="en-US" sz="1200" kern="1200" dirty="0" err="1">
                <a:solidFill>
                  <a:schemeClr val="tx1"/>
                </a:solidFill>
                <a:effectLst/>
                <a:latin typeface="+mn-lt"/>
                <a:ea typeface="+mn-ea"/>
                <a:cs typeface="+mn-cs"/>
              </a:rPr>
              <a:t>PageObject</a:t>
            </a:r>
            <a:r>
              <a:rPr lang="en-US" sz="1200" kern="1200" dirty="0">
                <a:solidFill>
                  <a:schemeClr val="tx1"/>
                </a:solidFill>
                <a:effectLst/>
                <a:latin typeface="+mn-lt"/>
                <a:ea typeface="+mn-ea"/>
                <a:cs typeface="+mn-cs"/>
              </a:rPr>
              <a:t> and that method </a:t>
            </a:r>
            <a:r>
              <a:rPr lang="en-US" sz="1200" b="1" kern="1200" dirty="0">
                <a:solidFill>
                  <a:schemeClr val="tx1"/>
                </a:solidFill>
                <a:effectLst/>
                <a:latin typeface="+mn-lt"/>
                <a:ea typeface="+mn-ea"/>
                <a:cs typeface="+mn-cs"/>
              </a:rPr>
              <a:t>returns an instance of the comparison rule editor </a:t>
            </a:r>
            <a:r>
              <a:rPr lang="en-US" sz="1200" b="1" kern="1200" dirty="0" err="1">
                <a:solidFill>
                  <a:schemeClr val="tx1"/>
                </a:solidFill>
                <a:effectLst/>
                <a:latin typeface="+mn-lt"/>
                <a:ea typeface="+mn-ea"/>
                <a:cs typeface="+mn-cs"/>
              </a:rPr>
              <a:t>PageObject</a:t>
            </a:r>
            <a:r>
              <a:rPr lang="en-US" sz="1200" kern="1200" dirty="0">
                <a:solidFill>
                  <a:schemeClr val="tx1"/>
                </a:solidFill>
                <a:effectLst/>
                <a:latin typeface="+mn-lt"/>
                <a:ea typeface="+mn-ea"/>
                <a:cs typeface="+mn-cs"/>
              </a:rPr>
              <a:t>. The test can then interact with that modal to do whatever it needs.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You can apply this pattern for a single page application as well. In a single page app you still have separate contexts or views that the page can be in, so you could create a </a:t>
            </a:r>
            <a:r>
              <a:rPr lang="en-US" sz="1200" kern="1200" dirty="0" err="1">
                <a:solidFill>
                  <a:schemeClr val="tx1"/>
                </a:solidFill>
                <a:effectLst/>
                <a:latin typeface="+mn-lt"/>
                <a:ea typeface="+mn-ea"/>
                <a:cs typeface="+mn-cs"/>
              </a:rPr>
              <a:t>PageObject</a:t>
            </a:r>
            <a:r>
              <a:rPr lang="en-US" sz="1200" kern="1200" dirty="0">
                <a:solidFill>
                  <a:schemeClr val="tx1"/>
                </a:solidFill>
                <a:effectLst/>
                <a:latin typeface="+mn-lt"/>
                <a:ea typeface="+mn-ea"/>
                <a:cs typeface="+mn-cs"/>
              </a:rPr>
              <a:t> for each of those contexts. </a:t>
            </a:r>
          </a:p>
        </p:txBody>
      </p:sp>
      <p:sp>
        <p:nvSpPr>
          <p:cNvPr id="4" name="Slide Number Placeholder 3"/>
          <p:cNvSpPr>
            <a:spLocks noGrp="1"/>
          </p:cNvSpPr>
          <p:nvPr>
            <p:ph type="sldNum" sz="quarter" idx="10"/>
          </p:nvPr>
        </p:nvSpPr>
        <p:spPr/>
        <p:txBody>
          <a:bodyPr/>
          <a:lstStyle/>
          <a:p>
            <a:fld id="{89029652-62E7-43D6-83B5-097D7B7AA5D8}" type="slidenum">
              <a:rPr lang="en-US" smtClean="0"/>
              <a:t>45</a:t>
            </a:fld>
            <a:endParaRPr lang="en-US"/>
          </a:p>
        </p:txBody>
      </p:sp>
    </p:spTree>
    <p:extLst>
      <p:ext uri="{BB962C8B-B14F-4D97-AF65-F5344CB8AC3E}">
        <p14:creationId xmlns:p14="http://schemas.microsoft.com/office/powerpoint/2010/main" val="73100271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 few slides ago I stated that every UI test needs to consider these 4 things.</a:t>
            </a:r>
          </a:p>
          <a:p>
            <a:r>
              <a:rPr lang="en-US" sz="1200" kern="1200" dirty="0">
                <a:solidFill>
                  <a:schemeClr val="tx1"/>
                </a:solidFill>
                <a:effectLst/>
                <a:latin typeface="+mn-lt"/>
                <a:ea typeface="+mn-ea"/>
                <a:cs typeface="+mn-cs"/>
              </a:rPr>
              <a:t>The </a:t>
            </a:r>
            <a:r>
              <a:rPr lang="en-US" sz="1200" kern="1200" dirty="0" err="1">
                <a:solidFill>
                  <a:schemeClr val="tx1"/>
                </a:solidFill>
                <a:effectLst/>
                <a:latin typeface="+mn-lt"/>
                <a:ea typeface="+mn-ea"/>
                <a:cs typeface="+mn-cs"/>
              </a:rPr>
              <a:t>PageObjects</a:t>
            </a:r>
            <a:r>
              <a:rPr lang="en-US" sz="1200" kern="1200" dirty="0">
                <a:solidFill>
                  <a:schemeClr val="tx1"/>
                </a:solidFill>
                <a:effectLst/>
                <a:latin typeface="+mn-lt"/>
                <a:ea typeface="+mn-ea"/>
                <a:cs typeface="+mn-cs"/>
              </a:rPr>
              <a:t> that we create handle or facilitate three of the four:</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46</a:t>
            </a:fld>
            <a:endParaRPr lang="en-US"/>
          </a:p>
        </p:txBody>
      </p:sp>
    </p:spTree>
    <p:extLst>
      <p:ext uri="{BB962C8B-B14F-4D97-AF65-F5344CB8AC3E}">
        <p14:creationId xmlns:p14="http://schemas.microsoft.com/office/powerpoint/2010/main" val="342335619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They provide the API that the test code uses to automate the browser and make the assertions</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47</a:t>
            </a:fld>
            <a:endParaRPr lang="en-US"/>
          </a:p>
        </p:txBody>
      </p:sp>
    </p:spTree>
    <p:extLst>
      <p:ext uri="{BB962C8B-B14F-4D97-AF65-F5344CB8AC3E}">
        <p14:creationId xmlns:p14="http://schemas.microsoft.com/office/powerpoint/2010/main" val="311902342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They handle the navigation to the page in question using the </a:t>
            </a:r>
            <a:r>
              <a:rPr lang="en-US" sz="1200" i="1" kern="1200" dirty="0" err="1">
                <a:solidFill>
                  <a:schemeClr val="tx1"/>
                </a:solidFill>
                <a:effectLst/>
                <a:latin typeface="+mn-lt"/>
                <a:ea typeface="+mn-ea"/>
                <a:cs typeface="+mn-cs"/>
              </a:rPr>
              <a:t>GoToPage</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pattern I showed you</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48</a:t>
            </a:fld>
            <a:endParaRPr lang="en-US"/>
          </a:p>
        </p:txBody>
      </p:sp>
    </p:spTree>
    <p:extLst>
      <p:ext uri="{BB962C8B-B14F-4D97-AF65-F5344CB8AC3E}">
        <p14:creationId xmlns:p14="http://schemas.microsoft.com/office/powerpoint/2010/main" val="328350328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Reusing the </a:t>
            </a:r>
            <a:r>
              <a:rPr lang="en-US" sz="1200" i="1" kern="1200" dirty="0" err="1">
                <a:solidFill>
                  <a:schemeClr val="tx1"/>
                </a:solidFill>
                <a:effectLst/>
                <a:latin typeface="+mn-lt"/>
                <a:ea typeface="+mn-ea"/>
                <a:cs typeface="+mn-cs"/>
              </a:rPr>
              <a:t>LoginPage</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object gives us an easy way to specify which user context each test should use</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49</a:t>
            </a:fld>
            <a:endParaRPr lang="en-US"/>
          </a:p>
        </p:txBody>
      </p:sp>
    </p:spTree>
    <p:extLst>
      <p:ext uri="{BB962C8B-B14F-4D97-AF65-F5344CB8AC3E}">
        <p14:creationId xmlns:p14="http://schemas.microsoft.com/office/powerpoint/2010/main" val="14954050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And that’s because only UI tests </a:t>
            </a:r>
            <a:r>
              <a:rPr lang="en-US" sz="1200" b="1" kern="1200" dirty="0">
                <a:solidFill>
                  <a:schemeClr val="tx1"/>
                </a:solidFill>
                <a:effectLst/>
                <a:latin typeface="+mn-lt"/>
                <a:ea typeface="+mn-ea"/>
                <a:cs typeface="+mn-cs"/>
              </a:rPr>
              <a:t>give us the confidence</a:t>
            </a:r>
            <a:r>
              <a:rPr lang="en-US" sz="1200" kern="1200" dirty="0">
                <a:solidFill>
                  <a:schemeClr val="tx1"/>
                </a:solidFill>
                <a:effectLst/>
                <a:latin typeface="+mn-lt"/>
                <a:ea typeface="+mn-ea"/>
                <a:cs typeface="+mn-cs"/>
              </a:rPr>
              <a:t> that our code will work correctly when a user hits the site in a browser. Only UI tests give us that reliable confidence that the boat will in fact float.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And we </a:t>
            </a:r>
            <a:r>
              <a:rPr lang="en-US" sz="1200" b="1" kern="1200" dirty="0">
                <a:solidFill>
                  <a:schemeClr val="tx1"/>
                </a:solidFill>
                <a:effectLst/>
                <a:latin typeface="+mn-lt"/>
                <a:ea typeface="+mn-ea"/>
                <a:cs typeface="+mn-cs"/>
              </a:rPr>
              <a:t>need that confidence to go live</a:t>
            </a:r>
            <a:r>
              <a:rPr lang="en-US" sz="1200" kern="1200" dirty="0">
                <a:solidFill>
                  <a:schemeClr val="tx1"/>
                </a:solidFill>
                <a:effectLst/>
                <a:latin typeface="+mn-lt"/>
                <a:ea typeface="+mn-ea"/>
                <a:cs typeface="+mn-cs"/>
              </a:rPr>
              <a:t>. There are only so many times that your users will sit patiently in those deck chairs while your ship sinks into the freezing ocean before they start travelling on a different company’s ship.</a:t>
            </a:r>
          </a:p>
        </p:txBody>
      </p:sp>
      <p:sp>
        <p:nvSpPr>
          <p:cNvPr id="4" name="Slide Number Placeholder 3"/>
          <p:cNvSpPr>
            <a:spLocks noGrp="1"/>
          </p:cNvSpPr>
          <p:nvPr>
            <p:ph type="sldNum" sz="quarter" idx="10"/>
          </p:nvPr>
        </p:nvSpPr>
        <p:spPr/>
        <p:txBody>
          <a:bodyPr/>
          <a:lstStyle/>
          <a:p>
            <a:fld id="{89029652-62E7-43D6-83B5-097D7B7AA5D8}" type="slidenum">
              <a:rPr lang="en-US" smtClean="0"/>
              <a:t>5</a:t>
            </a:fld>
            <a:endParaRPr lang="en-US"/>
          </a:p>
        </p:txBody>
      </p:sp>
    </p:spTree>
    <p:extLst>
      <p:ext uri="{BB962C8B-B14F-4D97-AF65-F5344CB8AC3E}">
        <p14:creationId xmlns:p14="http://schemas.microsoft.com/office/powerpoint/2010/main" val="423671966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That brings us to the very first thing that you’ll need to think about when writing a UI test, which is what data needs to exist in the system in order for your test to execute, and how does that data get there?</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50</a:t>
            </a:fld>
            <a:endParaRPr lang="en-US"/>
          </a:p>
        </p:txBody>
      </p:sp>
    </p:spTree>
    <p:extLst>
      <p:ext uri="{BB962C8B-B14F-4D97-AF65-F5344CB8AC3E}">
        <p14:creationId xmlns:p14="http://schemas.microsoft.com/office/powerpoint/2010/main" val="124863468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answer is that it’s complicated. And it’s even </a:t>
            </a:r>
            <a:r>
              <a:rPr lang="en-US" sz="1200" i="1" kern="1200" dirty="0">
                <a:solidFill>
                  <a:schemeClr val="tx1"/>
                </a:solidFill>
                <a:effectLst/>
                <a:latin typeface="+mn-lt"/>
                <a:ea typeface="+mn-ea"/>
                <a:cs typeface="+mn-cs"/>
              </a:rPr>
              <a:t>more </a:t>
            </a:r>
            <a:r>
              <a:rPr lang="en-US" sz="1200" kern="1200" dirty="0">
                <a:solidFill>
                  <a:schemeClr val="tx1"/>
                </a:solidFill>
                <a:effectLst/>
                <a:latin typeface="+mn-lt"/>
                <a:ea typeface="+mn-ea"/>
                <a:cs typeface="+mn-cs"/>
              </a:rPr>
              <a:t>complicated if you have a complicated data model to begin with.</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As an example, the main product that my team develops is in the licensing and credentialing space. One of the things that we can do in our product is configure the workflow that an applicant goes through become a licensed practitioner in a field such as </a:t>
            </a:r>
            <a:r>
              <a:rPr lang="en-US" sz="1200" b="1" kern="1200" dirty="0">
                <a:solidFill>
                  <a:schemeClr val="tx1"/>
                </a:solidFill>
                <a:effectLst/>
                <a:latin typeface="+mn-lt"/>
                <a:ea typeface="+mn-ea"/>
                <a:cs typeface="+mn-cs"/>
              </a:rPr>
              <a:t>hair dressing, nursing, or nuclear engineering</a:t>
            </a:r>
            <a:r>
              <a:rPr lang="en-US" sz="1200" kern="1200" dirty="0">
                <a:solidFill>
                  <a:schemeClr val="tx1"/>
                </a:solidFill>
                <a:effectLst/>
                <a:latin typeface="+mn-lt"/>
                <a:ea typeface="+mn-ea"/>
                <a:cs typeface="+mn-cs"/>
              </a:rPr>
              <a: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As you might imagine, these workflows can be very complex. Applicants need to fill out an application form that collects lots of different data, they need to pay different types of fees, other people might need to conduct background checks or review the applications in different ways, and all of this stuff needs to be configurable because it varies widely from credential to credential.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data entry forms that a user has to fill out during this process are a key feature of the system, and we decided that they needed to be covered with UI tests.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As we started writing more and more UI tests for those features we very quickly realized that test data management would be a crucial to keeping our costs under control.</a:t>
            </a:r>
          </a:p>
        </p:txBody>
      </p:sp>
      <p:sp>
        <p:nvSpPr>
          <p:cNvPr id="4" name="Slide Number Placeholder 3"/>
          <p:cNvSpPr>
            <a:spLocks noGrp="1"/>
          </p:cNvSpPr>
          <p:nvPr>
            <p:ph type="sldNum" sz="quarter" idx="10"/>
          </p:nvPr>
        </p:nvSpPr>
        <p:spPr/>
        <p:txBody>
          <a:bodyPr/>
          <a:lstStyle/>
          <a:p>
            <a:fld id="{89029652-62E7-43D6-83B5-097D7B7AA5D8}" type="slidenum">
              <a:rPr lang="en-US" smtClean="0"/>
              <a:t>51</a:t>
            </a:fld>
            <a:endParaRPr lang="en-US"/>
          </a:p>
        </p:txBody>
      </p:sp>
    </p:spTree>
    <p:extLst>
      <p:ext uri="{BB962C8B-B14F-4D97-AF65-F5344CB8AC3E}">
        <p14:creationId xmlns:p14="http://schemas.microsoft.com/office/powerpoint/2010/main" val="285799333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As an example, pretend that we want to write a UI test for one of the data entry forms that my system can display.</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Obviously, one of those forms has to exist in the database before we can write the test, so the first decision that we have to make is whether our test should render a pre-existing form that’s already been configured in the database, or whether that test should create a brand new data entry form as part of the test itself.</a:t>
            </a:r>
          </a:p>
        </p:txBody>
      </p:sp>
      <p:sp>
        <p:nvSpPr>
          <p:cNvPr id="4" name="Slide Number Placeholder 3"/>
          <p:cNvSpPr>
            <a:spLocks noGrp="1"/>
          </p:cNvSpPr>
          <p:nvPr>
            <p:ph type="sldNum" sz="quarter" idx="10"/>
          </p:nvPr>
        </p:nvSpPr>
        <p:spPr/>
        <p:txBody>
          <a:bodyPr/>
          <a:lstStyle/>
          <a:p>
            <a:fld id="{89029652-62E7-43D6-83B5-097D7B7AA5D8}" type="slidenum">
              <a:rPr lang="en-US" smtClean="0"/>
              <a:t>52</a:t>
            </a:fld>
            <a:endParaRPr lang="en-US"/>
          </a:p>
        </p:txBody>
      </p:sp>
    </p:spTree>
    <p:extLst>
      <p:ext uri="{BB962C8B-B14F-4D97-AF65-F5344CB8AC3E}">
        <p14:creationId xmlns:p14="http://schemas.microsoft.com/office/powerpoint/2010/main" val="412452088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Let’s say that developers on our team have a local database that’s built up from a standard baseline that is checked into source control and already has sample data in it.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If that database already has a data entry form created, then we can just create a constant that references the ID of that pre-existing record, and then the test is super easy to write.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data already exists so there’s no real setup to do, and we can jump right into the test itself.</a:t>
            </a:r>
          </a:p>
        </p:txBody>
      </p:sp>
      <p:sp>
        <p:nvSpPr>
          <p:cNvPr id="4" name="Slide Number Placeholder 3"/>
          <p:cNvSpPr>
            <a:spLocks noGrp="1"/>
          </p:cNvSpPr>
          <p:nvPr>
            <p:ph type="sldNum" sz="quarter" idx="10"/>
          </p:nvPr>
        </p:nvSpPr>
        <p:spPr/>
        <p:txBody>
          <a:bodyPr/>
          <a:lstStyle/>
          <a:p>
            <a:fld id="{89029652-62E7-43D6-83B5-097D7B7AA5D8}" type="slidenum">
              <a:rPr lang="en-US" smtClean="0"/>
              <a:t>53</a:t>
            </a:fld>
            <a:endParaRPr lang="en-US"/>
          </a:p>
        </p:txBody>
      </p:sp>
    </p:spTree>
    <p:extLst>
      <p:ext uri="{BB962C8B-B14F-4D97-AF65-F5344CB8AC3E}">
        <p14:creationId xmlns:p14="http://schemas.microsoft.com/office/powerpoint/2010/main" val="242320017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the beginning this will be easy to do because the amount of pre-staged data will be very small.</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Unfortunately, things rarely stay simple over time. Eventually we’re going to write more tests, and some of those tests are going to need different things.</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54</a:t>
            </a:fld>
            <a:endParaRPr lang="en-US"/>
          </a:p>
        </p:txBody>
      </p:sp>
    </p:spTree>
    <p:extLst>
      <p:ext uri="{BB962C8B-B14F-4D97-AF65-F5344CB8AC3E}">
        <p14:creationId xmlns:p14="http://schemas.microsoft.com/office/powerpoint/2010/main" val="80772996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Maybe there’s one test that deals specifically with fees and needs to have one specific configuration, </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55</a:t>
            </a:fld>
            <a:endParaRPr lang="en-US"/>
          </a:p>
        </p:txBody>
      </p:sp>
    </p:spTree>
    <p:extLst>
      <p:ext uri="{BB962C8B-B14F-4D97-AF65-F5344CB8AC3E}">
        <p14:creationId xmlns:p14="http://schemas.microsoft.com/office/powerpoint/2010/main" val="310066549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and maybe there’s another test that deals with a very specific UI layout, </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56</a:t>
            </a:fld>
            <a:endParaRPr lang="en-US"/>
          </a:p>
        </p:txBody>
      </p:sp>
    </p:spTree>
    <p:extLst>
      <p:ext uri="{BB962C8B-B14F-4D97-AF65-F5344CB8AC3E}">
        <p14:creationId xmlns:p14="http://schemas.microsoft.com/office/powerpoint/2010/main" val="423189325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And yet another test that covers a specific workflow process.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programmers writing those tests will do the logical thing and they’ll create new data entry forms in the baseline database, they’ll configure them to meet the needs of their test, and then they’ll push the updated snapshot or test data script into source control, and they’ll add new IDs to our list of constants.</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57</a:t>
            </a:fld>
            <a:endParaRPr lang="en-US"/>
          </a:p>
        </p:txBody>
      </p:sp>
    </p:spTree>
    <p:extLst>
      <p:ext uri="{BB962C8B-B14F-4D97-AF65-F5344CB8AC3E}">
        <p14:creationId xmlns:p14="http://schemas.microsoft.com/office/powerpoint/2010/main" val="79808984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If your application is complex enough, and the number of possible permutations of this data is large, then it won’t take long before this gets out of hand.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Let’s say we have a long list of IDs like this and a new developer joins the team and needs to write a test. This new developer has a very slim chance of identifying if any of these pre-built things meets her needs. She’ll also do the logical thing and create yet another pre-built record, and over time we’ll start to see more and more duplicates in that baseline database.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Now, I made up these specific scenarios for this example, but the need to highly specify the data context for a test is quite common in a complex system, and the more “pre-existing special cases” that you create, the harder it’s going to be to maintain that data.</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58</a:t>
            </a:fld>
            <a:endParaRPr lang="en-US"/>
          </a:p>
        </p:txBody>
      </p:sp>
    </p:spTree>
    <p:extLst>
      <p:ext uri="{BB962C8B-B14F-4D97-AF65-F5344CB8AC3E}">
        <p14:creationId xmlns:p14="http://schemas.microsoft.com/office/powerpoint/2010/main" val="55763476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Another approach would be to maintain a smaller set of pre-existing special cases, and then have each test modify one of those pre-existing things to match the test-specific needs.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For example, we could write a bit of SQL that takes an existing record with </a:t>
            </a:r>
            <a:r>
              <a:rPr lang="en-US" sz="1200" i="1" kern="1200" dirty="0">
                <a:solidFill>
                  <a:schemeClr val="tx1"/>
                </a:solidFill>
                <a:effectLst/>
                <a:latin typeface="+mn-lt"/>
                <a:ea typeface="+mn-ea"/>
                <a:cs typeface="+mn-cs"/>
              </a:rPr>
              <a:t>some </a:t>
            </a:r>
            <a:r>
              <a:rPr lang="en-US" sz="1200" kern="1200" dirty="0">
                <a:solidFill>
                  <a:schemeClr val="tx1"/>
                </a:solidFill>
                <a:effectLst/>
                <a:latin typeface="+mn-lt"/>
                <a:ea typeface="+mn-ea"/>
                <a:cs typeface="+mn-cs"/>
              </a:rPr>
              <a:t>of the characteristics we need, modify the other properties as needed, and then continue with the test.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does reduce the number of permutations of pre-built data, but it’s a really bad idea in practice. Each test is now making permanent changes to shared global data, and that’s bad. You might get different results if you run the tests in different sequences, and it’s really hard to manage these tests because you never really know exactly what state the test data will be in when the test runs.</a:t>
            </a:r>
          </a:p>
        </p:txBody>
      </p:sp>
      <p:sp>
        <p:nvSpPr>
          <p:cNvPr id="4" name="Slide Number Placeholder 3"/>
          <p:cNvSpPr>
            <a:spLocks noGrp="1"/>
          </p:cNvSpPr>
          <p:nvPr>
            <p:ph type="sldNum" sz="quarter" idx="10"/>
          </p:nvPr>
        </p:nvSpPr>
        <p:spPr/>
        <p:txBody>
          <a:bodyPr/>
          <a:lstStyle/>
          <a:p>
            <a:fld id="{89029652-62E7-43D6-83B5-097D7B7AA5D8}" type="slidenum">
              <a:rPr lang="en-US" smtClean="0"/>
              <a:t>59</a:t>
            </a:fld>
            <a:endParaRPr lang="en-US"/>
          </a:p>
        </p:txBody>
      </p:sp>
    </p:spTree>
    <p:extLst>
      <p:ext uri="{BB962C8B-B14F-4D97-AF65-F5344CB8AC3E}">
        <p14:creationId xmlns:p14="http://schemas.microsoft.com/office/powerpoint/2010/main" val="23918586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Unfortunately, there’s a difference between </a:t>
            </a:r>
            <a:r>
              <a:rPr lang="en-US" sz="1200" i="1" kern="1200" dirty="0">
                <a:solidFill>
                  <a:schemeClr val="tx1"/>
                </a:solidFill>
                <a:effectLst/>
                <a:latin typeface="+mn-lt"/>
                <a:ea typeface="+mn-ea"/>
                <a:cs typeface="+mn-cs"/>
              </a:rPr>
              <a:t>knowing the path </a:t>
            </a:r>
            <a:r>
              <a:rPr lang="en-US" sz="1200" kern="1200" dirty="0">
                <a:solidFill>
                  <a:schemeClr val="tx1"/>
                </a:solidFill>
                <a:effectLst/>
                <a:latin typeface="+mn-lt"/>
                <a:ea typeface="+mn-ea"/>
                <a:cs typeface="+mn-cs"/>
              </a:rPr>
              <a:t>and </a:t>
            </a:r>
            <a:r>
              <a:rPr lang="en-US" sz="1200" i="1" kern="1200" dirty="0">
                <a:solidFill>
                  <a:schemeClr val="tx1"/>
                </a:solidFill>
                <a:effectLst/>
                <a:latin typeface="+mn-lt"/>
                <a:ea typeface="+mn-ea"/>
                <a:cs typeface="+mn-cs"/>
              </a:rPr>
              <a:t>walking the path</a:t>
            </a:r>
            <a:r>
              <a:rPr lang="en-US" sz="1200" kern="1200" dirty="0">
                <a:solidFill>
                  <a:schemeClr val="tx1"/>
                </a:solidFill>
                <a:effectLst/>
                <a:latin typeface="+mn-lt"/>
                <a:ea typeface="+mn-ea"/>
                <a:cs typeface="+mn-cs"/>
              </a:rPr>
              <a: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Our first attempts at UI testing were painful. We made lots of mistakes, we wrote lots of bad tests, and we spent lots of time struggling to keep them green.</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But we kept at it. We kept looking for better patterns and different ways of doing things, and over time our UI tests got better.</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And then, late last year, one of the new developers on my team said something that inspired me to write this talk.</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6</a:t>
            </a:fld>
            <a:endParaRPr lang="en-US"/>
          </a:p>
        </p:txBody>
      </p:sp>
    </p:spTree>
    <p:extLst>
      <p:ext uri="{BB962C8B-B14F-4D97-AF65-F5344CB8AC3E}">
        <p14:creationId xmlns:p14="http://schemas.microsoft.com/office/powerpoint/2010/main" val="237849675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For those reasons, I am a diehard believer that each test should create its own test data.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approach may not work for all systems or all projects, but for our application this rule has been one of the reasons that we’ve been able to write and maintain thousands of tests without losing all of our velocity to test maintenance.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60</a:t>
            </a:fld>
            <a:endParaRPr lang="en-US"/>
          </a:p>
        </p:txBody>
      </p:sp>
    </p:spTree>
    <p:extLst>
      <p:ext uri="{BB962C8B-B14F-4D97-AF65-F5344CB8AC3E}">
        <p14:creationId xmlns:p14="http://schemas.microsoft.com/office/powerpoint/2010/main" val="190418962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Let’s go back to that pretend test we’re trying to write, and instead of using pre-existing data, let’s have the test create the data that it needs on the fly.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Here’s an example of what that might look like:</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61</a:t>
            </a:fld>
            <a:endParaRPr lang="en-US"/>
          </a:p>
        </p:txBody>
      </p:sp>
    </p:spTree>
    <p:extLst>
      <p:ext uri="{BB962C8B-B14F-4D97-AF65-F5344CB8AC3E}">
        <p14:creationId xmlns:p14="http://schemas.microsoft.com/office/powerpoint/2010/main" val="104080967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We’ll need to create the data entry form</a:t>
            </a:r>
            <a:r>
              <a:rPr lang="en-US" sz="1200" kern="1200" baseline="0" dirty="0">
                <a:solidFill>
                  <a:schemeClr val="tx1"/>
                </a:solidFill>
                <a:effectLst/>
                <a:latin typeface="+mn-lt"/>
                <a:ea typeface="+mn-ea"/>
                <a:cs typeface="+mn-cs"/>
              </a:rPr>
              <a:t> in memory</a:t>
            </a: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62</a:t>
            </a:fld>
            <a:endParaRPr lang="en-US"/>
          </a:p>
        </p:txBody>
      </p:sp>
    </p:spTree>
    <p:extLst>
      <p:ext uri="{BB962C8B-B14F-4D97-AF65-F5344CB8AC3E}">
        <p14:creationId xmlns:p14="http://schemas.microsoft.com/office/powerpoint/2010/main" val="65159204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 we’ll need to customize it to match the requirements of the test…</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63</a:t>
            </a:fld>
            <a:endParaRPr lang="en-US"/>
          </a:p>
        </p:txBody>
      </p:sp>
    </p:spTree>
    <p:extLst>
      <p:ext uri="{BB962C8B-B14F-4D97-AF65-F5344CB8AC3E}">
        <p14:creationId xmlns:p14="http://schemas.microsoft.com/office/powerpoint/2010/main" val="297931214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 and then we’ll need to save it to the database so that the UI test can access it.</a:t>
            </a:r>
          </a:p>
          <a:p>
            <a:pPr lvl="0"/>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The good news is that this test is now totally independent of the others, but there's</a:t>
            </a:r>
            <a:r>
              <a:rPr lang="en-US" sz="1200" kern="1200" baseline="0" dirty="0">
                <a:solidFill>
                  <a:schemeClr val="tx1"/>
                </a:solidFill>
                <a:effectLst/>
                <a:latin typeface="+mn-lt"/>
                <a:ea typeface="+mn-ea"/>
                <a:cs typeface="+mn-cs"/>
              </a:rPr>
              <a:t> still a problem here.</a:t>
            </a:r>
            <a:endParaRPr lang="en-US" sz="1200" kern="1200" dirty="0">
              <a:solidFill>
                <a:schemeClr val="tx1"/>
              </a:solidFill>
              <a:effectLst/>
              <a:latin typeface="+mn-lt"/>
              <a:ea typeface="+mn-ea"/>
              <a:cs typeface="+mn-cs"/>
            </a:endParaRP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64</a:t>
            </a:fld>
            <a:endParaRPr lang="en-US"/>
          </a:p>
        </p:txBody>
      </p:sp>
    </p:spTree>
    <p:extLst>
      <p:ext uri="{BB962C8B-B14F-4D97-AF65-F5344CB8AC3E}">
        <p14:creationId xmlns:p14="http://schemas.microsoft.com/office/powerpoint/2010/main" val="23698073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If I were to make this sample code a little more realistic, then creating a data entry form would require this thing called a Credential as well as the Member that owns it.</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65</a:t>
            </a:fld>
            <a:endParaRPr lang="en-US"/>
          </a:p>
        </p:txBody>
      </p:sp>
    </p:spTree>
    <p:extLst>
      <p:ext uri="{BB962C8B-B14F-4D97-AF65-F5344CB8AC3E}">
        <p14:creationId xmlns:p14="http://schemas.microsoft.com/office/powerpoint/2010/main" val="225958588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But it turns out that a Credential requires this thing called an Interval, and a Member requires some Address data, and each of those things may have their own dependencies.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By the time that we’ve satisfied all of the constructors we’ve had to specify a ton of data that is totally irrelevant to the outcome of our test. </a:t>
            </a:r>
            <a:br>
              <a:rPr lang="en-US" sz="1200" kern="1200" dirty="0">
                <a:solidFill>
                  <a:schemeClr val="tx1"/>
                </a:solidFill>
                <a:effectLst/>
                <a:latin typeface="+mn-lt"/>
                <a:ea typeface="+mn-ea"/>
                <a:cs typeface="+mn-cs"/>
              </a:rPr>
            </a:b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66</a:t>
            </a:fld>
            <a:endParaRPr lang="en-US"/>
          </a:p>
        </p:txBody>
      </p:sp>
    </p:spTree>
    <p:extLst>
      <p:ext uri="{BB962C8B-B14F-4D97-AF65-F5344CB8AC3E}">
        <p14:creationId xmlns:p14="http://schemas.microsoft.com/office/powerpoint/2010/main" val="420907136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These values that we had to specify are noise; they make the test harder to write and harder to read by obscuring the data that </a:t>
            </a:r>
            <a:r>
              <a:rPr lang="en-US" sz="1200" i="1" kern="1200" dirty="0">
                <a:solidFill>
                  <a:schemeClr val="tx1"/>
                </a:solidFill>
                <a:effectLst/>
                <a:latin typeface="+mn-lt"/>
                <a:ea typeface="+mn-ea"/>
                <a:cs typeface="+mn-cs"/>
              </a:rPr>
              <a:t>do </a:t>
            </a:r>
            <a:r>
              <a:rPr lang="en-US" sz="1200" kern="1200" dirty="0">
                <a:solidFill>
                  <a:schemeClr val="tx1"/>
                </a:solidFill>
                <a:effectLst/>
                <a:latin typeface="+mn-lt"/>
                <a:ea typeface="+mn-ea"/>
                <a:cs typeface="+mn-cs"/>
              </a:rPr>
              <a:t>matter to the test outcome.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Those noise values also make our tests brittle because if any of these constructors get changed in the future, this test is going to need updated as well, even if those changes have no logical bearing on the test outcome.</a:t>
            </a: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67</a:t>
            </a:fld>
            <a:endParaRPr lang="en-US"/>
          </a:p>
        </p:txBody>
      </p:sp>
    </p:spTree>
    <p:extLst>
      <p:ext uri="{BB962C8B-B14F-4D97-AF65-F5344CB8AC3E}">
        <p14:creationId xmlns:p14="http://schemas.microsoft.com/office/powerpoint/2010/main" val="167908784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And of course, all of this code here is only for creating the in-memory object graph; we still need to push this thing into the database, which means we might need to deal with foreign key constraints and make sure that things are created in the correct sequence.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And</a:t>
            </a:r>
            <a:r>
              <a:rPr lang="en-US" sz="1200" kern="1200" baseline="0" dirty="0">
                <a:solidFill>
                  <a:schemeClr val="tx1"/>
                </a:solidFill>
                <a:effectLst/>
                <a:latin typeface="+mn-lt"/>
                <a:ea typeface="+mn-ea"/>
                <a:cs typeface="+mn-cs"/>
              </a:rPr>
              <a:t> if the database assigns any IDs, we'll need to update the in-memory objects accordingly.</a:t>
            </a:r>
            <a:endParaRPr lang="en-US" sz="1200" kern="1200" dirty="0">
              <a:solidFill>
                <a:schemeClr val="tx1"/>
              </a:solidFill>
              <a:effectLst/>
              <a:latin typeface="+mn-lt"/>
              <a:ea typeface="+mn-ea"/>
              <a:cs typeface="+mn-cs"/>
            </a:endParaRP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68</a:t>
            </a:fld>
            <a:endParaRPr lang="en-US"/>
          </a:p>
        </p:txBody>
      </p:sp>
    </p:spTree>
    <p:extLst>
      <p:ext uri="{BB962C8B-B14F-4D97-AF65-F5344CB8AC3E}">
        <p14:creationId xmlns:p14="http://schemas.microsoft.com/office/powerpoint/2010/main" val="221258341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So obviously, it can be hard to create test-specific data.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To make it easier, we’ve created a library of data creation helpers that make it much simpler to construct test data. This is what they look like: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For every entity Foo in our system there is a class called </a:t>
            </a:r>
            <a:r>
              <a:rPr lang="en-US" sz="1200" kern="1200" dirty="0" err="1">
                <a:solidFill>
                  <a:schemeClr val="tx1"/>
                </a:solidFill>
                <a:effectLst/>
                <a:latin typeface="+mn-lt"/>
                <a:ea typeface="+mn-ea"/>
                <a:cs typeface="+mn-cs"/>
              </a:rPr>
              <a:t>FooHelper</a:t>
            </a:r>
            <a:r>
              <a:rPr lang="en-US" sz="1200" kern="1200" dirty="0">
                <a:solidFill>
                  <a:schemeClr val="tx1"/>
                </a:solidFill>
                <a:effectLst/>
                <a:latin typeface="+mn-lt"/>
                <a:ea typeface="+mn-ea"/>
                <a:cs typeface="+mn-cs"/>
              </a:rPr>
              <a:t> that exposes a Create method.</a:t>
            </a:r>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69</a:t>
            </a:fld>
            <a:endParaRPr lang="en-US"/>
          </a:p>
        </p:txBody>
      </p:sp>
    </p:spTree>
    <p:extLst>
      <p:ext uri="{BB962C8B-B14F-4D97-AF65-F5344CB8AC3E}">
        <p14:creationId xmlns:p14="http://schemas.microsoft.com/office/powerpoint/2010/main" val="26728611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We were talking about our UI testing patterns and he said “when I first started writing UI tests, I hated them. Now, I kind of like them. They’re fun”.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quote is the reason I’m up here today. It told me that, even though we still struggle with many aspects of our UI tests, and there are lots of imperfections in our approach, we’ve solved enough of the pain points that new programmers joining our team enjoy learning how we do things and no longer look for excuses to </a:t>
            </a:r>
            <a:r>
              <a:rPr lang="en-US" sz="1200" i="1" kern="1200" dirty="0">
                <a:solidFill>
                  <a:schemeClr val="tx1"/>
                </a:solidFill>
                <a:effectLst/>
                <a:latin typeface="+mn-lt"/>
                <a:ea typeface="+mn-ea"/>
                <a:cs typeface="+mn-cs"/>
              </a:rPr>
              <a:t>avoid </a:t>
            </a:r>
            <a:r>
              <a:rPr lang="en-US" sz="1200" kern="1200" dirty="0">
                <a:solidFill>
                  <a:schemeClr val="tx1"/>
                </a:solidFill>
                <a:effectLst/>
                <a:latin typeface="+mn-lt"/>
                <a:ea typeface="+mn-ea"/>
                <a:cs typeface="+mn-cs"/>
              </a:rPr>
              <a:t>these types of tests.</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7</a:t>
            </a:fld>
            <a:endParaRPr lang="en-US"/>
          </a:p>
        </p:txBody>
      </p:sp>
    </p:spTree>
    <p:extLst>
      <p:ext uri="{BB962C8B-B14F-4D97-AF65-F5344CB8AC3E}">
        <p14:creationId xmlns:p14="http://schemas.microsoft.com/office/powerpoint/2010/main" val="141133750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The create method exposes every piece of data that can be customized as an optional argument. When tests call the Create method, they only specify values that impact the test outcome. </a:t>
            </a:r>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helpers provide reasonable defaults for any property that wasn’t explicitly specified in the test and then return a fully-constructed object, with all of its dependencies in a valid state and representing a valid business configuration.</a:t>
            </a:r>
          </a:p>
        </p:txBody>
      </p:sp>
      <p:sp>
        <p:nvSpPr>
          <p:cNvPr id="4" name="Slide Number Placeholder 3"/>
          <p:cNvSpPr>
            <a:spLocks noGrp="1"/>
          </p:cNvSpPr>
          <p:nvPr>
            <p:ph type="sldNum" sz="quarter" idx="10"/>
          </p:nvPr>
        </p:nvSpPr>
        <p:spPr/>
        <p:txBody>
          <a:bodyPr/>
          <a:lstStyle/>
          <a:p>
            <a:fld id="{89029652-62E7-43D6-83B5-097D7B7AA5D8}" type="slidenum">
              <a:rPr lang="en-US" smtClean="0"/>
              <a:t>70</a:t>
            </a:fld>
            <a:endParaRPr lang="en-US"/>
          </a:p>
        </p:txBody>
      </p:sp>
    </p:spTree>
    <p:extLst>
      <p:ext uri="{BB962C8B-B14F-4D97-AF65-F5344CB8AC3E}">
        <p14:creationId xmlns:p14="http://schemas.microsoft.com/office/powerpoint/2010/main" val="55930296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If we’re writing a Data, integration,</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or UI test, we’ll call a second helper method, Save(), to persist those in-memory objects to the database. </a:t>
            </a:r>
          </a:p>
          <a:p>
            <a:pPr lvl="0"/>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This Save() method is what ensures that things are saved in the correct sequence to satisfy all of the foreign keys, and that all of the in-memory objects get updated to reflect any primary key values that are assigned by the database.</a:t>
            </a:r>
          </a:p>
          <a:p>
            <a:pPr lvl="0"/>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call these objects “Test Helpers” and the really nice thing about this approach is that we use the exact same technique to create test data in </a:t>
            </a:r>
            <a:r>
              <a:rPr lang="en-US" sz="1200" i="1" kern="1200" dirty="0">
                <a:solidFill>
                  <a:schemeClr val="tx1"/>
                </a:solidFill>
                <a:effectLst/>
                <a:latin typeface="+mn-lt"/>
                <a:ea typeface="+mn-ea"/>
                <a:cs typeface="+mn-cs"/>
              </a:rPr>
              <a:t>all </a:t>
            </a:r>
            <a:r>
              <a:rPr lang="en-US" sz="1200" kern="1200" dirty="0">
                <a:solidFill>
                  <a:schemeClr val="tx1"/>
                </a:solidFill>
                <a:effectLst/>
                <a:latin typeface="+mn-lt"/>
                <a:ea typeface="+mn-ea"/>
                <a:cs typeface="+mn-cs"/>
              </a:rPr>
              <a:t>of our tests. We can create in-memory objects with one line of code and persist them with another. And when we add new things to our data model, we don’t need to update tons of tests; we just update the helper, provide a default value for the new thing, and that’s it.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isn’t the </a:t>
            </a:r>
            <a:r>
              <a:rPr lang="en-US" sz="1200" i="1" kern="1200" dirty="0">
                <a:solidFill>
                  <a:schemeClr val="tx1"/>
                </a:solidFill>
                <a:effectLst/>
                <a:latin typeface="+mn-lt"/>
                <a:ea typeface="+mn-ea"/>
                <a:cs typeface="+mn-cs"/>
              </a:rPr>
              <a:t>only </a:t>
            </a:r>
            <a:r>
              <a:rPr lang="en-US" sz="1200" kern="1200" dirty="0">
                <a:solidFill>
                  <a:schemeClr val="tx1"/>
                </a:solidFill>
                <a:effectLst/>
                <a:latin typeface="+mn-lt"/>
                <a:ea typeface="+mn-ea"/>
                <a:cs typeface="+mn-cs"/>
              </a:rPr>
              <a:t>way to create test data. There are libraries and frameworks that will give you a generic API for building test objects, and you might be able to use your existing ORM to save those things to the database. For us, rolling our own helpers has allowed us to better deal with the complexity of our data model because we can more easily provide default values that represent real-world scenarios and we can tailor the API to suit our needs.</a:t>
            </a:r>
          </a:p>
          <a:p>
            <a:r>
              <a:rPr lang="en-US" sz="1200" kern="1200" dirty="0">
                <a:solidFill>
                  <a:schemeClr val="tx1"/>
                </a:solidFill>
                <a:effectLst/>
                <a:latin typeface="+mn-lt"/>
                <a:ea typeface="+mn-ea"/>
                <a:cs typeface="+mn-cs"/>
              </a:rPr>
              <a:t>Sometimes the best default value for Property B depends on the value of Property A. A generic, off-the-shelf library doesn’t always make it easy to implement details like that.</a:t>
            </a:r>
          </a:p>
          <a:p>
            <a:pPr lvl="0"/>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71</a:t>
            </a:fld>
            <a:endParaRPr lang="en-US"/>
          </a:p>
        </p:txBody>
      </p:sp>
    </p:spTree>
    <p:extLst>
      <p:ext uri="{BB962C8B-B14F-4D97-AF65-F5344CB8AC3E}">
        <p14:creationId xmlns:p14="http://schemas.microsoft.com/office/powerpoint/2010/main" val="420413709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 I could go on and on about this stuff, and I actually have a 60 minute talk on just this data helper pattern that we use. For today though, the key points are:</a:t>
            </a:r>
          </a:p>
          <a:p>
            <a:pPr lvl="0"/>
            <a:r>
              <a:rPr lang="en-US" sz="1200" kern="1200" dirty="0">
                <a:solidFill>
                  <a:schemeClr val="tx1"/>
                </a:solidFill>
                <a:effectLst/>
                <a:latin typeface="+mn-lt"/>
                <a:ea typeface="+mn-ea"/>
                <a:cs typeface="+mn-cs"/>
              </a:rPr>
              <a:t>- Don’t new up test data by hand; wrap it in some API </a:t>
            </a:r>
          </a:p>
          <a:p>
            <a:pPr marL="171450" lvl="0" indent="-171450">
              <a:buFontTx/>
              <a:buChar char="-"/>
            </a:pPr>
            <a:r>
              <a:rPr lang="en-US" sz="1200" kern="1200" dirty="0">
                <a:solidFill>
                  <a:schemeClr val="tx1"/>
                </a:solidFill>
                <a:effectLst/>
                <a:latin typeface="+mn-lt"/>
                <a:ea typeface="+mn-ea"/>
                <a:cs typeface="+mn-cs"/>
              </a:rPr>
              <a:t>When you create test data, only specify values that actually impact the test. Let helpers provide default values for everything else.</a:t>
            </a:r>
          </a:p>
          <a:p>
            <a:pPr marL="171450" lvl="0" indent="-171450">
              <a:buFontTx/>
              <a:buChar char="-"/>
            </a:pP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image here is from a blog post by Steven Hicks and he uses the concept of </a:t>
            </a:r>
            <a:r>
              <a:rPr lang="en-US" sz="1200" kern="1200" dirty="0" err="1">
                <a:solidFill>
                  <a:schemeClr val="tx1"/>
                </a:solidFill>
                <a:effectLst/>
                <a:latin typeface="+mn-lt"/>
                <a:ea typeface="+mn-ea"/>
                <a:cs typeface="+mn-cs"/>
              </a:rPr>
              <a:t>Checkov’s</a:t>
            </a:r>
            <a:r>
              <a:rPr lang="en-US" sz="1200" kern="1200" dirty="0">
                <a:solidFill>
                  <a:schemeClr val="tx1"/>
                </a:solidFill>
                <a:effectLst/>
                <a:latin typeface="+mn-lt"/>
                <a:ea typeface="+mn-ea"/>
                <a:cs typeface="+mn-cs"/>
              </a:rPr>
              <a:t> Gun to describe this last point.</a:t>
            </a:r>
          </a:p>
          <a:p>
            <a:r>
              <a:rPr lang="en-US" sz="1200" kern="1200" dirty="0" err="1">
                <a:solidFill>
                  <a:schemeClr val="tx1"/>
                </a:solidFill>
                <a:effectLst/>
                <a:latin typeface="+mn-lt"/>
                <a:ea typeface="+mn-ea"/>
                <a:cs typeface="+mn-cs"/>
              </a:rPr>
              <a:t>Checkov’s</a:t>
            </a:r>
            <a:r>
              <a:rPr lang="en-US" sz="1200" kern="1200" dirty="0">
                <a:solidFill>
                  <a:schemeClr val="tx1"/>
                </a:solidFill>
                <a:effectLst/>
                <a:latin typeface="+mn-lt"/>
                <a:ea typeface="+mn-ea"/>
                <a:cs typeface="+mn-cs"/>
              </a:rPr>
              <a:t> Gun is a principle in dramatic writing that says that all elements in a story must be relevant in some way. One of </a:t>
            </a:r>
            <a:r>
              <a:rPr lang="en-US" sz="1200" kern="1200" dirty="0" err="1">
                <a:solidFill>
                  <a:schemeClr val="tx1"/>
                </a:solidFill>
                <a:effectLst/>
                <a:latin typeface="+mn-lt"/>
                <a:ea typeface="+mn-ea"/>
                <a:cs typeface="+mn-cs"/>
              </a:rPr>
              <a:t>Checkov’s</a:t>
            </a:r>
            <a:r>
              <a:rPr lang="en-US" sz="1200" kern="1200" dirty="0">
                <a:solidFill>
                  <a:schemeClr val="tx1"/>
                </a:solidFill>
                <a:effectLst/>
                <a:latin typeface="+mn-lt"/>
                <a:ea typeface="+mn-ea"/>
                <a:cs typeface="+mn-cs"/>
              </a:rPr>
              <a:t> quotes boils down to “if in the first act you have hung a pistol on the wall, then in the following act it should be fired”. It means that if you show something to the audience, it should be relevant to the story.</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terms of testing, if you specify a value when creating test data, that value should impact the test. If it does not, then it’s distracting and confusing. This is really, really important and helps keep your tests short, clean, and readable.</a:t>
            </a:r>
          </a:p>
        </p:txBody>
      </p:sp>
      <p:sp>
        <p:nvSpPr>
          <p:cNvPr id="4" name="Slide Number Placeholder 3"/>
          <p:cNvSpPr>
            <a:spLocks noGrp="1"/>
          </p:cNvSpPr>
          <p:nvPr>
            <p:ph type="sldNum" sz="quarter" idx="10"/>
          </p:nvPr>
        </p:nvSpPr>
        <p:spPr/>
        <p:txBody>
          <a:bodyPr/>
          <a:lstStyle/>
          <a:p>
            <a:fld id="{89029652-62E7-43D6-83B5-097D7B7AA5D8}" type="slidenum">
              <a:rPr lang="en-US" smtClean="0"/>
              <a:t>72</a:t>
            </a:fld>
            <a:endParaRPr lang="en-US"/>
          </a:p>
        </p:txBody>
      </p:sp>
    </p:spTree>
    <p:extLst>
      <p:ext uri="{BB962C8B-B14F-4D97-AF65-F5344CB8AC3E}">
        <p14:creationId xmlns:p14="http://schemas.microsoft.com/office/powerpoint/2010/main" val="157186975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There’s one other problem that you might run into when creating data in the body of each test, and that’s caching. If the website is caching data, and your tests are making changes to that data behind the scenes, you’re going to need some way to refresh that web cache before accessing the data through the UI.</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We’ve addressed this by creating an endpoint in our app that will refresh the cache, and we’ve added a “</a:t>
            </a:r>
            <a:r>
              <a:rPr lang="en-US" sz="1200" kern="1200" dirty="0" err="1">
                <a:solidFill>
                  <a:schemeClr val="tx1"/>
                </a:solidFill>
                <a:effectLst/>
                <a:latin typeface="+mn-lt"/>
                <a:ea typeface="+mn-ea"/>
                <a:cs typeface="+mn-cs"/>
              </a:rPr>
              <a:t>refreshCache</a:t>
            </a:r>
            <a:r>
              <a:rPr lang="en-US" sz="1200" kern="1200" dirty="0">
                <a:solidFill>
                  <a:schemeClr val="tx1"/>
                </a:solidFill>
                <a:effectLst/>
                <a:latin typeface="+mn-lt"/>
                <a:ea typeface="+mn-ea"/>
                <a:cs typeface="+mn-cs"/>
              </a:rPr>
              <a:t>” method to our base test class. Any test that creates data of a cached type can call this method to issue an AJAX request to that endpoint to synchronize everything.</a:t>
            </a:r>
          </a:p>
          <a:p>
            <a:pPr lvl="0"/>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73</a:t>
            </a:fld>
            <a:endParaRPr lang="en-US"/>
          </a:p>
        </p:txBody>
      </p:sp>
    </p:spTree>
    <p:extLst>
      <p:ext uri="{BB962C8B-B14F-4D97-AF65-F5344CB8AC3E}">
        <p14:creationId xmlns:p14="http://schemas.microsoft.com/office/powerpoint/2010/main" val="253557139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Here are your two options when it comes to test data.</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Using existing data may seem easy at first, but managing that data set as it grows is really hard. This is also a bad approach when your tests need to modify or delete data </a:t>
            </a:r>
            <a:r>
              <a:rPr lang="en-US" sz="1200" kern="1200" dirty="0" err="1">
                <a:solidFill>
                  <a:schemeClr val="tx1"/>
                </a:solidFill>
                <a:effectLst/>
                <a:latin typeface="+mn-lt"/>
                <a:ea typeface="+mn-ea"/>
                <a:cs typeface="+mn-cs"/>
              </a:rPr>
              <a:t>becase</a:t>
            </a:r>
            <a:r>
              <a:rPr lang="en-US" sz="1200" kern="1200" dirty="0">
                <a:solidFill>
                  <a:schemeClr val="tx1"/>
                </a:solidFill>
                <a:effectLst/>
                <a:latin typeface="+mn-lt"/>
                <a:ea typeface="+mn-ea"/>
                <a:cs typeface="+mn-cs"/>
              </a:rPr>
              <a:t> one test might modify the data that another test depends on. </a:t>
            </a:r>
            <a:endParaRPr lang="en-US" sz="1200" kern="1200" baseline="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Writing each test to create its own test data is </a:t>
            </a:r>
            <a:r>
              <a:rPr lang="en-US" sz="1200" i="1" kern="1200" dirty="0">
                <a:solidFill>
                  <a:schemeClr val="tx1"/>
                </a:solidFill>
                <a:effectLst/>
                <a:latin typeface="+mn-lt"/>
                <a:ea typeface="+mn-ea"/>
                <a:cs typeface="+mn-cs"/>
              </a:rPr>
              <a:t>usually </a:t>
            </a:r>
            <a:r>
              <a:rPr lang="en-US" sz="1200" kern="1200" dirty="0">
                <a:solidFill>
                  <a:schemeClr val="tx1"/>
                </a:solidFill>
                <a:effectLst/>
                <a:latin typeface="+mn-lt"/>
                <a:ea typeface="+mn-ea"/>
                <a:cs typeface="+mn-cs"/>
              </a:rPr>
              <a:t>the better approach. </a:t>
            </a:r>
          </a:p>
          <a:p>
            <a:pPr marL="171450" indent="-171450">
              <a:buFontTx/>
              <a:buChar char="-"/>
            </a:pPr>
            <a:r>
              <a:rPr lang="en-US" sz="1200" kern="1200" dirty="0">
                <a:solidFill>
                  <a:schemeClr val="tx1"/>
                </a:solidFill>
                <a:effectLst/>
                <a:latin typeface="+mn-lt"/>
                <a:ea typeface="+mn-ea"/>
                <a:cs typeface="+mn-cs"/>
              </a:rPr>
              <a:t>Tests easier to read and understand w/out global data</a:t>
            </a:r>
          </a:p>
          <a:p>
            <a:pPr marL="171450" indent="-171450">
              <a:buFontTx/>
              <a:buChar char="-"/>
            </a:pPr>
            <a:r>
              <a:rPr lang="en-US" sz="1200" kern="1200" dirty="0">
                <a:solidFill>
                  <a:schemeClr val="tx1"/>
                </a:solidFill>
                <a:effectLst/>
                <a:latin typeface="+mn-lt"/>
                <a:ea typeface="+mn-ea"/>
                <a:cs typeface="+mn-cs"/>
              </a:rPr>
              <a:t>Good library</a:t>
            </a:r>
            <a:r>
              <a:rPr lang="en-US" sz="1200" kern="1200" baseline="0" dirty="0">
                <a:solidFill>
                  <a:schemeClr val="tx1"/>
                </a:solidFill>
                <a:effectLst/>
                <a:latin typeface="+mn-lt"/>
                <a:ea typeface="+mn-ea"/>
                <a:cs typeface="+mn-cs"/>
              </a:rPr>
              <a:t> of data creation helpers makes it easy to do</a:t>
            </a:r>
          </a:p>
          <a:p>
            <a:pPr marL="171450" indent="-171450">
              <a:buFontTx/>
              <a:buChar char="-"/>
            </a:pPr>
            <a:r>
              <a:rPr lang="en-US" sz="1200" kern="1200" baseline="0" dirty="0">
                <a:solidFill>
                  <a:schemeClr val="tx1"/>
                </a:solidFill>
                <a:effectLst/>
                <a:latin typeface="+mn-lt"/>
                <a:ea typeface="+mn-ea"/>
                <a:cs typeface="+mn-cs"/>
              </a:rPr>
              <a:t>T</a:t>
            </a:r>
            <a:r>
              <a:rPr lang="en-US" sz="1200" kern="1200" dirty="0">
                <a:solidFill>
                  <a:schemeClr val="tx1"/>
                </a:solidFill>
                <a:effectLst/>
                <a:latin typeface="+mn-lt"/>
                <a:ea typeface="+mn-ea"/>
                <a:cs typeface="+mn-cs"/>
              </a:rPr>
              <a:t>eardown methods or drop/create scripts to restore your database to known clean state on demand.</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We’ve been doing it this for years and it’s one of the best decisions we made on this project. The Test Helpers and automation scripts weren’t free and take some effort to maintain, but they are absolutely worth it. I don’t think any specific pattern that we follow contributes more to our success than this.</a:t>
            </a:r>
          </a:p>
        </p:txBody>
      </p:sp>
      <p:sp>
        <p:nvSpPr>
          <p:cNvPr id="4" name="Slide Number Placeholder 3"/>
          <p:cNvSpPr>
            <a:spLocks noGrp="1"/>
          </p:cNvSpPr>
          <p:nvPr>
            <p:ph type="sldNum" sz="quarter" idx="10"/>
          </p:nvPr>
        </p:nvSpPr>
        <p:spPr/>
        <p:txBody>
          <a:bodyPr/>
          <a:lstStyle/>
          <a:p>
            <a:fld id="{89029652-62E7-43D6-83B5-097D7B7AA5D8}" type="slidenum">
              <a:rPr lang="en-US" smtClean="0"/>
              <a:t>74</a:t>
            </a:fld>
            <a:endParaRPr lang="en-US"/>
          </a:p>
        </p:txBody>
      </p:sp>
    </p:spTree>
    <p:extLst>
      <p:ext uri="{BB962C8B-B14F-4D97-AF65-F5344CB8AC3E}">
        <p14:creationId xmlns:p14="http://schemas.microsoft.com/office/powerpoint/2010/main" val="418014737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Using pre-existing data is one anti-pattern that will make your UI tests not fun to write.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Another anti-pattern is using the side effects of one test as the starting point for another. </a:t>
            </a:r>
          </a:p>
          <a:p>
            <a:r>
              <a:rPr lang="en-US" sz="1200" kern="1200" dirty="0">
                <a:solidFill>
                  <a:schemeClr val="tx1"/>
                </a:solidFill>
                <a:effectLst/>
                <a:latin typeface="+mn-lt"/>
                <a:ea typeface="+mn-ea"/>
                <a:cs typeface="+mn-cs"/>
              </a:rPr>
              <a:t>For instance, say your app lets users create and edit Widgets. It might seem like a really good idea to write the tests like this:</a:t>
            </a:r>
          </a:p>
        </p:txBody>
      </p:sp>
      <p:sp>
        <p:nvSpPr>
          <p:cNvPr id="4" name="Slide Number Placeholder 3"/>
          <p:cNvSpPr>
            <a:spLocks noGrp="1"/>
          </p:cNvSpPr>
          <p:nvPr>
            <p:ph type="sldNum" sz="quarter" idx="10"/>
          </p:nvPr>
        </p:nvSpPr>
        <p:spPr/>
        <p:txBody>
          <a:bodyPr/>
          <a:lstStyle/>
          <a:p>
            <a:fld id="{89029652-62E7-43D6-83B5-097D7B7AA5D8}" type="slidenum">
              <a:rPr lang="en-US" smtClean="0"/>
              <a:t>75</a:t>
            </a:fld>
            <a:endParaRPr lang="en-US"/>
          </a:p>
        </p:txBody>
      </p:sp>
    </p:spTree>
    <p:extLst>
      <p:ext uri="{BB962C8B-B14F-4D97-AF65-F5344CB8AC3E}">
        <p14:creationId xmlns:p14="http://schemas.microsoft.com/office/powerpoint/2010/main" val="382656653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First, write a test that navigates to the New Widget form and submits it, to create a new Widget.</a:t>
            </a:r>
          </a:p>
          <a:p>
            <a:pPr lvl="0"/>
            <a:r>
              <a:rPr lang="en-US" sz="1200" kern="1200" dirty="0">
                <a:solidFill>
                  <a:schemeClr val="tx1"/>
                </a:solidFill>
                <a:effectLst/>
                <a:latin typeface="+mn-lt"/>
                <a:ea typeface="+mn-ea"/>
                <a:cs typeface="+mn-cs"/>
              </a:rPr>
              <a:t>Next, write a test that navigates to the Edit screen for the widget that you just created, and validates that the edit screen works.</a:t>
            </a:r>
          </a:p>
          <a:p>
            <a:pPr lvl="0"/>
            <a:r>
              <a:rPr lang="en-US" sz="1200" kern="1200" dirty="0">
                <a:solidFill>
                  <a:schemeClr val="tx1"/>
                </a:solidFill>
                <a:effectLst/>
                <a:latin typeface="+mn-lt"/>
                <a:ea typeface="+mn-ea"/>
                <a:cs typeface="+mn-cs"/>
              </a:rPr>
              <a:t>Finally, write a 3</a:t>
            </a:r>
            <a:r>
              <a:rPr lang="en-US" sz="1200" kern="1200" baseline="30000" dirty="0">
                <a:solidFill>
                  <a:schemeClr val="tx1"/>
                </a:solidFill>
                <a:effectLst/>
                <a:latin typeface="+mn-lt"/>
                <a:ea typeface="+mn-ea"/>
                <a:cs typeface="+mn-cs"/>
              </a:rPr>
              <a:t>rd</a:t>
            </a:r>
            <a:r>
              <a:rPr lang="en-US" sz="1200" kern="1200" dirty="0">
                <a:solidFill>
                  <a:schemeClr val="tx1"/>
                </a:solidFill>
                <a:effectLst/>
                <a:latin typeface="+mn-lt"/>
                <a:ea typeface="+mn-ea"/>
                <a:cs typeface="+mn-cs"/>
              </a:rPr>
              <a:t> test that deletes that Widget </a:t>
            </a:r>
          </a:p>
          <a:p>
            <a:pPr lvl="0"/>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And truthfully, if those were the only 3 tests that you wrote for that feature, it’s a decent and pragmatic approach. This nice, clean little package is self-contained, covers a logical progression within the application, it doesn’t depend on pre-existing data, and it cleans up after itself at the end.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problems creep in when you start adding additional tests and that nice, clean little package gets bloated.</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76</a:t>
            </a:fld>
            <a:endParaRPr lang="en-US"/>
          </a:p>
        </p:txBody>
      </p:sp>
    </p:spTree>
    <p:extLst>
      <p:ext uri="{BB962C8B-B14F-4D97-AF65-F5344CB8AC3E}">
        <p14:creationId xmlns:p14="http://schemas.microsoft.com/office/powerpoint/2010/main" val="418128990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Presumably, Widgets have some purpose in the system beyond the CRUD screens, so next you’ll probably want a test that goes to a completely different part of the system and uses that new Widget in some way.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easy thing to do is just insert that test between the Edit and Delete case, so it can use the same widget you already created. And since developers are lazy, this is what most developers will do in this case.</a:t>
            </a:r>
          </a:p>
        </p:txBody>
      </p:sp>
      <p:sp>
        <p:nvSpPr>
          <p:cNvPr id="4" name="Slide Number Placeholder 3"/>
          <p:cNvSpPr>
            <a:spLocks noGrp="1"/>
          </p:cNvSpPr>
          <p:nvPr>
            <p:ph type="sldNum" sz="quarter" idx="10"/>
          </p:nvPr>
        </p:nvSpPr>
        <p:spPr/>
        <p:txBody>
          <a:bodyPr/>
          <a:lstStyle/>
          <a:p>
            <a:fld id="{89029652-62E7-43D6-83B5-097D7B7AA5D8}" type="slidenum">
              <a:rPr lang="en-US" smtClean="0"/>
              <a:t>77</a:t>
            </a:fld>
            <a:endParaRPr lang="en-US"/>
          </a:p>
        </p:txBody>
      </p:sp>
    </p:spTree>
    <p:extLst>
      <p:ext uri="{BB962C8B-B14F-4D97-AF65-F5344CB8AC3E}">
        <p14:creationId xmlns:p14="http://schemas.microsoft.com/office/powerpoint/2010/main" val="364853124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Later on, because software evolves, you add a new property to Widgets called “Widget Type”, and this property has some major impact on the UI.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Let’s say that Widgets default to “Type 1”, so your initial test is now creating a Type 1 widget and your “use widget” test is now using a Type 1 widget.</a:t>
            </a:r>
          </a:p>
        </p:txBody>
      </p:sp>
      <p:sp>
        <p:nvSpPr>
          <p:cNvPr id="4" name="Slide Number Placeholder 3"/>
          <p:cNvSpPr>
            <a:spLocks noGrp="1"/>
          </p:cNvSpPr>
          <p:nvPr>
            <p:ph type="sldNum" sz="quarter" idx="10"/>
          </p:nvPr>
        </p:nvSpPr>
        <p:spPr/>
        <p:txBody>
          <a:bodyPr/>
          <a:lstStyle/>
          <a:p>
            <a:fld id="{89029652-62E7-43D6-83B5-097D7B7AA5D8}" type="slidenum">
              <a:rPr lang="en-US" smtClean="0"/>
              <a:t>78</a:t>
            </a:fld>
            <a:endParaRPr lang="en-US"/>
          </a:p>
        </p:txBody>
      </p:sp>
    </p:spTree>
    <p:extLst>
      <p:ext uri="{BB962C8B-B14F-4D97-AF65-F5344CB8AC3E}">
        <p14:creationId xmlns:p14="http://schemas.microsoft.com/office/powerpoint/2010/main" val="255055700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But it’s also important that you test a Type 2 widget, so you clone the “use widget” test, write a little SQL in the test setup that updates it to be a Type 2 widget, and now you have two different tests that cover both widget types.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And then you still end with the Delete.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terms of overall test coverage this is pretty good, but it’s no longer a nice, neat little package. And if we keep following this pattern as we add more and more features it very quickly becomes a brittle, hard to maintain ball of mud.</a:t>
            </a:r>
          </a:p>
        </p:txBody>
      </p:sp>
      <p:sp>
        <p:nvSpPr>
          <p:cNvPr id="4" name="Slide Number Placeholder 3"/>
          <p:cNvSpPr>
            <a:spLocks noGrp="1"/>
          </p:cNvSpPr>
          <p:nvPr>
            <p:ph type="sldNum" sz="quarter" idx="10"/>
          </p:nvPr>
        </p:nvSpPr>
        <p:spPr/>
        <p:txBody>
          <a:bodyPr/>
          <a:lstStyle/>
          <a:p>
            <a:fld id="{89029652-62E7-43D6-83B5-097D7B7AA5D8}" type="slidenum">
              <a:rPr lang="en-US" smtClean="0"/>
              <a:t>79</a:t>
            </a:fld>
            <a:endParaRPr lang="en-US"/>
          </a:p>
        </p:txBody>
      </p:sp>
    </p:spTree>
    <p:extLst>
      <p:ext uri="{BB962C8B-B14F-4D97-AF65-F5344CB8AC3E}">
        <p14:creationId xmlns:p14="http://schemas.microsoft.com/office/powerpoint/2010/main" val="40449617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point of this talk is to share those practices with you.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I’m not an expert in UI testing, but my team has been grappling with these issues for the last few years and we’ve learned some things that work well for us, and they might work well for you too.</a:t>
            </a: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a:t>
            </a:fld>
            <a:endParaRPr lang="en-US"/>
          </a:p>
        </p:txBody>
      </p:sp>
    </p:spTree>
    <p:extLst>
      <p:ext uri="{BB962C8B-B14F-4D97-AF65-F5344CB8AC3E}">
        <p14:creationId xmlns:p14="http://schemas.microsoft.com/office/powerpoint/2010/main" val="566705586"/>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Tests written like this are hard to understand because the only way to understand the starting point for one test is to understand the cumulative effect of all the tests that came before it. </a:t>
            </a:r>
          </a:p>
        </p:txBody>
      </p:sp>
      <p:sp>
        <p:nvSpPr>
          <p:cNvPr id="4" name="Slide Number Placeholder 3"/>
          <p:cNvSpPr>
            <a:spLocks noGrp="1"/>
          </p:cNvSpPr>
          <p:nvPr>
            <p:ph type="sldNum" sz="quarter" idx="10"/>
          </p:nvPr>
        </p:nvSpPr>
        <p:spPr/>
        <p:txBody>
          <a:bodyPr/>
          <a:lstStyle/>
          <a:p>
            <a:fld id="{89029652-62E7-43D6-83B5-097D7B7AA5D8}" type="slidenum">
              <a:rPr lang="en-US" smtClean="0"/>
              <a:t>80</a:t>
            </a:fld>
            <a:endParaRPr lang="en-US"/>
          </a:p>
        </p:txBody>
      </p:sp>
    </p:spTree>
    <p:extLst>
      <p:ext uri="{BB962C8B-B14F-4D97-AF65-F5344CB8AC3E}">
        <p14:creationId xmlns:p14="http://schemas.microsoft.com/office/powerpoint/2010/main" val="280726394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If any of these tests fails for any reason, every test that runs after it could fail as well. This sort of coupling between tests makes the suite as a whole much harder to maintain.</a:t>
            </a:r>
          </a:p>
        </p:txBody>
      </p:sp>
      <p:sp>
        <p:nvSpPr>
          <p:cNvPr id="4" name="Slide Number Placeholder 3"/>
          <p:cNvSpPr>
            <a:spLocks noGrp="1"/>
          </p:cNvSpPr>
          <p:nvPr>
            <p:ph type="sldNum" sz="quarter" idx="10"/>
          </p:nvPr>
        </p:nvSpPr>
        <p:spPr/>
        <p:txBody>
          <a:bodyPr/>
          <a:lstStyle/>
          <a:p>
            <a:fld id="{89029652-62E7-43D6-83B5-097D7B7AA5D8}" type="slidenum">
              <a:rPr lang="en-US" smtClean="0"/>
              <a:t>81</a:t>
            </a:fld>
            <a:endParaRPr lang="en-US"/>
          </a:p>
        </p:txBody>
      </p:sp>
    </p:spTree>
    <p:extLst>
      <p:ext uri="{BB962C8B-B14F-4D97-AF65-F5344CB8AC3E}">
        <p14:creationId xmlns:p14="http://schemas.microsoft.com/office/powerpoint/2010/main" val="3828455456"/>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This approach also prevents you from running your tests individually. UI tests are slow and you </a:t>
            </a:r>
            <a:r>
              <a:rPr lang="en-US" sz="1200" i="1" kern="1200" dirty="0">
                <a:solidFill>
                  <a:schemeClr val="tx1"/>
                </a:solidFill>
                <a:effectLst/>
                <a:latin typeface="+mn-lt"/>
                <a:ea typeface="+mn-ea"/>
                <a:cs typeface="+mn-cs"/>
              </a:rPr>
              <a:t>will</a:t>
            </a:r>
            <a:r>
              <a:rPr lang="en-US" sz="1200" kern="1200" dirty="0">
                <a:solidFill>
                  <a:schemeClr val="tx1"/>
                </a:solidFill>
                <a:effectLst/>
                <a:latin typeface="+mn-lt"/>
                <a:ea typeface="+mn-ea"/>
                <a:cs typeface="+mn-cs"/>
              </a:rPr>
              <a:t> find yourself wanting to run a smaller subset of them in order to shorten the feedback cycle. But if you’ve written your tests like this, then your only real option is to run them as a group.</a:t>
            </a:r>
          </a:p>
          <a:p>
            <a:r>
              <a:rPr lang="en-US" sz="1200" kern="1200" dirty="0">
                <a:solidFill>
                  <a:schemeClr val="tx1"/>
                </a:solidFill>
                <a:effectLst/>
                <a:latin typeface="+mn-lt"/>
                <a:ea typeface="+mn-ea"/>
                <a:cs typeface="+mn-cs"/>
              </a:rPr>
              <a:t>My advice is that you should never chain feature level tests together. If you want to do an end-to-end scenario test that covers a multi-page use case, that’s great! But do it as a single, self-contained test, and use it only to validate that end to scenario; you should still go ahead and create individual, self-contained feature tests that cover all the different steps along the way.</a:t>
            </a:r>
          </a:p>
        </p:txBody>
      </p:sp>
      <p:sp>
        <p:nvSpPr>
          <p:cNvPr id="4" name="Slide Number Placeholder 3"/>
          <p:cNvSpPr>
            <a:spLocks noGrp="1"/>
          </p:cNvSpPr>
          <p:nvPr>
            <p:ph type="sldNum" sz="quarter" idx="10"/>
          </p:nvPr>
        </p:nvSpPr>
        <p:spPr/>
        <p:txBody>
          <a:bodyPr/>
          <a:lstStyle/>
          <a:p>
            <a:fld id="{89029652-62E7-43D6-83B5-097D7B7AA5D8}" type="slidenum">
              <a:rPr lang="en-US" smtClean="0"/>
              <a:t>82</a:t>
            </a:fld>
            <a:endParaRPr lang="en-US"/>
          </a:p>
        </p:txBody>
      </p:sp>
    </p:spTree>
    <p:extLst>
      <p:ext uri="{BB962C8B-B14F-4D97-AF65-F5344CB8AC3E}">
        <p14:creationId xmlns:p14="http://schemas.microsoft.com/office/powerpoint/2010/main" val="318352996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At this point I’ve shown you how we use the </a:t>
            </a:r>
            <a:r>
              <a:rPr lang="en-US" sz="1200" kern="1200" dirty="0" err="1">
                <a:solidFill>
                  <a:schemeClr val="tx1"/>
                </a:solidFill>
                <a:effectLst/>
                <a:latin typeface="+mn-lt"/>
                <a:ea typeface="+mn-ea"/>
                <a:cs typeface="+mn-cs"/>
              </a:rPr>
              <a:t>PageObject</a:t>
            </a:r>
            <a:r>
              <a:rPr lang="en-US" sz="1200" kern="1200" dirty="0">
                <a:solidFill>
                  <a:schemeClr val="tx1"/>
                </a:solidFill>
                <a:effectLst/>
                <a:latin typeface="+mn-lt"/>
                <a:ea typeface="+mn-ea"/>
                <a:cs typeface="+mn-cs"/>
              </a:rPr>
              <a:t> pattern to organize our tests and how we use the Test Helper pattern to manage test data.</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For the last part of this session I want to talk about writing more resilient UI tests.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When we first started writing UI tests, people tried to write the test code without making any changes to the UI code. When the HTML was complex, and the test needed to be very specific about what is was referencing, we ended up with </a:t>
            </a:r>
            <a:r>
              <a:rPr lang="en-US" sz="1200" kern="1200" dirty="0" err="1">
                <a:solidFill>
                  <a:schemeClr val="tx1"/>
                </a:solidFill>
                <a:effectLst/>
                <a:latin typeface="+mn-lt"/>
                <a:ea typeface="+mn-ea"/>
                <a:cs typeface="+mn-cs"/>
              </a:rPr>
              <a:t>PageObject</a:t>
            </a:r>
            <a:r>
              <a:rPr lang="en-US" sz="1200" kern="1200" dirty="0">
                <a:solidFill>
                  <a:schemeClr val="tx1"/>
                </a:solidFill>
                <a:effectLst/>
                <a:latin typeface="+mn-lt"/>
                <a:ea typeface="+mn-ea"/>
                <a:cs typeface="+mn-cs"/>
              </a:rPr>
              <a:t> references like this.</a:t>
            </a:r>
          </a:p>
        </p:txBody>
      </p:sp>
      <p:sp>
        <p:nvSpPr>
          <p:cNvPr id="4" name="Slide Number Placeholder 3"/>
          <p:cNvSpPr>
            <a:spLocks noGrp="1"/>
          </p:cNvSpPr>
          <p:nvPr>
            <p:ph type="sldNum" sz="quarter" idx="10"/>
          </p:nvPr>
        </p:nvSpPr>
        <p:spPr/>
        <p:txBody>
          <a:bodyPr/>
          <a:lstStyle/>
          <a:p>
            <a:fld id="{89029652-62E7-43D6-83B5-097D7B7AA5D8}" type="slidenum">
              <a:rPr lang="en-US" smtClean="0"/>
              <a:t>83</a:t>
            </a:fld>
            <a:endParaRPr lang="en-US"/>
          </a:p>
        </p:txBody>
      </p:sp>
    </p:spTree>
    <p:extLst>
      <p:ext uri="{BB962C8B-B14F-4D97-AF65-F5344CB8AC3E}">
        <p14:creationId xmlns:p14="http://schemas.microsoft.com/office/powerpoint/2010/main" val="1161431664"/>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This is looking for a link that is the direct child of the first span that is the direct child of a td that is the direct child of a table row with a specific class.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Hopefully you can already see why this would be brittle, because even a tiny change to the HTML structure, such as changing this span to a div, could break every test that uses this </a:t>
            </a:r>
            <a:r>
              <a:rPr lang="en-US" sz="1200" kern="1200" dirty="0" err="1">
                <a:solidFill>
                  <a:schemeClr val="tx1"/>
                </a:solidFill>
                <a:effectLst/>
                <a:latin typeface="+mn-lt"/>
                <a:ea typeface="+mn-ea"/>
                <a:cs typeface="+mn-cs"/>
              </a:rPr>
              <a:t>PageObject</a:t>
            </a:r>
            <a:r>
              <a:rPr lang="en-US" sz="1200" kern="1200" dirty="0">
                <a:solidFill>
                  <a:schemeClr val="tx1"/>
                </a:solidFill>
                <a:effectLst/>
                <a:latin typeface="+mn-lt"/>
                <a:ea typeface="+mn-ea"/>
                <a:cs typeface="+mn-cs"/>
              </a:rPr>
              <a: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To avoid things like this, we encourage developers to modify the UI code to make it easier to test.</a:t>
            </a:r>
          </a:p>
        </p:txBody>
      </p:sp>
      <p:sp>
        <p:nvSpPr>
          <p:cNvPr id="4" name="Slide Number Placeholder 3"/>
          <p:cNvSpPr>
            <a:spLocks noGrp="1"/>
          </p:cNvSpPr>
          <p:nvPr>
            <p:ph type="sldNum" sz="quarter" idx="10"/>
          </p:nvPr>
        </p:nvSpPr>
        <p:spPr/>
        <p:txBody>
          <a:bodyPr/>
          <a:lstStyle/>
          <a:p>
            <a:fld id="{89029652-62E7-43D6-83B5-097D7B7AA5D8}" type="slidenum">
              <a:rPr lang="en-US" smtClean="0"/>
              <a:t>84</a:t>
            </a:fld>
            <a:endParaRPr lang="en-US"/>
          </a:p>
        </p:txBody>
      </p:sp>
    </p:spTree>
    <p:extLst>
      <p:ext uri="{BB962C8B-B14F-4D97-AF65-F5344CB8AC3E}">
        <p14:creationId xmlns:p14="http://schemas.microsoft.com/office/powerpoint/2010/main" val="3097239393"/>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One way of doing that is to create specific IDs, classes, and data attributes that are used ONLY for UI tests.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When we do this, include a “selenium” prefix which indicates that these IDs, classes, and data elements are not to be used for styling or any functional </a:t>
            </a:r>
            <a:r>
              <a:rPr lang="en-US" sz="1200" kern="1200" dirty="0" err="1">
                <a:solidFill>
                  <a:schemeClr val="tx1"/>
                </a:solidFill>
                <a:effectLst/>
                <a:latin typeface="+mn-lt"/>
                <a:ea typeface="+mn-ea"/>
                <a:cs typeface="+mn-cs"/>
              </a:rPr>
              <a:t>javascript</a:t>
            </a:r>
            <a:r>
              <a:rPr lang="en-US" sz="1200" kern="1200" dirty="0">
                <a:solidFill>
                  <a:schemeClr val="tx1"/>
                </a:solidFill>
                <a:effectLst/>
                <a:latin typeface="+mn-lt"/>
                <a:ea typeface="+mn-ea"/>
                <a:cs typeface="+mn-cs"/>
              </a:rPr>
              <a:t>. This prefix means these things are ONLY to be used by the tests.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encourage that separation because it makes it far less likely that a designer is going to inadvertently break your tests when they update the styles, or that another programmer will break your tests when they refactor the client-side </a:t>
            </a:r>
            <a:r>
              <a:rPr lang="en-US" sz="1200" kern="1200" dirty="0" err="1">
                <a:solidFill>
                  <a:schemeClr val="tx1"/>
                </a:solidFill>
                <a:effectLst/>
                <a:latin typeface="+mn-lt"/>
                <a:ea typeface="+mn-ea"/>
                <a:cs typeface="+mn-cs"/>
              </a:rPr>
              <a:t>javascript</a:t>
            </a:r>
            <a:r>
              <a:rPr lang="en-US" sz="1200" kern="1200" dirty="0">
                <a:solidFill>
                  <a:schemeClr val="tx1"/>
                </a:solidFill>
                <a:effectLst/>
                <a:latin typeface="+mn-lt"/>
                <a:ea typeface="+mn-ea"/>
                <a:cs typeface="+mn-cs"/>
              </a:rPr>
              <a:t>. The selenium prefix is a very clear indicator that these things matter to the test code.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Every once in awhile you may run into some scenario that makes it hard to use test-specific markers. In that case, if you can’t bind your </a:t>
            </a:r>
            <a:r>
              <a:rPr lang="en-US" sz="1200" kern="1200" dirty="0" err="1">
                <a:solidFill>
                  <a:schemeClr val="tx1"/>
                </a:solidFill>
                <a:effectLst/>
                <a:latin typeface="+mn-lt"/>
                <a:ea typeface="+mn-ea"/>
                <a:cs typeface="+mn-cs"/>
              </a:rPr>
              <a:t>PageObjects</a:t>
            </a:r>
            <a:r>
              <a:rPr lang="en-US" sz="1200" kern="1200" dirty="0">
                <a:solidFill>
                  <a:schemeClr val="tx1"/>
                </a:solidFill>
                <a:effectLst/>
                <a:latin typeface="+mn-lt"/>
                <a:ea typeface="+mn-ea"/>
                <a:cs typeface="+mn-cs"/>
              </a:rPr>
              <a:t> directly to a selenium-specific marker, you should pick a locator that is going to be the most resilient to change.</a:t>
            </a:r>
          </a:p>
        </p:txBody>
      </p:sp>
      <p:sp>
        <p:nvSpPr>
          <p:cNvPr id="4" name="Slide Number Placeholder 3"/>
          <p:cNvSpPr>
            <a:spLocks noGrp="1"/>
          </p:cNvSpPr>
          <p:nvPr>
            <p:ph type="sldNum" sz="quarter" idx="10"/>
          </p:nvPr>
        </p:nvSpPr>
        <p:spPr/>
        <p:txBody>
          <a:bodyPr/>
          <a:lstStyle/>
          <a:p>
            <a:fld id="{89029652-62E7-43D6-83B5-097D7B7AA5D8}" type="slidenum">
              <a:rPr lang="en-US" smtClean="0"/>
              <a:t>85</a:t>
            </a:fld>
            <a:endParaRPr lang="en-US"/>
          </a:p>
        </p:txBody>
      </p:sp>
    </p:spTree>
    <p:extLst>
      <p:ext uri="{BB962C8B-B14F-4D97-AF65-F5344CB8AC3E}">
        <p14:creationId xmlns:p14="http://schemas.microsoft.com/office/powerpoint/2010/main" val="1092483217"/>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To do this, you can use this concept called the Locator Tree of Life.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locator tree of life is basically a way of thinking about locators that encourages you to write more maintainable code. The idea is that fruit at the bottom of the tree is tasty and healthy and very resilient to change.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As you move higher in the tree, the fruit becomes bitter and you should eat it very sparingly.</a:t>
            </a: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Copyright: &lt;a </a:t>
            </a:r>
            <a:r>
              <a:rPr lang="en-US" sz="1200" kern="1200" dirty="0" err="1">
                <a:solidFill>
                  <a:schemeClr val="tx1"/>
                </a:solidFill>
                <a:effectLst/>
                <a:latin typeface="+mn-lt"/>
                <a:ea typeface="+mn-ea"/>
                <a:cs typeface="+mn-cs"/>
              </a:rPr>
              <a:t>href</a:t>
            </a:r>
            <a:r>
              <a:rPr lang="en-US" sz="1200" kern="1200" dirty="0">
                <a:solidFill>
                  <a:schemeClr val="tx1"/>
                </a:solidFill>
                <a:effectLst/>
                <a:latin typeface="+mn-lt"/>
                <a:ea typeface="+mn-ea"/>
                <a:cs typeface="+mn-cs"/>
              </a:rPr>
              <a:t>='https://www.123rf.com/profile_mjak'&gt;mjak / 123RF Stock Photo&lt;/a&gt;</a:t>
            </a:r>
          </a:p>
        </p:txBody>
      </p:sp>
      <p:sp>
        <p:nvSpPr>
          <p:cNvPr id="4" name="Slide Number Placeholder 3"/>
          <p:cNvSpPr>
            <a:spLocks noGrp="1"/>
          </p:cNvSpPr>
          <p:nvPr>
            <p:ph type="sldNum" sz="quarter" idx="10"/>
          </p:nvPr>
        </p:nvSpPr>
        <p:spPr/>
        <p:txBody>
          <a:bodyPr/>
          <a:lstStyle/>
          <a:p>
            <a:fld id="{89029652-62E7-43D6-83B5-097D7B7AA5D8}" type="slidenum">
              <a:rPr lang="en-US" smtClean="0"/>
              <a:t>86</a:t>
            </a:fld>
            <a:endParaRPr lang="en-US"/>
          </a:p>
        </p:txBody>
      </p:sp>
    </p:spTree>
    <p:extLst>
      <p:ext uri="{BB962C8B-B14F-4D97-AF65-F5344CB8AC3E}">
        <p14:creationId xmlns:p14="http://schemas.microsoft.com/office/powerpoint/2010/main" val="500808759"/>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For example, let’s say I have this piece of HTML with an ID and a </a:t>
            </a:r>
            <a:r>
              <a:rPr lang="en-US" sz="1200" kern="1200" dirty="0" err="1">
                <a:solidFill>
                  <a:schemeClr val="tx1"/>
                </a:solidFill>
                <a:effectLst/>
                <a:latin typeface="+mn-lt"/>
                <a:ea typeface="+mn-ea"/>
                <a:cs typeface="+mn-cs"/>
              </a:rPr>
              <a:t>PageObject</a:t>
            </a:r>
            <a:r>
              <a:rPr lang="en-US" sz="1200" kern="1200" dirty="0">
                <a:solidFill>
                  <a:schemeClr val="tx1"/>
                </a:solidFill>
                <a:effectLst/>
                <a:latin typeface="+mn-lt"/>
                <a:ea typeface="+mn-ea"/>
                <a:cs typeface="+mn-cs"/>
              </a:rPr>
              <a:t> that references that ID. If a developer wants to make changes to this code, and they do a text search for this ID, they will easily locate the </a:t>
            </a:r>
            <a:r>
              <a:rPr lang="en-US" sz="1200" kern="1200" dirty="0" err="1">
                <a:solidFill>
                  <a:schemeClr val="tx1"/>
                </a:solidFill>
                <a:effectLst/>
                <a:latin typeface="+mn-lt"/>
                <a:ea typeface="+mn-ea"/>
                <a:cs typeface="+mn-cs"/>
              </a:rPr>
              <a:t>PageObject</a:t>
            </a:r>
            <a:r>
              <a:rPr lang="en-US" sz="1200" kern="1200" dirty="0">
                <a:solidFill>
                  <a:schemeClr val="tx1"/>
                </a:solidFill>
                <a:effectLst/>
                <a:latin typeface="+mn-lt"/>
                <a:ea typeface="+mn-ea"/>
                <a:cs typeface="+mn-cs"/>
              </a:rPr>
              <a:t> and be able to make the corresponding changes to it.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Copyright: &lt;a </a:t>
            </a:r>
            <a:r>
              <a:rPr lang="en-US" sz="1200" kern="1200" dirty="0" err="1">
                <a:solidFill>
                  <a:schemeClr val="tx1"/>
                </a:solidFill>
                <a:effectLst/>
                <a:latin typeface="+mn-lt"/>
                <a:ea typeface="+mn-ea"/>
                <a:cs typeface="+mn-cs"/>
              </a:rPr>
              <a:t>href</a:t>
            </a:r>
            <a:r>
              <a:rPr lang="en-US" sz="1200" kern="1200" dirty="0">
                <a:solidFill>
                  <a:schemeClr val="tx1"/>
                </a:solidFill>
                <a:effectLst/>
                <a:latin typeface="+mn-lt"/>
                <a:ea typeface="+mn-ea"/>
                <a:cs typeface="+mn-cs"/>
              </a:rPr>
              <a:t>='https://www.123rf.com/profile_mjak'&gt;mjak / 123RF Stock Photo&lt;/a&gt;</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87</a:t>
            </a:fld>
            <a:endParaRPr lang="en-US"/>
          </a:p>
        </p:txBody>
      </p:sp>
    </p:spTree>
    <p:extLst>
      <p:ext uri="{BB962C8B-B14F-4D97-AF65-F5344CB8AC3E}">
        <p14:creationId xmlns:p14="http://schemas.microsoft.com/office/powerpoint/2010/main" val="3866400698"/>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Things get more difficult when we’re working with locators higher up the tree. Here’s another piece of HTML and a path-based locator.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Nothing about this HTML fragment suggests that adding a &lt;div&gt; tag to the table cell is going to break anything, and there’s no text search that a developer can run that’s going to help them figure it out.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lack of an obvious, explicit link between the HTML structure and the </a:t>
            </a:r>
            <a:r>
              <a:rPr lang="en-US" sz="1200" kern="1200" dirty="0" err="1">
                <a:solidFill>
                  <a:schemeClr val="tx1"/>
                </a:solidFill>
                <a:effectLst/>
                <a:latin typeface="+mn-lt"/>
                <a:ea typeface="+mn-ea"/>
                <a:cs typeface="+mn-cs"/>
              </a:rPr>
              <a:t>PageObject</a:t>
            </a:r>
            <a:r>
              <a:rPr lang="en-US" sz="1200" kern="1200" dirty="0">
                <a:solidFill>
                  <a:schemeClr val="tx1"/>
                </a:solidFill>
                <a:effectLst/>
                <a:latin typeface="+mn-lt"/>
                <a:ea typeface="+mn-ea"/>
                <a:cs typeface="+mn-cs"/>
              </a:rPr>
              <a:t> is what makes this sort of locator extremely brittle.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Copyright: &lt;a </a:t>
            </a:r>
            <a:r>
              <a:rPr lang="en-US" sz="1200" kern="1200" dirty="0" err="1">
                <a:solidFill>
                  <a:schemeClr val="tx1"/>
                </a:solidFill>
                <a:effectLst/>
                <a:latin typeface="+mn-lt"/>
                <a:ea typeface="+mn-ea"/>
                <a:cs typeface="+mn-cs"/>
              </a:rPr>
              <a:t>href</a:t>
            </a:r>
            <a:r>
              <a:rPr lang="en-US" sz="1200" kern="1200" dirty="0">
                <a:solidFill>
                  <a:schemeClr val="tx1"/>
                </a:solidFill>
                <a:effectLst/>
                <a:latin typeface="+mn-lt"/>
                <a:ea typeface="+mn-ea"/>
                <a:cs typeface="+mn-cs"/>
              </a:rPr>
              <a:t>='https://www.123rf.com/profile_mjak'&gt;mjak / 123RF Stock Photo&lt;/a&gt;</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88</a:t>
            </a:fld>
            <a:endParaRPr lang="en-US"/>
          </a:p>
        </p:txBody>
      </p:sp>
    </p:spTree>
    <p:extLst>
      <p:ext uri="{BB962C8B-B14F-4D97-AF65-F5344CB8AC3E}">
        <p14:creationId xmlns:p14="http://schemas.microsoft.com/office/powerpoint/2010/main" val="781491395"/>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As a general rule, we avoid locators based on paths, element text, index or position within a group, and all of the other complex stuff that CSS makes possible.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If you combine these low-hanging fruit with test-specific names using that “selenium” prefix, you’ll have tests that are very resilient in the face of changes to the HTML.</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Copyright: &lt;a </a:t>
            </a:r>
            <a:r>
              <a:rPr lang="en-US" sz="1200" kern="1200" dirty="0" err="1">
                <a:solidFill>
                  <a:schemeClr val="tx1"/>
                </a:solidFill>
                <a:effectLst/>
                <a:latin typeface="+mn-lt"/>
                <a:ea typeface="+mn-ea"/>
                <a:cs typeface="+mn-cs"/>
              </a:rPr>
              <a:t>href</a:t>
            </a:r>
            <a:r>
              <a:rPr lang="en-US" sz="1200" kern="1200" dirty="0">
                <a:solidFill>
                  <a:schemeClr val="tx1"/>
                </a:solidFill>
                <a:effectLst/>
                <a:latin typeface="+mn-lt"/>
                <a:ea typeface="+mn-ea"/>
                <a:cs typeface="+mn-cs"/>
              </a:rPr>
              <a:t>='https://www.123rf.com/profile_mjak'&gt;mjak / 123RF Stock Photo&lt;/a&gt;</a:t>
            </a:r>
          </a:p>
        </p:txBody>
      </p:sp>
      <p:sp>
        <p:nvSpPr>
          <p:cNvPr id="4" name="Slide Number Placeholder 3"/>
          <p:cNvSpPr>
            <a:spLocks noGrp="1"/>
          </p:cNvSpPr>
          <p:nvPr>
            <p:ph type="sldNum" sz="quarter" idx="10"/>
          </p:nvPr>
        </p:nvSpPr>
        <p:spPr/>
        <p:txBody>
          <a:bodyPr/>
          <a:lstStyle/>
          <a:p>
            <a:fld id="{89029652-62E7-43D6-83B5-097D7B7AA5D8}" type="slidenum">
              <a:rPr lang="en-US" smtClean="0"/>
              <a:t>89</a:t>
            </a:fld>
            <a:endParaRPr lang="en-US"/>
          </a:p>
        </p:txBody>
      </p:sp>
    </p:spTree>
    <p:extLst>
      <p:ext uri="{BB962C8B-B14F-4D97-AF65-F5344CB8AC3E}">
        <p14:creationId xmlns:p14="http://schemas.microsoft.com/office/powerpoint/2010/main" val="32821955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last thing I want to say up front is that there are no silver bullets in UI testing. It’s all about </a:t>
            </a:r>
            <a:r>
              <a:rPr lang="en-US" sz="1200" b="1" kern="1200" dirty="0">
                <a:solidFill>
                  <a:schemeClr val="tx1"/>
                </a:solidFill>
                <a:effectLst/>
                <a:latin typeface="+mn-lt"/>
                <a:ea typeface="+mn-ea"/>
                <a:cs typeface="+mn-cs"/>
              </a:rPr>
              <a:t>making trade-offs</a:t>
            </a:r>
            <a:r>
              <a:rPr lang="en-US" sz="1200" kern="1200" dirty="0">
                <a:solidFill>
                  <a:schemeClr val="tx1"/>
                </a:solidFill>
                <a:effectLst/>
                <a:latin typeface="+mn-lt"/>
                <a:ea typeface="+mn-ea"/>
                <a:cs typeface="+mn-cs"/>
              </a:rPr>
              <a: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Some of the choices my team has made won’t work for you, and that’s cool. My hope is that if I tell you WHY we made those choices, you might be able to factor that into your own decision making on your own journey.</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No matter what you choose though, it’s going to take a little hard work. </a:t>
            </a:r>
            <a:r>
              <a:rPr lang="en-US" sz="1200" b="1" kern="1200" dirty="0">
                <a:solidFill>
                  <a:schemeClr val="tx1"/>
                </a:solidFill>
                <a:effectLst/>
                <a:latin typeface="+mn-lt"/>
                <a:ea typeface="+mn-ea"/>
                <a:cs typeface="+mn-cs"/>
              </a:rPr>
              <a:t>It’s work that’s well worth doing</a:t>
            </a:r>
            <a:r>
              <a:rPr lang="en-US" sz="1200" kern="1200" dirty="0">
                <a:solidFill>
                  <a:schemeClr val="tx1"/>
                </a:solidFill>
                <a:effectLst/>
                <a:latin typeface="+mn-lt"/>
                <a:ea typeface="+mn-ea"/>
                <a:cs typeface="+mn-cs"/>
              </a:rPr>
              <a:t>. </a:t>
            </a:r>
          </a:p>
          <a:p>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And if you do it right, it might even be a little bit fun.</a:t>
            </a:r>
          </a:p>
        </p:txBody>
      </p:sp>
      <p:sp>
        <p:nvSpPr>
          <p:cNvPr id="4" name="Slide Number Placeholder 3"/>
          <p:cNvSpPr>
            <a:spLocks noGrp="1"/>
          </p:cNvSpPr>
          <p:nvPr>
            <p:ph type="sldNum" sz="quarter" idx="10"/>
          </p:nvPr>
        </p:nvSpPr>
        <p:spPr/>
        <p:txBody>
          <a:bodyPr/>
          <a:lstStyle/>
          <a:p>
            <a:fld id="{89029652-62E7-43D6-83B5-097D7B7AA5D8}" type="slidenum">
              <a:rPr lang="en-US" smtClean="0"/>
              <a:t>9</a:t>
            </a:fld>
            <a:endParaRPr lang="en-US"/>
          </a:p>
        </p:txBody>
      </p:sp>
    </p:spTree>
    <p:extLst>
      <p:ext uri="{BB962C8B-B14F-4D97-AF65-F5344CB8AC3E}">
        <p14:creationId xmlns:p14="http://schemas.microsoft.com/office/powerpoint/2010/main" val="607758938"/>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next technique I want to talk about is the concept of a test harness for your UI code.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Because my system is so dynamic and configurable, it’s not always easy to get to a page or context where a given feature is used.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For instance, we support lots of different types of data input fields on our data entry forms, and some of them are pretty complex. But the only way to execute that code in the browser is to create an application process, add a data entry form to it, add a data field of the necessary type, and then log in and begin that form as a user. That’s a lot of work and the vast majority of it has nothing to do with the test itself, it’s only necessary so that we can navigate to a page where the code we want to test is actually executed.</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To make this easier, we create test harnesses for all of our UI components.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first thing we do, of course, is to “componentize” our features in the first place. This is a really important design concept irrespective of UI testing and provides lots of other benefits, and it also makes things easier to test.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idea is that whenever you have a nontrivial piece of UI, you should design or package it as a “component” or helper so that it can be more easily re-used. Even if the UI is heavily coupled to the functionality of a single page, and you don’t think you’d ever re-use it on a different page, wrapping that UI into a component makes it easier to reason about and makes it easier to test.</a:t>
            </a:r>
          </a:p>
        </p:txBody>
      </p:sp>
      <p:sp>
        <p:nvSpPr>
          <p:cNvPr id="4" name="Slide Number Placeholder 3"/>
          <p:cNvSpPr>
            <a:spLocks noGrp="1"/>
          </p:cNvSpPr>
          <p:nvPr>
            <p:ph type="sldNum" sz="quarter" idx="10"/>
          </p:nvPr>
        </p:nvSpPr>
        <p:spPr/>
        <p:txBody>
          <a:bodyPr/>
          <a:lstStyle/>
          <a:p>
            <a:fld id="{89029652-62E7-43D6-83B5-097D7B7AA5D8}" type="slidenum">
              <a:rPr lang="en-US" smtClean="0"/>
              <a:t>90</a:t>
            </a:fld>
            <a:endParaRPr lang="en-US"/>
          </a:p>
        </p:txBody>
      </p:sp>
    </p:spTree>
    <p:extLst>
      <p:ext uri="{BB962C8B-B14F-4D97-AF65-F5344CB8AC3E}">
        <p14:creationId xmlns:p14="http://schemas.microsoft.com/office/powerpoint/2010/main" val="1672862778"/>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It really doesn’t matter what stack you’re using, there’s a way to encapsulate your UI stuff into reusable pieces.</a:t>
            </a:r>
          </a:p>
          <a:p>
            <a:pPr lvl="0"/>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In ASPNET MVC you can wrap an HTML Helper around it (example)</a:t>
            </a:r>
          </a:p>
          <a:p>
            <a:pPr lvl="0"/>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You can turn it into a jQuery plugin</a:t>
            </a:r>
          </a:p>
          <a:p>
            <a:pPr lvl="0"/>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Most front-end frameworks and libraries like React, VUE.js and Knockout support components as a 1</a:t>
            </a:r>
            <a:r>
              <a:rPr lang="en-US" sz="1200" kern="1200" baseline="30000" dirty="0">
                <a:solidFill>
                  <a:schemeClr val="tx1"/>
                </a:solidFill>
                <a:effectLst/>
                <a:latin typeface="+mn-lt"/>
                <a:ea typeface="+mn-ea"/>
                <a:cs typeface="+mn-cs"/>
              </a:rPr>
              <a:t>st</a:t>
            </a:r>
            <a:r>
              <a:rPr lang="en-US" sz="1200" kern="1200" dirty="0">
                <a:solidFill>
                  <a:schemeClr val="tx1"/>
                </a:solidFill>
                <a:effectLst/>
                <a:latin typeface="+mn-lt"/>
                <a:ea typeface="+mn-ea"/>
                <a:cs typeface="+mn-cs"/>
              </a:rPr>
              <a:t> class design concept</a:t>
            </a:r>
          </a:p>
        </p:txBody>
      </p:sp>
      <p:sp>
        <p:nvSpPr>
          <p:cNvPr id="4" name="Slide Number Placeholder 3"/>
          <p:cNvSpPr>
            <a:spLocks noGrp="1"/>
          </p:cNvSpPr>
          <p:nvPr>
            <p:ph type="sldNum" sz="quarter" idx="10"/>
          </p:nvPr>
        </p:nvSpPr>
        <p:spPr/>
        <p:txBody>
          <a:bodyPr/>
          <a:lstStyle/>
          <a:p>
            <a:fld id="{89029652-62E7-43D6-83B5-097D7B7AA5D8}" type="slidenum">
              <a:rPr lang="en-US" smtClean="0"/>
              <a:t>91</a:t>
            </a:fld>
            <a:endParaRPr lang="en-US"/>
          </a:p>
        </p:txBody>
      </p:sp>
    </p:spTree>
    <p:extLst>
      <p:ext uri="{BB962C8B-B14F-4D97-AF65-F5344CB8AC3E}">
        <p14:creationId xmlns:p14="http://schemas.microsoft.com/office/powerpoint/2010/main" val="1396174474"/>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second thing we do is create a page for each component that invokes it in isolation from the business logic.</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is a screenshot of an actual test harness we created recently. We added a 3</a:t>
            </a:r>
            <a:r>
              <a:rPr lang="en-US" sz="1200" kern="1200" baseline="30000" dirty="0">
                <a:solidFill>
                  <a:schemeClr val="tx1"/>
                </a:solidFill>
                <a:effectLst/>
                <a:latin typeface="+mn-lt"/>
                <a:ea typeface="+mn-ea"/>
                <a:cs typeface="+mn-cs"/>
              </a:rPr>
              <a:t>rd</a:t>
            </a:r>
            <a:r>
              <a:rPr lang="en-US" sz="1200" kern="1200" dirty="0">
                <a:solidFill>
                  <a:schemeClr val="tx1"/>
                </a:solidFill>
                <a:effectLst/>
                <a:latin typeface="+mn-lt"/>
                <a:ea typeface="+mn-ea"/>
                <a:cs typeface="+mn-cs"/>
              </a:rPr>
              <a:t> party address verification service to the system and we created a component that wraps that 3</a:t>
            </a:r>
            <a:r>
              <a:rPr lang="en-US" sz="1200" kern="1200" baseline="30000" dirty="0">
                <a:solidFill>
                  <a:schemeClr val="tx1"/>
                </a:solidFill>
                <a:effectLst/>
                <a:latin typeface="+mn-lt"/>
                <a:ea typeface="+mn-ea"/>
                <a:cs typeface="+mn-cs"/>
              </a:rPr>
              <a:t>rd</a:t>
            </a:r>
            <a:r>
              <a:rPr lang="en-US" sz="1200" kern="1200" dirty="0">
                <a:solidFill>
                  <a:schemeClr val="tx1"/>
                </a:solidFill>
                <a:effectLst/>
                <a:latin typeface="+mn-lt"/>
                <a:ea typeface="+mn-ea"/>
                <a:cs typeface="+mn-cs"/>
              </a:rPr>
              <a:t> party library and adapts it to our needs. We then created this test harness which contains a section on the left for tinkering with the configuration, and then a section on the right that renders the component using that configuration.</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is super helpful for manual testing, but it’s also really easy to automate because we don’t have to deal with any test data, or navigating through any complex set of steps just to get to a page that contains this component. We can navigate directly to the test harness, set the configuration we want to test, and then test it.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These test harnesses also serve as technical documentation for developers which has also proven to be quite useful.</a:t>
            </a:r>
          </a:p>
        </p:txBody>
      </p:sp>
      <p:sp>
        <p:nvSpPr>
          <p:cNvPr id="4" name="Slide Number Placeholder 3"/>
          <p:cNvSpPr>
            <a:spLocks noGrp="1"/>
          </p:cNvSpPr>
          <p:nvPr>
            <p:ph type="sldNum" sz="quarter" idx="10"/>
          </p:nvPr>
        </p:nvSpPr>
        <p:spPr/>
        <p:txBody>
          <a:bodyPr/>
          <a:lstStyle/>
          <a:p>
            <a:fld id="{89029652-62E7-43D6-83B5-097D7B7AA5D8}" type="slidenum">
              <a:rPr lang="en-US" smtClean="0"/>
              <a:t>92</a:t>
            </a:fld>
            <a:endParaRPr lang="en-US"/>
          </a:p>
        </p:txBody>
      </p:sp>
    </p:spTree>
    <p:extLst>
      <p:ext uri="{BB962C8B-B14F-4D97-AF65-F5344CB8AC3E}">
        <p14:creationId xmlns:p14="http://schemas.microsoft.com/office/powerpoint/2010/main" val="3022406292"/>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Obviously, just like with unit tests, testing a component in isolation doesn’t actually tell us that it will work </a:t>
            </a:r>
            <a:r>
              <a:rPr lang="en-US" sz="1200" i="1" kern="1200" dirty="0">
                <a:solidFill>
                  <a:schemeClr val="tx1"/>
                </a:solidFill>
                <a:effectLst/>
                <a:latin typeface="+mn-lt"/>
                <a:ea typeface="+mn-ea"/>
                <a:cs typeface="+mn-cs"/>
              </a:rPr>
              <a:t>for real</a:t>
            </a:r>
            <a:r>
              <a:rPr lang="en-US" sz="1200" kern="1200" dirty="0">
                <a:solidFill>
                  <a:schemeClr val="tx1"/>
                </a:solidFill>
                <a:effectLst/>
                <a:latin typeface="+mn-lt"/>
                <a:ea typeface="+mn-ea"/>
                <a:cs typeface="+mn-cs"/>
              </a:rPr>
              <a:t>, so our practice is to write at least 1 test that covers the component in some sort of in-app happy path scenario.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purpose of this test isn’t to confirm any specific piece of functionality, but just to make sure that everything is wired up together.</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Once we have that, all other tests are against the harness.</a:t>
            </a:r>
          </a:p>
        </p:txBody>
      </p:sp>
      <p:sp>
        <p:nvSpPr>
          <p:cNvPr id="4" name="Slide Number Placeholder 3"/>
          <p:cNvSpPr>
            <a:spLocks noGrp="1"/>
          </p:cNvSpPr>
          <p:nvPr>
            <p:ph type="sldNum" sz="quarter" idx="10"/>
          </p:nvPr>
        </p:nvSpPr>
        <p:spPr/>
        <p:txBody>
          <a:bodyPr/>
          <a:lstStyle/>
          <a:p>
            <a:fld id="{89029652-62E7-43D6-83B5-097D7B7AA5D8}" type="slidenum">
              <a:rPr lang="en-US" smtClean="0"/>
              <a:t>93</a:t>
            </a:fld>
            <a:endParaRPr lang="en-US"/>
          </a:p>
        </p:txBody>
      </p:sp>
    </p:spTree>
    <p:extLst>
      <p:ext uri="{BB962C8B-B14F-4D97-AF65-F5344CB8AC3E}">
        <p14:creationId xmlns:p14="http://schemas.microsoft.com/office/powerpoint/2010/main" val="1500357127"/>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To wrap up, I want to summarize the main things I want you to remember when you leave here.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First, you should create a deliberate test strategy for each feature, and you should endeavor to validate business rules and logic with lower-level tests. Write UI tests only to plug specific gaps in the strategy.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And if you find yourself testing what feels like “business logic” via the UI, look for ways to refactor the code so that you can unit test that logic instead.</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Make this strategy a first class part of your process. This is something you should be talking about regularly with your team. </a:t>
            </a:r>
          </a:p>
        </p:txBody>
      </p:sp>
      <p:sp>
        <p:nvSpPr>
          <p:cNvPr id="4" name="Slide Number Placeholder 3"/>
          <p:cNvSpPr>
            <a:spLocks noGrp="1"/>
          </p:cNvSpPr>
          <p:nvPr>
            <p:ph type="sldNum" sz="quarter" idx="10"/>
          </p:nvPr>
        </p:nvSpPr>
        <p:spPr/>
        <p:txBody>
          <a:bodyPr/>
          <a:lstStyle/>
          <a:p>
            <a:fld id="{89029652-62E7-43D6-83B5-097D7B7AA5D8}" type="slidenum">
              <a:rPr lang="en-US" smtClean="0"/>
              <a:t>94</a:t>
            </a:fld>
            <a:endParaRPr lang="en-US"/>
          </a:p>
        </p:txBody>
      </p:sp>
    </p:spTree>
    <p:extLst>
      <p:ext uri="{BB962C8B-B14F-4D97-AF65-F5344CB8AC3E}">
        <p14:creationId xmlns:p14="http://schemas.microsoft.com/office/powerpoint/2010/main" val="3882492055"/>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Second, use the </a:t>
            </a:r>
            <a:r>
              <a:rPr lang="en-US" sz="1200" kern="1200" dirty="0" err="1">
                <a:solidFill>
                  <a:schemeClr val="tx1"/>
                </a:solidFill>
                <a:effectLst/>
                <a:latin typeface="+mn-lt"/>
                <a:ea typeface="+mn-ea"/>
                <a:cs typeface="+mn-cs"/>
              </a:rPr>
              <a:t>PageObject</a:t>
            </a:r>
            <a:r>
              <a:rPr lang="en-US" sz="1200" kern="1200" dirty="0">
                <a:solidFill>
                  <a:schemeClr val="tx1"/>
                </a:solidFill>
                <a:effectLst/>
                <a:latin typeface="+mn-lt"/>
                <a:ea typeface="+mn-ea"/>
                <a:cs typeface="+mn-cs"/>
              </a:rPr>
              <a:t> pattern to create an application-centric API for your tests to consume.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By encapsulating the DOM locators and page functionality within these objects you can isolate your test logic from the HTML implementation and make your tests much easier to maintain.</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95</a:t>
            </a:fld>
            <a:endParaRPr lang="en-US"/>
          </a:p>
        </p:txBody>
      </p:sp>
    </p:spTree>
    <p:extLst>
      <p:ext uri="{BB962C8B-B14F-4D97-AF65-F5344CB8AC3E}">
        <p14:creationId xmlns:p14="http://schemas.microsoft.com/office/powerpoint/2010/main" val="2140807967"/>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Lastly, each test should create its own test data, rather than relying on pre-existing data.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might seem a little painful at first, but it gets a lot easier if you create a library of data creation helpers that you can use for ALL of your tests, unit, integration, and UI.</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And when you use those helpers to write your tests, make sure that you only have to explicitly specify the values that actually impact the test outcome. Your helpers should create logical defaults for everything else.</a:t>
            </a:r>
          </a:p>
        </p:txBody>
      </p:sp>
      <p:sp>
        <p:nvSpPr>
          <p:cNvPr id="4" name="Slide Number Placeholder 3"/>
          <p:cNvSpPr>
            <a:spLocks noGrp="1"/>
          </p:cNvSpPr>
          <p:nvPr>
            <p:ph type="sldNum" sz="quarter" idx="10"/>
          </p:nvPr>
        </p:nvSpPr>
        <p:spPr/>
        <p:txBody>
          <a:bodyPr/>
          <a:lstStyle/>
          <a:p>
            <a:fld id="{89029652-62E7-43D6-83B5-097D7B7AA5D8}" type="slidenum">
              <a:rPr lang="en-US" smtClean="0"/>
              <a:t>96</a:t>
            </a:fld>
            <a:endParaRPr lang="en-US"/>
          </a:p>
        </p:txBody>
      </p:sp>
    </p:spTree>
    <p:extLst>
      <p:ext uri="{BB962C8B-B14F-4D97-AF65-F5344CB8AC3E}">
        <p14:creationId xmlns:p14="http://schemas.microsoft.com/office/powerpoint/2010/main" val="3315868871"/>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And that’s it! Here are those 3 takeaways for your screen </a:t>
            </a:r>
            <a:r>
              <a:rPr lang="en-US" sz="1200" kern="1200" dirty="0" err="1">
                <a:solidFill>
                  <a:schemeClr val="tx1"/>
                </a:solidFill>
                <a:effectLst/>
                <a:latin typeface="+mn-lt"/>
                <a:ea typeface="+mn-ea"/>
                <a:cs typeface="+mn-cs"/>
              </a:rPr>
              <a:t>shotting</a:t>
            </a:r>
            <a:r>
              <a:rPr lang="en-US" sz="1200" kern="1200" dirty="0">
                <a:solidFill>
                  <a:schemeClr val="tx1"/>
                </a:solidFill>
                <a:effectLst/>
                <a:latin typeface="+mn-lt"/>
                <a:ea typeface="+mn-ea"/>
                <a:cs typeface="+mn-cs"/>
              </a:rPr>
              <a:t> pleasure, plus the best ways to get ahold of me if you have questions, comments, stock tips, etc.</a:t>
            </a:r>
          </a:p>
          <a:p>
            <a:r>
              <a:rPr lang="en-US" sz="1200" b="1" kern="1200" dirty="0">
                <a:solidFill>
                  <a:schemeClr val="tx1"/>
                </a:solidFill>
                <a:effectLst/>
                <a:latin typeface="+mn-lt"/>
                <a:ea typeface="+mn-ea"/>
                <a:cs typeface="+mn-cs"/>
              </a:rPr>
              <a:t>Thank you for your time, and have fun testing!</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97</a:t>
            </a:fld>
            <a:endParaRPr lang="en-US"/>
          </a:p>
        </p:txBody>
      </p:sp>
    </p:spTree>
    <p:extLst>
      <p:ext uri="{BB962C8B-B14F-4D97-AF65-F5344CB8AC3E}">
        <p14:creationId xmlns:p14="http://schemas.microsoft.com/office/powerpoint/2010/main" val="34436729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75AA6396-395E-4ADA-8EE5-F328BC863A04}" type="datetimeFigureOut">
              <a:rPr lang="en-US" smtClean="0"/>
              <a:t>7/13/2018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39646834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5AA6396-395E-4ADA-8EE5-F328BC863A04}" type="datetimeFigureOut">
              <a:rPr lang="en-US" smtClean="0"/>
              <a:t>7/13/2018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189599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5AA6396-395E-4ADA-8EE5-F328BC863A04}" type="datetimeFigureOut">
              <a:rPr lang="en-US" smtClean="0"/>
              <a:t>7/13/2018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2725780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FD7D00"/>
                </a:solidFill>
                <a:latin typeface="Corbel" panose="020B0503020204020204" pitchFamily="34" charset="0"/>
              </a:defRPr>
            </a:lvl1pPr>
          </a:lstStyle>
          <a:p>
            <a:r>
              <a:rPr lang="en-US" dirty="0"/>
              <a:t>Click to edit Master title style</a:t>
            </a:r>
          </a:p>
        </p:txBody>
      </p:sp>
      <p:sp>
        <p:nvSpPr>
          <p:cNvPr id="3" name="Content Placeholder 2"/>
          <p:cNvSpPr>
            <a:spLocks noGrp="1"/>
          </p:cNvSpPr>
          <p:nvPr>
            <p:ph idx="1"/>
          </p:nvPr>
        </p:nvSpPr>
        <p:spPr/>
        <p:txBody>
          <a:bodyPr/>
          <a:lstStyle>
            <a:lvl1pPr>
              <a:defRPr sz="3000" baseline="0">
                <a:solidFill>
                  <a:srgbClr val="013947"/>
                </a:solidFill>
                <a:latin typeface="Corbel" panose="020B0503020204020204" pitchFamily="34" charset="0"/>
              </a:defRPr>
            </a:lvl1pPr>
            <a:lvl2pPr>
              <a:defRPr sz="2600" baseline="0">
                <a:solidFill>
                  <a:srgbClr val="013947"/>
                </a:solidFill>
                <a:latin typeface="Corbel" panose="020B0503020204020204" pitchFamily="34" charset="0"/>
              </a:defRPr>
            </a:lvl2pPr>
            <a:lvl3pPr>
              <a:defRPr sz="2400" baseline="0">
                <a:solidFill>
                  <a:srgbClr val="013947"/>
                </a:solidFill>
                <a:latin typeface="Corbel" panose="020B0503020204020204" pitchFamily="34" charset="0"/>
              </a:defRPr>
            </a:lvl3pPr>
            <a:lvl4pPr>
              <a:defRPr baseline="0">
                <a:solidFill>
                  <a:srgbClr val="013947"/>
                </a:solidFill>
                <a:latin typeface="Corbel" panose="020B0503020204020204" pitchFamily="34" charset="0"/>
              </a:defRPr>
            </a:lvl4pPr>
            <a:lvl5pPr>
              <a:defRPr baseline="0">
                <a:solidFill>
                  <a:srgbClr val="013947"/>
                </a:solidFill>
                <a:latin typeface="Corbel" panose="020B0503020204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75AA6396-395E-4ADA-8EE5-F328BC863A04}" type="datetimeFigureOut">
              <a:rPr lang="en-US" smtClean="0"/>
              <a:t>7/13/2018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9603973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5AA6396-395E-4ADA-8EE5-F328BC863A04}" type="datetimeFigureOut">
              <a:rPr lang="en-US" smtClean="0"/>
              <a:t>7/13/2018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2970179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5AA6396-395E-4ADA-8EE5-F328BC863A04}" type="datetimeFigureOut">
              <a:rPr lang="en-US" smtClean="0"/>
              <a:t>7/13/2018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40472877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5AA6396-395E-4ADA-8EE5-F328BC863A04}" type="datetimeFigureOut">
              <a:rPr lang="en-US" smtClean="0"/>
              <a:t>7/13/2018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5394065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5AA6396-395E-4ADA-8EE5-F328BC863A04}" type="datetimeFigureOut">
              <a:rPr lang="en-US" smtClean="0"/>
              <a:t>7/13/2018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8786120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5AA6396-395E-4ADA-8EE5-F328BC863A04}" type="datetimeFigureOut">
              <a:rPr lang="en-US" smtClean="0"/>
              <a:t>7/13/2018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4815758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5AA6396-395E-4ADA-8EE5-F328BC863A04}" type="datetimeFigureOut">
              <a:rPr lang="en-US" smtClean="0"/>
              <a:t>7/13/2018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6031794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5AA6396-395E-4ADA-8EE5-F328BC863A04}" type="datetimeFigureOut">
              <a:rPr lang="en-US" smtClean="0"/>
              <a:t>7/13/2018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27954184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5AA6396-395E-4ADA-8EE5-F328BC863A04}" type="datetimeFigureOut">
              <a:rPr lang="en-US" smtClean="0"/>
              <a:t>7/13/2018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D1A49E7-5589-4258-8FEA-6B6C7EDF729A}" type="slidenum">
              <a:rPr lang="en-US" smtClean="0"/>
              <a:t>‹#›</a:t>
            </a:fld>
            <a:endParaRPr lang="en-US"/>
          </a:p>
        </p:txBody>
      </p:sp>
    </p:spTree>
    <p:extLst>
      <p:ext uri="{BB962C8B-B14F-4D97-AF65-F5344CB8AC3E}">
        <p14:creationId xmlns:p14="http://schemas.microsoft.com/office/powerpoint/2010/main" val="2130273826"/>
      </p:ext>
    </p:extLst>
  </p:cSld>
  <p:clrMap bg1="lt1" tx1="dk1" bg2="lt2" tx2="dk2" accent1="accent1" accent2="accent2" accent3="accent3" accent4="accent4" accent5="accent5" accent6="accent6" hlink="hlink" folHlink="folHlink"/>
  <p:sldLayoutIdLst>
    <p:sldLayoutId id="2147483750" r:id="rId1"/>
    <p:sldLayoutId id="2147483751" r:id="rId2"/>
    <p:sldLayoutId id="2147483752" r:id="rId3"/>
    <p:sldLayoutId id="2147483753" r:id="rId4"/>
    <p:sldLayoutId id="2147483754" r:id="rId5"/>
    <p:sldLayoutId id="2147483755" r:id="rId6"/>
    <p:sldLayoutId id="2147483756" r:id="rId7"/>
    <p:sldLayoutId id="2147483757" r:id="rId8"/>
    <p:sldLayoutId id="2147483758" r:id="rId9"/>
    <p:sldLayoutId id="2147483759" r:id="rId10"/>
    <p:sldLayoutId id="214748376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3.emf"/><Relationship Id="rId13" Type="http://schemas.openxmlformats.org/officeDocument/2006/relationships/customXml" Target="../ink/ink6.xml"/><Relationship Id="rId18" Type="http://schemas.openxmlformats.org/officeDocument/2006/relationships/image" Target="../media/image8.emf"/><Relationship Id="rId26" Type="http://schemas.openxmlformats.org/officeDocument/2006/relationships/image" Target="../media/image12.emf"/><Relationship Id="rId39" Type="http://schemas.openxmlformats.org/officeDocument/2006/relationships/customXml" Target="../ink/ink19.xml"/><Relationship Id="rId3" Type="http://schemas.openxmlformats.org/officeDocument/2006/relationships/customXml" Target="../ink/ink1.xml"/><Relationship Id="rId21" Type="http://schemas.openxmlformats.org/officeDocument/2006/relationships/customXml" Target="../ink/ink10.xml"/><Relationship Id="rId34" Type="http://schemas.openxmlformats.org/officeDocument/2006/relationships/image" Target="../media/image16.emf"/><Relationship Id="rId42" Type="http://schemas.openxmlformats.org/officeDocument/2006/relationships/image" Target="../media/image20.emf"/><Relationship Id="rId7" Type="http://schemas.openxmlformats.org/officeDocument/2006/relationships/customXml" Target="../ink/ink3.xml"/><Relationship Id="rId12" Type="http://schemas.openxmlformats.org/officeDocument/2006/relationships/image" Target="../media/image5.emf"/><Relationship Id="rId17" Type="http://schemas.openxmlformats.org/officeDocument/2006/relationships/customXml" Target="../ink/ink8.xml"/><Relationship Id="rId25" Type="http://schemas.openxmlformats.org/officeDocument/2006/relationships/customXml" Target="../ink/ink12.xml"/><Relationship Id="rId33" Type="http://schemas.openxmlformats.org/officeDocument/2006/relationships/customXml" Target="../ink/ink16.xml"/><Relationship Id="rId38" Type="http://schemas.openxmlformats.org/officeDocument/2006/relationships/image" Target="../media/image18.emf"/><Relationship Id="rId46" Type="http://schemas.openxmlformats.org/officeDocument/2006/relationships/image" Target="../media/image22.emf"/><Relationship Id="rId2" Type="http://schemas.openxmlformats.org/officeDocument/2006/relationships/notesSlide" Target="../notesSlides/notesSlide1.xml"/><Relationship Id="rId16" Type="http://schemas.openxmlformats.org/officeDocument/2006/relationships/image" Target="../media/image7.emf"/><Relationship Id="rId20" Type="http://schemas.openxmlformats.org/officeDocument/2006/relationships/image" Target="../media/image9.emf"/><Relationship Id="rId29" Type="http://schemas.openxmlformats.org/officeDocument/2006/relationships/customXml" Target="../ink/ink14.xml"/><Relationship Id="rId41" Type="http://schemas.openxmlformats.org/officeDocument/2006/relationships/customXml" Target="../ink/ink20.xml"/><Relationship Id="rId1" Type="http://schemas.openxmlformats.org/officeDocument/2006/relationships/slideLayout" Target="../slideLayouts/slideLayout2.xml"/><Relationship Id="rId6" Type="http://schemas.openxmlformats.org/officeDocument/2006/relationships/image" Target="../media/image2.emf"/><Relationship Id="rId11" Type="http://schemas.openxmlformats.org/officeDocument/2006/relationships/customXml" Target="../ink/ink5.xml"/><Relationship Id="rId24" Type="http://schemas.openxmlformats.org/officeDocument/2006/relationships/image" Target="../media/image11.emf"/><Relationship Id="rId32" Type="http://schemas.openxmlformats.org/officeDocument/2006/relationships/image" Target="../media/image15.emf"/><Relationship Id="rId37" Type="http://schemas.openxmlformats.org/officeDocument/2006/relationships/customXml" Target="../ink/ink18.xml"/><Relationship Id="rId40" Type="http://schemas.openxmlformats.org/officeDocument/2006/relationships/image" Target="../media/image19.emf"/><Relationship Id="rId45" Type="http://schemas.openxmlformats.org/officeDocument/2006/relationships/customXml" Target="../ink/ink22.xml"/><Relationship Id="rId5" Type="http://schemas.openxmlformats.org/officeDocument/2006/relationships/customXml" Target="../ink/ink2.xml"/><Relationship Id="rId15" Type="http://schemas.openxmlformats.org/officeDocument/2006/relationships/customXml" Target="../ink/ink7.xml"/><Relationship Id="rId23" Type="http://schemas.openxmlformats.org/officeDocument/2006/relationships/customXml" Target="../ink/ink11.xml"/><Relationship Id="rId28" Type="http://schemas.openxmlformats.org/officeDocument/2006/relationships/image" Target="../media/image13.emf"/><Relationship Id="rId36" Type="http://schemas.openxmlformats.org/officeDocument/2006/relationships/image" Target="../media/image17.emf"/><Relationship Id="rId10" Type="http://schemas.openxmlformats.org/officeDocument/2006/relationships/image" Target="../media/image4.emf"/><Relationship Id="rId19" Type="http://schemas.openxmlformats.org/officeDocument/2006/relationships/customXml" Target="../ink/ink9.xml"/><Relationship Id="rId31" Type="http://schemas.openxmlformats.org/officeDocument/2006/relationships/customXml" Target="../ink/ink15.xml"/><Relationship Id="rId44" Type="http://schemas.openxmlformats.org/officeDocument/2006/relationships/image" Target="../media/image21.emf"/><Relationship Id="rId4" Type="http://schemas.openxmlformats.org/officeDocument/2006/relationships/image" Target="../media/image1.emf"/><Relationship Id="rId9" Type="http://schemas.openxmlformats.org/officeDocument/2006/relationships/customXml" Target="../ink/ink4.xml"/><Relationship Id="rId14" Type="http://schemas.openxmlformats.org/officeDocument/2006/relationships/image" Target="../media/image6.emf"/><Relationship Id="rId22" Type="http://schemas.openxmlformats.org/officeDocument/2006/relationships/image" Target="../media/image10.emf"/><Relationship Id="rId27" Type="http://schemas.openxmlformats.org/officeDocument/2006/relationships/customXml" Target="../ink/ink13.xml"/><Relationship Id="rId30" Type="http://schemas.openxmlformats.org/officeDocument/2006/relationships/image" Target="../media/image14.emf"/><Relationship Id="rId35" Type="http://schemas.openxmlformats.org/officeDocument/2006/relationships/customXml" Target="../ink/ink17.xml"/><Relationship Id="rId43" Type="http://schemas.openxmlformats.org/officeDocument/2006/relationships/customXml" Target="../ink/ink2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59.emf"/><Relationship Id="rId13" Type="http://schemas.openxmlformats.org/officeDocument/2006/relationships/customXml" Target="../ink/ink58.xml"/><Relationship Id="rId18" Type="http://schemas.openxmlformats.org/officeDocument/2006/relationships/image" Target="../media/image64.emf"/><Relationship Id="rId26" Type="http://schemas.openxmlformats.org/officeDocument/2006/relationships/image" Target="../media/image68.emf"/><Relationship Id="rId39" Type="http://schemas.openxmlformats.org/officeDocument/2006/relationships/customXml" Target="../ink/ink71.xml"/><Relationship Id="rId3" Type="http://schemas.openxmlformats.org/officeDocument/2006/relationships/customXml" Target="../ink/ink53.xml"/><Relationship Id="rId21" Type="http://schemas.openxmlformats.org/officeDocument/2006/relationships/customXml" Target="../ink/ink62.xml"/><Relationship Id="rId34" Type="http://schemas.openxmlformats.org/officeDocument/2006/relationships/image" Target="../media/image72.emf"/><Relationship Id="rId42" Type="http://schemas.openxmlformats.org/officeDocument/2006/relationships/image" Target="../media/image76.emf"/><Relationship Id="rId7" Type="http://schemas.openxmlformats.org/officeDocument/2006/relationships/customXml" Target="../ink/ink55.xml"/><Relationship Id="rId12" Type="http://schemas.openxmlformats.org/officeDocument/2006/relationships/image" Target="../media/image61.emf"/><Relationship Id="rId17" Type="http://schemas.openxmlformats.org/officeDocument/2006/relationships/customXml" Target="../ink/ink60.xml"/><Relationship Id="rId25" Type="http://schemas.openxmlformats.org/officeDocument/2006/relationships/customXml" Target="../ink/ink64.xml"/><Relationship Id="rId33" Type="http://schemas.openxmlformats.org/officeDocument/2006/relationships/customXml" Target="../ink/ink68.xml"/><Relationship Id="rId38" Type="http://schemas.openxmlformats.org/officeDocument/2006/relationships/image" Target="../media/image74.emf"/><Relationship Id="rId2" Type="http://schemas.openxmlformats.org/officeDocument/2006/relationships/notesSlide" Target="../notesSlides/notesSlide12.xml"/><Relationship Id="rId16" Type="http://schemas.openxmlformats.org/officeDocument/2006/relationships/image" Target="../media/image63.emf"/><Relationship Id="rId20" Type="http://schemas.openxmlformats.org/officeDocument/2006/relationships/image" Target="../media/image65.emf"/><Relationship Id="rId29" Type="http://schemas.openxmlformats.org/officeDocument/2006/relationships/customXml" Target="../ink/ink66.xml"/><Relationship Id="rId41" Type="http://schemas.openxmlformats.org/officeDocument/2006/relationships/customXml" Target="../ink/ink72.xml"/><Relationship Id="rId1" Type="http://schemas.openxmlformats.org/officeDocument/2006/relationships/slideLayout" Target="../slideLayouts/slideLayout2.xml"/><Relationship Id="rId6" Type="http://schemas.openxmlformats.org/officeDocument/2006/relationships/image" Target="../media/image58.emf"/><Relationship Id="rId11" Type="http://schemas.openxmlformats.org/officeDocument/2006/relationships/customXml" Target="../ink/ink57.xml"/><Relationship Id="rId24" Type="http://schemas.openxmlformats.org/officeDocument/2006/relationships/image" Target="../media/image67.emf"/><Relationship Id="rId32" Type="http://schemas.openxmlformats.org/officeDocument/2006/relationships/image" Target="../media/image71.emf"/><Relationship Id="rId37" Type="http://schemas.openxmlformats.org/officeDocument/2006/relationships/customXml" Target="../ink/ink70.xml"/><Relationship Id="rId40" Type="http://schemas.openxmlformats.org/officeDocument/2006/relationships/image" Target="../media/image75.emf"/><Relationship Id="rId5" Type="http://schemas.openxmlformats.org/officeDocument/2006/relationships/customXml" Target="../ink/ink54.xml"/><Relationship Id="rId15" Type="http://schemas.openxmlformats.org/officeDocument/2006/relationships/customXml" Target="../ink/ink59.xml"/><Relationship Id="rId23" Type="http://schemas.openxmlformats.org/officeDocument/2006/relationships/customXml" Target="../ink/ink63.xml"/><Relationship Id="rId28" Type="http://schemas.openxmlformats.org/officeDocument/2006/relationships/image" Target="../media/image69.emf"/><Relationship Id="rId36" Type="http://schemas.openxmlformats.org/officeDocument/2006/relationships/image" Target="../media/image73.emf"/><Relationship Id="rId10" Type="http://schemas.openxmlformats.org/officeDocument/2006/relationships/image" Target="../media/image60.emf"/><Relationship Id="rId19" Type="http://schemas.openxmlformats.org/officeDocument/2006/relationships/customXml" Target="../ink/ink61.xml"/><Relationship Id="rId31" Type="http://schemas.openxmlformats.org/officeDocument/2006/relationships/customXml" Target="../ink/ink67.xml"/><Relationship Id="rId4" Type="http://schemas.openxmlformats.org/officeDocument/2006/relationships/image" Target="../media/image57.emf"/><Relationship Id="rId9" Type="http://schemas.openxmlformats.org/officeDocument/2006/relationships/customXml" Target="../ink/ink56.xml"/><Relationship Id="rId14" Type="http://schemas.openxmlformats.org/officeDocument/2006/relationships/image" Target="../media/image62.emf"/><Relationship Id="rId22" Type="http://schemas.openxmlformats.org/officeDocument/2006/relationships/image" Target="../media/image66.emf"/><Relationship Id="rId27" Type="http://schemas.openxmlformats.org/officeDocument/2006/relationships/customXml" Target="../ink/ink65.xml"/><Relationship Id="rId30" Type="http://schemas.openxmlformats.org/officeDocument/2006/relationships/image" Target="../media/image70.emf"/><Relationship Id="rId35" Type="http://schemas.openxmlformats.org/officeDocument/2006/relationships/customXml" Target="../ink/ink69.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8" Type="http://schemas.openxmlformats.org/officeDocument/2006/relationships/customXml" Target="../ink/ink75.xml"/><Relationship Id="rId13" Type="http://schemas.openxmlformats.org/officeDocument/2006/relationships/image" Target="../media/image331.emf"/><Relationship Id="rId18" Type="http://schemas.openxmlformats.org/officeDocument/2006/relationships/customXml" Target="../ink/ink80.xml"/><Relationship Id="rId26" Type="http://schemas.openxmlformats.org/officeDocument/2006/relationships/customXml" Target="../ink/ink84.xml"/><Relationship Id="rId3" Type="http://schemas.openxmlformats.org/officeDocument/2006/relationships/image" Target="../media/image6.png"/><Relationship Id="rId21" Type="http://schemas.openxmlformats.org/officeDocument/2006/relationships/image" Target="../media/image371.emf"/><Relationship Id="rId7" Type="http://schemas.openxmlformats.org/officeDocument/2006/relationships/image" Target="../media/image306.emf"/><Relationship Id="rId12" Type="http://schemas.openxmlformats.org/officeDocument/2006/relationships/customXml" Target="../ink/ink77.xml"/><Relationship Id="rId17" Type="http://schemas.openxmlformats.org/officeDocument/2006/relationships/image" Target="../media/image351.emf"/><Relationship Id="rId25" Type="http://schemas.openxmlformats.org/officeDocument/2006/relationships/image" Target="../media/image391.emf"/><Relationship Id="rId2" Type="http://schemas.openxmlformats.org/officeDocument/2006/relationships/notesSlide" Target="../notesSlides/notesSlide14.xml"/><Relationship Id="rId16" Type="http://schemas.openxmlformats.org/officeDocument/2006/relationships/customXml" Target="../ink/ink79.xml"/><Relationship Id="rId20" Type="http://schemas.openxmlformats.org/officeDocument/2006/relationships/customXml" Target="../ink/ink81.xml"/><Relationship Id="rId29" Type="http://schemas.openxmlformats.org/officeDocument/2006/relationships/image" Target="../media/image411.emf"/><Relationship Id="rId1" Type="http://schemas.openxmlformats.org/officeDocument/2006/relationships/slideLayout" Target="../slideLayouts/slideLayout2.xml"/><Relationship Id="rId6" Type="http://schemas.openxmlformats.org/officeDocument/2006/relationships/customXml" Target="../ink/ink74.xml"/><Relationship Id="rId11" Type="http://schemas.openxmlformats.org/officeDocument/2006/relationships/image" Target="../media/image321.emf"/><Relationship Id="rId24" Type="http://schemas.openxmlformats.org/officeDocument/2006/relationships/customXml" Target="../ink/ink83.xml"/><Relationship Id="rId5" Type="http://schemas.openxmlformats.org/officeDocument/2006/relationships/image" Target="../media/image2910.emf"/><Relationship Id="rId15" Type="http://schemas.openxmlformats.org/officeDocument/2006/relationships/image" Target="../media/image341.emf"/><Relationship Id="rId23" Type="http://schemas.openxmlformats.org/officeDocument/2006/relationships/image" Target="../media/image381.emf"/><Relationship Id="rId28" Type="http://schemas.openxmlformats.org/officeDocument/2006/relationships/customXml" Target="../ink/ink85.xml"/><Relationship Id="rId10" Type="http://schemas.openxmlformats.org/officeDocument/2006/relationships/customXml" Target="../ink/ink76.xml"/><Relationship Id="rId19" Type="http://schemas.openxmlformats.org/officeDocument/2006/relationships/image" Target="../media/image361.emf"/><Relationship Id="rId4" Type="http://schemas.openxmlformats.org/officeDocument/2006/relationships/customXml" Target="../ink/ink73.xml"/><Relationship Id="rId9" Type="http://schemas.openxmlformats.org/officeDocument/2006/relationships/image" Target="../media/image311.emf"/><Relationship Id="rId14" Type="http://schemas.openxmlformats.org/officeDocument/2006/relationships/customXml" Target="../ink/ink78.xml"/><Relationship Id="rId22" Type="http://schemas.openxmlformats.org/officeDocument/2006/relationships/customXml" Target="../ink/ink82.xml"/><Relationship Id="rId27" Type="http://schemas.openxmlformats.org/officeDocument/2006/relationships/image" Target="../media/image401.emf"/></Relationships>
</file>

<file path=ppt/slides/_rels/slide15.xml.rels><?xml version="1.0" encoding="UTF-8" standalone="yes"?>
<Relationships xmlns="http://schemas.openxmlformats.org/package/2006/relationships"><Relationship Id="rId8" Type="http://schemas.openxmlformats.org/officeDocument/2006/relationships/customXml" Target="../ink/ink88.xml"/><Relationship Id="rId13" Type="http://schemas.openxmlformats.org/officeDocument/2006/relationships/image" Target="../media/image77.emf"/><Relationship Id="rId18" Type="http://schemas.openxmlformats.org/officeDocument/2006/relationships/customXml" Target="../ink/ink93.xml"/><Relationship Id="rId26" Type="http://schemas.openxmlformats.org/officeDocument/2006/relationships/customXml" Target="../ink/ink97.xml"/><Relationship Id="rId39" Type="http://schemas.openxmlformats.org/officeDocument/2006/relationships/image" Target="../media/image90.emf"/><Relationship Id="rId3" Type="http://schemas.openxmlformats.org/officeDocument/2006/relationships/image" Target="../media/image7.png"/><Relationship Id="rId21" Type="http://schemas.openxmlformats.org/officeDocument/2006/relationships/image" Target="../media/image81.emf"/><Relationship Id="rId34" Type="http://schemas.openxmlformats.org/officeDocument/2006/relationships/customXml" Target="../ink/ink101.xml"/><Relationship Id="rId7" Type="http://schemas.openxmlformats.org/officeDocument/2006/relationships/image" Target="../media/image24.emf"/><Relationship Id="rId12" Type="http://schemas.openxmlformats.org/officeDocument/2006/relationships/customXml" Target="../ink/ink90.xml"/><Relationship Id="rId17" Type="http://schemas.openxmlformats.org/officeDocument/2006/relationships/image" Target="../media/image79.emf"/><Relationship Id="rId25" Type="http://schemas.openxmlformats.org/officeDocument/2006/relationships/image" Target="../media/image83.emf"/><Relationship Id="rId33" Type="http://schemas.openxmlformats.org/officeDocument/2006/relationships/image" Target="../media/image87.emf"/><Relationship Id="rId38" Type="http://schemas.openxmlformats.org/officeDocument/2006/relationships/customXml" Target="../ink/ink103.xml"/><Relationship Id="rId2" Type="http://schemas.openxmlformats.org/officeDocument/2006/relationships/notesSlide" Target="../notesSlides/notesSlide15.xml"/><Relationship Id="rId16" Type="http://schemas.openxmlformats.org/officeDocument/2006/relationships/customXml" Target="../ink/ink92.xml"/><Relationship Id="rId20" Type="http://schemas.openxmlformats.org/officeDocument/2006/relationships/customXml" Target="../ink/ink94.xml"/><Relationship Id="rId29" Type="http://schemas.openxmlformats.org/officeDocument/2006/relationships/image" Target="../media/image85.emf"/><Relationship Id="rId41" Type="http://schemas.openxmlformats.org/officeDocument/2006/relationships/image" Target="../media/image91.emf"/><Relationship Id="rId1" Type="http://schemas.openxmlformats.org/officeDocument/2006/relationships/slideLayout" Target="../slideLayouts/slideLayout2.xml"/><Relationship Id="rId6" Type="http://schemas.openxmlformats.org/officeDocument/2006/relationships/customXml" Target="../ink/ink87.xml"/><Relationship Id="rId11" Type="http://schemas.openxmlformats.org/officeDocument/2006/relationships/image" Target="../media/image56.emf"/><Relationship Id="rId24" Type="http://schemas.openxmlformats.org/officeDocument/2006/relationships/customXml" Target="../ink/ink96.xml"/><Relationship Id="rId32" Type="http://schemas.openxmlformats.org/officeDocument/2006/relationships/customXml" Target="../ink/ink100.xml"/><Relationship Id="rId37" Type="http://schemas.openxmlformats.org/officeDocument/2006/relationships/image" Target="../media/image89.emf"/><Relationship Id="rId40" Type="http://schemas.openxmlformats.org/officeDocument/2006/relationships/customXml" Target="../ink/ink104.xml"/><Relationship Id="rId5" Type="http://schemas.openxmlformats.org/officeDocument/2006/relationships/image" Target="../media/image23.emf"/><Relationship Id="rId15" Type="http://schemas.openxmlformats.org/officeDocument/2006/relationships/image" Target="../media/image78.emf"/><Relationship Id="rId23" Type="http://schemas.openxmlformats.org/officeDocument/2006/relationships/image" Target="../media/image82.emf"/><Relationship Id="rId28" Type="http://schemas.openxmlformats.org/officeDocument/2006/relationships/customXml" Target="../ink/ink98.xml"/><Relationship Id="rId36" Type="http://schemas.openxmlformats.org/officeDocument/2006/relationships/customXml" Target="../ink/ink102.xml"/><Relationship Id="rId10" Type="http://schemas.openxmlformats.org/officeDocument/2006/relationships/customXml" Target="../ink/ink89.xml"/><Relationship Id="rId19" Type="http://schemas.openxmlformats.org/officeDocument/2006/relationships/image" Target="../media/image80.emf"/><Relationship Id="rId31" Type="http://schemas.openxmlformats.org/officeDocument/2006/relationships/image" Target="../media/image86.emf"/><Relationship Id="rId4" Type="http://schemas.openxmlformats.org/officeDocument/2006/relationships/customXml" Target="../ink/ink86.xml"/><Relationship Id="rId9" Type="http://schemas.openxmlformats.org/officeDocument/2006/relationships/image" Target="../media/image55.emf"/><Relationship Id="rId14" Type="http://schemas.openxmlformats.org/officeDocument/2006/relationships/customXml" Target="../ink/ink91.xml"/><Relationship Id="rId22" Type="http://schemas.openxmlformats.org/officeDocument/2006/relationships/customXml" Target="../ink/ink95.xml"/><Relationship Id="rId27" Type="http://schemas.openxmlformats.org/officeDocument/2006/relationships/image" Target="../media/image84.emf"/><Relationship Id="rId30" Type="http://schemas.openxmlformats.org/officeDocument/2006/relationships/customXml" Target="../ink/ink99.xml"/><Relationship Id="rId35" Type="http://schemas.openxmlformats.org/officeDocument/2006/relationships/image" Target="../media/image88.emf"/></Relationships>
</file>

<file path=ppt/slides/_rels/slide16.xml.rels><?xml version="1.0" encoding="UTF-8" standalone="yes"?>
<Relationships xmlns="http://schemas.openxmlformats.org/package/2006/relationships"><Relationship Id="rId13" Type="http://schemas.openxmlformats.org/officeDocument/2006/relationships/image" Target="../media/image750.emf"/><Relationship Id="rId18" Type="http://schemas.openxmlformats.org/officeDocument/2006/relationships/customXml" Target="../ink/ink112.xml"/><Relationship Id="rId26" Type="http://schemas.openxmlformats.org/officeDocument/2006/relationships/customXml" Target="../ink/ink116.xml"/><Relationship Id="rId39" Type="http://schemas.openxmlformats.org/officeDocument/2006/relationships/image" Target="../media/image99.emf"/><Relationship Id="rId21" Type="http://schemas.openxmlformats.org/officeDocument/2006/relationships/image" Target="../media/image790.emf"/><Relationship Id="rId34" Type="http://schemas.openxmlformats.org/officeDocument/2006/relationships/customXml" Target="../ink/ink120.xml"/><Relationship Id="rId42" Type="http://schemas.openxmlformats.org/officeDocument/2006/relationships/customXml" Target="../ink/ink124.xml"/><Relationship Id="rId47" Type="http://schemas.openxmlformats.org/officeDocument/2006/relationships/image" Target="../media/image103.emf"/><Relationship Id="rId50" Type="http://schemas.openxmlformats.org/officeDocument/2006/relationships/customXml" Target="../ink/ink128.xml"/><Relationship Id="rId55" Type="http://schemas.openxmlformats.org/officeDocument/2006/relationships/image" Target="../media/image107.emf"/><Relationship Id="rId63" Type="http://schemas.openxmlformats.org/officeDocument/2006/relationships/image" Target="../media/image111.emf"/><Relationship Id="rId68" Type="http://schemas.openxmlformats.org/officeDocument/2006/relationships/customXml" Target="../ink/ink137.xml"/><Relationship Id="rId76" Type="http://schemas.openxmlformats.org/officeDocument/2006/relationships/customXml" Target="../ink/ink141.xml"/><Relationship Id="rId7" Type="http://schemas.openxmlformats.org/officeDocument/2006/relationships/image" Target="../media/image720.emf"/><Relationship Id="rId71" Type="http://schemas.openxmlformats.org/officeDocument/2006/relationships/image" Target="../media/image115.emf"/><Relationship Id="rId2" Type="http://schemas.openxmlformats.org/officeDocument/2006/relationships/notesSlide" Target="../notesSlides/notesSlide16.xml"/><Relationship Id="rId16" Type="http://schemas.openxmlformats.org/officeDocument/2006/relationships/customXml" Target="../ink/ink111.xml"/><Relationship Id="rId29" Type="http://schemas.openxmlformats.org/officeDocument/2006/relationships/image" Target="../media/image94.emf"/><Relationship Id="rId11" Type="http://schemas.openxmlformats.org/officeDocument/2006/relationships/image" Target="../media/image740.emf"/><Relationship Id="rId24" Type="http://schemas.openxmlformats.org/officeDocument/2006/relationships/customXml" Target="../ink/ink115.xml"/><Relationship Id="rId32" Type="http://schemas.openxmlformats.org/officeDocument/2006/relationships/customXml" Target="../ink/ink119.xml"/><Relationship Id="rId37" Type="http://schemas.openxmlformats.org/officeDocument/2006/relationships/image" Target="../media/image98.emf"/><Relationship Id="rId40" Type="http://schemas.openxmlformats.org/officeDocument/2006/relationships/customXml" Target="../ink/ink123.xml"/><Relationship Id="rId45" Type="http://schemas.openxmlformats.org/officeDocument/2006/relationships/image" Target="../media/image102.emf"/><Relationship Id="rId53" Type="http://schemas.openxmlformats.org/officeDocument/2006/relationships/image" Target="../media/image106.emf"/><Relationship Id="rId58" Type="http://schemas.openxmlformats.org/officeDocument/2006/relationships/customXml" Target="../ink/ink132.xml"/><Relationship Id="rId66" Type="http://schemas.openxmlformats.org/officeDocument/2006/relationships/customXml" Target="../ink/ink136.xml"/><Relationship Id="rId74" Type="http://schemas.openxmlformats.org/officeDocument/2006/relationships/customXml" Target="../ink/ink140.xml"/><Relationship Id="rId79" Type="http://schemas.openxmlformats.org/officeDocument/2006/relationships/image" Target="../media/image119.emf"/><Relationship Id="rId5" Type="http://schemas.openxmlformats.org/officeDocument/2006/relationships/image" Target="../media/image421.emf"/><Relationship Id="rId61" Type="http://schemas.openxmlformats.org/officeDocument/2006/relationships/image" Target="../media/image110.emf"/><Relationship Id="rId10" Type="http://schemas.openxmlformats.org/officeDocument/2006/relationships/customXml" Target="../ink/ink108.xml"/><Relationship Id="rId19" Type="http://schemas.openxmlformats.org/officeDocument/2006/relationships/image" Target="../media/image780.emf"/><Relationship Id="rId31" Type="http://schemas.openxmlformats.org/officeDocument/2006/relationships/image" Target="../media/image95.emf"/><Relationship Id="rId44" Type="http://schemas.openxmlformats.org/officeDocument/2006/relationships/customXml" Target="../ink/ink125.xml"/><Relationship Id="rId52" Type="http://schemas.openxmlformats.org/officeDocument/2006/relationships/customXml" Target="../ink/ink129.xml"/><Relationship Id="rId60" Type="http://schemas.openxmlformats.org/officeDocument/2006/relationships/customXml" Target="../ink/ink133.xml"/><Relationship Id="rId65" Type="http://schemas.openxmlformats.org/officeDocument/2006/relationships/image" Target="../media/image112.emf"/><Relationship Id="rId73" Type="http://schemas.openxmlformats.org/officeDocument/2006/relationships/image" Target="../media/image116.emf"/><Relationship Id="rId78" Type="http://schemas.openxmlformats.org/officeDocument/2006/relationships/customXml" Target="../ink/ink142.xml"/><Relationship Id="rId4" Type="http://schemas.openxmlformats.org/officeDocument/2006/relationships/customXml" Target="../ink/ink105.xml"/><Relationship Id="rId9" Type="http://schemas.openxmlformats.org/officeDocument/2006/relationships/image" Target="../media/image730.emf"/><Relationship Id="rId14" Type="http://schemas.openxmlformats.org/officeDocument/2006/relationships/customXml" Target="../ink/ink110.xml"/><Relationship Id="rId22" Type="http://schemas.openxmlformats.org/officeDocument/2006/relationships/customXml" Target="../ink/ink114.xml"/><Relationship Id="rId27" Type="http://schemas.openxmlformats.org/officeDocument/2006/relationships/image" Target="../media/image93.emf"/><Relationship Id="rId30" Type="http://schemas.openxmlformats.org/officeDocument/2006/relationships/customXml" Target="../ink/ink118.xml"/><Relationship Id="rId35" Type="http://schemas.openxmlformats.org/officeDocument/2006/relationships/image" Target="../media/image97.emf"/><Relationship Id="rId43" Type="http://schemas.openxmlformats.org/officeDocument/2006/relationships/image" Target="../media/image101.emf"/><Relationship Id="rId48" Type="http://schemas.openxmlformats.org/officeDocument/2006/relationships/customXml" Target="../ink/ink127.xml"/><Relationship Id="rId56" Type="http://schemas.openxmlformats.org/officeDocument/2006/relationships/customXml" Target="../ink/ink131.xml"/><Relationship Id="rId64" Type="http://schemas.openxmlformats.org/officeDocument/2006/relationships/customXml" Target="../ink/ink135.xml"/><Relationship Id="rId69" Type="http://schemas.openxmlformats.org/officeDocument/2006/relationships/image" Target="../media/image114.emf"/><Relationship Id="rId77" Type="http://schemas.openxmlformats.org/officeDocument/2006/relationships/image" Target="../media/image118.emf"/><Relationship Id="rId8" Type="http://schemas.openxmlformats.org/officeDocument/2006/relationships/customXml" Target="../ink/ink107.xml"/><Relationship Id="rId51" Type="http://schemas.openxmlformats.org/officeDocument/2006/relationships/image" Target="../media/image105.emf"/><Relationship Id="rId72" Type="http://schemas.openxmlformats.org/officeDocument/2006/relationships/customXml" Target="../ink/ink139.xml"/><Relationship Id="rId3" Type="http://schemas.openxmlformats.org/officeDocument/2006/relationships/image" Target="../media/image7.png"/><Relationship Id="rId12" Type="http://schemas.openxmlformats.org/officeDocument/2006/relationships/customXml" Target="../ink/ink109.xml"/><Relationship Id="rId17" Type="http://schemas.openxmlformats.org/officeDocument/2006/relationships/image" Target="../media/image770.emf"/><Relationship Id="rId25" Type="http://schemas.openxmlformats.org/officeDocument/2006/relationships/image" Target="../media/image92.emf"/><Relationship Id="rId33" Type="http://schemas.openxmlformats.org/officeDocument/2006/relationships/image" Target="../media/image96.emf"/><Relationship Id="rId38" Type="http://schemas.openxmlformats.org/officeDocument/2006/relationships/customXml" Target="../ink/ink122.xml"/><Relationship Id="rId46" Type="http://schemas.openxmlformats.org/officeDocument/2006/relationships/customXml" Target="../ink/ink126.xml"/><Relationship Id="rId59" Type="http://schemas.openxmlformats.org/officeDocument/2006/relationships/image" Target="../media/image109.emf"/><Relationship Id="rId67" Type="http://schemas.openxmlformats.org/officeDocument/2006/relationships/image" Target="../media/image113.emf"/><Relationship Id="rId20" Type="http://schemas.openxmlformats.org/officeDocument/2006/relationships/customXml" Target="../ink/ink113.xml"/><Relationship Id="rId41" Type="http://schemas.openxmlformats.org/officeDocument/2006/relationships/image" Target="../media/image100.emf"/><Relationship Id="rId54" Type="http://schemas.openxmlformats.org/officeDocument/2006/relationships/customXml" Target="../ink/ink130.xml"/><Relationship Id="rId62" Type="http://schemas.openxmlformats.org/officeDocument/2006/relationships/customXml" Target="../ink/ink134.xml"/><Relationship Id="rId70" Type="http://schemas.openxmlformats.org/officeDocument/2006/relationships/customXml" Target="../ink/ink138.xml"/><Relationship Id="rId75" Type="http://schemas.openxmlformats.org/officeDocument/2006/relationships/image" Target="../media/image117.emf"/><Relationship Id="rId1" Type="http://schemas.openxmlformats.org/officeDocument/2006/relationships/slideLayout" Target="../slideLayouts/slideLayout2.xml"/><Relationship Id="rId6" Type="http://schemas.openxmlformats.org/officeDocument/2006/relationships/customXml" Target="../ink/ink106.xml"/><Relationship Id="rId15" Type="http://schemas.openxmlformats.org/officeDocument/2006/relationships/image" Target="../media/image760.emf"/><Relationship Id="rId23" Type="http://schemas.openxmlformats.org/officeDocument/2006/relationships/image" Target="../media/image800.emf"/><Relationship Id="rId28" Type="http://schemas.openxmlformats.org/officeDocument/2006/relationships/customXml" Target="../ink/ink117.xml"/><Relationship Id="rId36" Type="http://schemas.openxmlformats.org/officeDocument/2006/relationships/customXml" Target="../ink/ink121.xml"/><Relationship Id="rId49" Type="http://schemas.openxmlformats.org/officeDocument/2006/relationships/image" Target="../media/image104.emf"/><Relationship Id="rId57" Type="http://schemas.openxmlformats.org/officeDocument/2006/relationships/image" Target="../media/image108.emf"/></Relationships>
</file>

<file path=ppt/slides/_rels/slide17.xml.rels><?xml version="1.0" encoding="UTF-8" standalone="yes"?>
<Relationships xmlns="http://schemas.openxmlformats.org/package/2006/relationships"><Relationship Id="rId13" Type="http://schemas.openxmlformats.org/officeDocument/2006/relationships/customXml" Target="../ink/ink147.xml"/><Relationship Id="rId18" Type="http://schemas.openxmlformats.org/officeDocument/2006/relationships/image" Target="../media/image791.emf"/><Relationship Id="rId26" Type="http://schemas.openxmlformats.org/officeDocument/2006/relationships/image" Target="../media/image831.emf"/><Relationship Id="rId39" Type="http://schemas.openxmlformats.org/officeDocument/2006/relationships/customXml" Target="../ink/ink160.xml"/><Relationship Id="rId3" Type="http://schemas.openxmlformats.org/officeDocument/2006/relationships/image" Target="../media/image8.png"/><Relationship Id="rId21" Type="http://schemas.openxmlformats.org/officeDocument/2006/relationships/customXml" Target="../ink/ink151.xml"/><Relationship Id="rId34" Type="http://schemas.openxmlformats.org/officeDocument/2006/relationships/image" Target="../media/image870.emf"/><Relationship Id="rId42" Type="http://schemas.openxmlformats.org/officeDocument/2006/relationships/image" Target="../media/image911.emf"/><Relationship Id="rId47" Type="http://schemas.openxmlformats.org/officeDocument/2006/relationships/customXml" Target="../ink/ink164.xml"/><Relationship Id="rId50" Type="http://schemas.openxmlformats.org/officeDocument/2006/relationships/image" Target="../media/image950.emf"/><Relationship Id="rId7" Type="http://schemas.openxmlformats.org/officeDocument/2006/relationships/customXml" Target="../ink/ink144.xml"/><Relationship Id="rId12" Type="http://schemas.openxmlformats.org/officeDocument/2006/relationships/image" Target="../media/image560.emf"/><Relationship Id="rId17" Type="http://schemas.openxmlformats.org/officeDocument/2006/relationships/customXml" Target="../ink/ink149.xml"/><Relationship Id="rId25" Type="http://schemas.openxmlformats.org/officeDocument/2006/relationships/customXml" Target="../ink/ink153.xml"/><Relationship Id="rId33" Type="http://schemas.openxmlformats.org/officeDocument/2006/relationships/customXml" Target="../ink/ink157.xml"/><Relationship Id="rId38" Type="http://schemas.openxmlformats.org/officeDocument/2006/relationships/image" Target="../media/image890.emf"/><Relationship Id="rId46" Type="http://schemas.openxmlformats.org/officeDocument/2006/relationships/image" Target="../media/image930.emf"/><Relationship Id="rId2" Type="http://schemas.openxmlformats.org/officeDocument/2006/relationships/notesSlide" Target="../notesSlides/notesSlide17.xml"/><Relationship Id="rId16" Type="http://schemas.openxmlformats.org/officeDocument/2006/relationships/image" Target="../media/image781.emf"/><Relationship Id="rId20" Type="http://schemas.openxmlformats.org/officeDocument/2006/relationships/image" Target="../media/image801.emf"/><Relationship Id="rId29" Type="http://schemas.openxmlformats.org/officeDocument/2006/relationships/customXml" Target="../ink/ink155.xml"/><Relationship Id="rId41" Type="http://schemas.openxmlformats.org/officeDocument/2006/relationships/customXml" Target="../ink/ink161.xml"/><Relationship Id="rId1" Type="http://schemas.openxmlformats.org/officeDocument/2006/relationships/slideLayout" Target="../slideLayouts/slideLayout2.xml"/><Relationship Id="rId6" Type="http://schemas.openxmlformats.org/officeDocument/2006/relationships/image" Target="../media/image2312.emf"/><Relationship Id="rId11" Type="http://schemas.openxmlformats.org/officeDocument/2006/relationships/customXml" Target="../ink/ink146.xml"/><Relationship Id="rId24" Type="http://schemas.openxmlformats.org/officeDocument/2006/relationships/image" Target="../media/image820.emf"/><Relationship Id="rId32" Type="http://schemas.openxmlformats.org/officeDocument/2006/relationships/image" Target="../media/image860.emf"/><Relationship Id="rId37" Type="http://schemas.openxmlformats.org/officeDocument/2006/relationships/customXml" Target="../ink/ink159.xml"/><Relationship Id="rId40" Type="http://schemas.openxmlformats.org/officeDocument/2006/relationships/image" Target="../media/image900.emf"/><Relationship Id="rId45" Type="http://schemas.openxmlformats.org/officeDocument/2006/relationships/customXml" Target="../ink/ink163.xml"/><Relationship Id="rId5" Type="http://schemas.openxmlformats.org/officeDocument/2006/relationships/customXml" Target="../ink/ink143.xml"/><Relationship Id="rId15" Type="http://schemas.openxmlformats.org/officeDocument/2006/relationships/customXml" Target="../ink/ink148.xml"/><Relationship Id="rId23" Type="http://schemas.openxmlformats.org/officeDocument/2006/relationships/customXml" Target="../ink/ink152.xml"/><Relationship Id="rId28" Type="http://schemas.openxmlformats.org/officeDocument/2006/relationships/image" Target="../media/image840.emf"/><Relationship Id="rId36" Type="http://schemas.openxmlformats.org/officeDocument/2006/relationships/image" Target="../media/image880.emf"/><Relationship Id="rId49" Type="http://schemas.openxmlformats.org/officeDocument/2006/relationships/customXml" Target="../ink/ink165.xml"/><Relationship Id="rId10" Type="http://schemas.openxmlformats.org/officeDocument/2006/relationships/image" Target="../media/image550.emf"/><Relationship Id="rId19" Type="http://schemas.openxmlformats.org/officeDocument/2006/relationships/customXml" Target="../ink/ink150.xml"/><Relationship Id="rId31" Type="http://schemas.openxmlformats.org/officeDocument/2006/relationships/customXml" Target="../ink/ink156.xml"/><Relationship Id="rId44" Type="http://schemas.openxmlformats.org/officeDocument/2006/relationships/image" Target="../media/image920.emf"/><Relationship Id="rId4" Type="http://schemas.openxmlformats.org/officeDocument/2006/relationships/image" Target="../media/image9.png"/><Relationship Id="rId9" Type="http://schemas.openxmlformats.org/officeDocument/2006/relationships/customXml" Target="../ink/ink145.xml"/><Relationship Id="rId14" Type="http://schemas.openxmlformats.org/officeDocument/2006/relationships/image" Target="../media/image771.emf"/><Relationship Id="rId22" Type="http://schemas.openxmlformats.org/officeDocument/2006/relationships/image" Target="../media/image810.emf"/><Relationship Id="rId27" Type="http://schemas.openxmlformats.org/officeDocument/2006/relationships/customXml" Target="../ink/ink154.xml"/><Relationship Id="rId30" Type="http://schemas.openxmlformats.org/officeDocument/2006/relationships/image" Target="../media/image850.emf"/><Relationship Id="rId35" Type="http://schemas.openxmlformats.org/officeDocument/2006/relationships/customXml" Target="../ink/ink158.xml"/><Relationship Id="rId43" Type="http://schemas.openxmlformats.org/officeDocument/2006/relationships/customXml" Target="../ink/ink162.xml"/><Relationship Id="rId48" Type="http://schemas.openxmlformats.org/officeDocument/2006/relationships/image" Target="../media/image940.emf"/><Relationship Id="rId8" Type="http://schemas.openxmlformats.org/officeDocument/2006/relationships/image" Target="../media/image2412.emf"/></Relationships>
</file>

<file path=ppt/slides/_rels/slide18.xml.rels><?xml version="1.0" encoding="UTF-8" standalone="yes"?>
<Relationships xmlns="http://schemas.openxmlformats.org/package/2006/relationships"><Relationship Id="rId13" Type="http://schemas.openxmlformats.org/officeDocument/2006/relationships/image" Target="../media/image1011.emf"/><Relationship Id="rId18" Type="http://schemas.openxmlformats.org/officeDocument/2006/relationships/customXml" Target="../ink/ink173.xml"/><Relationship Id="rId26" Type="http://schemas.openxmlformats.org/officeDocument/2006/relationships/customXml" Target="../ink/ink177.xml"/><Relationship Id="rId39" Type="http://schemas.openxmlformats.org/officeDocument/2006/relationships/image" Target="../media/image1141.emf"/><Relationship Id="rId21" Type="http://schemas.openxmlformats.org/officeDocument/2006/relationships/image" Target="../media/image1051.emf"/><Relationship Id="rId34" Type="http://schemas.openxmlformats.org/officeDocument/2006/relationships/customXml" Target="../ink/ink181.xml"/><Relationship Id="rId42" Type="http://schemas.openxmlformats.org/officeDocument/2006/relationships/customXml" Target="../ink/ink185.xml"/><Relationship Id="rId47" Type="http://schemas.openxmlformats.org/officeDocument/2006/relationships/image" Target="../media/image1181.emf"/><Relationship Id="rId50" Type="http://schemas.openxmlformats.org/officeDocument/2006/relationships/customXml" Target="../ink/ink189.xml"/><Relationship Id="rId55" Type="http://schemas.openxmlformats.org/officeDocument/2006/relationships/image" Target="../media/image122.emf"/><Relationship Id="rId63" Type="http://schemas.openxmlformats.org/officeDocument/2006/relationships/image" Target="../media/image126.emf"/><Relationship Id="rId68" Type="http://schemas.openxmlformats.org/officeDocument/2006/relationships/customXml" Target="../ink/ink198.xml"/><Relationship Id="rId76" Type="http://schemas.openxmlformats.org/officeDocument/2006/relationships/customXml" Target="../ink/ink202.xml"/><Relationship Id="rId7" Type="http://schemas.openxmlformats.org/officeDocument/2006/relationships/image" Target="../media/image980.emf"/><Relationship Id="rId71" Type="http://schemas.openxmlformats.org/officeDocument/2006/relationships/image" Target="../media/image130.emf"/><Relationship Id="rId2" Type="http://schemas.openxmlformats.org/officeDocument/2006/relationships/notesSlide" Target="../notesSlides/notesSlide18.xml"/><Relationship Id="rId16" Type="http://schemas.openxmlformats.org/officeDocument/2006/relationships/customXml" Target="../ink/ink172.xml"/><Relationship Id="rId29" Type="http://schemas.openxmlformats.org/officeDocument/2006/relationships/image" Target="../media/image1091.emf"/><Relationship Id="rId11" Type="http://schemas.openxmlformats.org/officeDocument/2006/relationships/image" Target="../media/image1000.emf"/><Relationship Id="rId24" Type="http://schemas.openxmlformats.org/officeDocument/2006/relationships/customXml" Target="../ink/ink176.xml"/><Relationship Id="rId32" Type="http://schemas.openxmlformats.org/officeDocument/2006/relationships/customXml" Target="../ink/ink180.xml"/><Relationship Id="rId37" Type="http://schemas.openxmlformats.org/officeDocument/2006/relationships/image" Target="../media/image1131.emf"/><Relationship Id="rId40" Type="http://schemas.openxmlformats.org/officeDocument/2006/relationships/customXml" Target="../ink/ink184.xml"/><Relationship Id="rId45" Type="http://schemas.openxmlformats.org/officeDocument/2006/relationships/image" Target="../media/image1171.emf"/><Relationship Id="rId53" Type="http://schemas.openxmlformats.org/officeDocument/2006/relationships/image" Target="../media/image121.emf"/><Relationship Id="rId58" Type="http://schemas.openxmlformats.org/officeDocument/2006/relationships/customXml" Target="../ink/ink193.xml"/><Relationship Id="rId66" Type="http://schemas.openxmlformats.org/officeDocument/2006/relationships/customXml" Target="../ink/ink197.xml"/><Relationship Id="rId74" Type="http://schemas.openxmlformats.org/officeDocument/2006/relationships/customXml" Target="../ink/ink201.xml"/><Relationship Id="rId5" Type="http://schemas.openxmlformats.org/officeDocument/2006/relationships/image" Target="../media/image970.emf"/><Relationship Id="rId15" Type="http://schemas.openxmlformats.org/officeDocument/2006/relationships/image" Target="../media/image1021.emf"/><Relationship Id="rId23" Type="http://schemas.openxmlformats.org/officeDocument/2006/relationships/image" Target="../media/image1061.emf"/><Relationship Id="rId28" Type="http://schemas.openxmlformats.org/officeDocument/2006/relationships/customXml" Target="../ink/ink178.xml"/><Relationship Id="rId36" Type="http://schemas.openxmlformats.org/officeDocument/2006/relationships/customXml" Target="../ink/ink182.xml"/><Relationship Id="rId49" Type="http://schemas.openxmlformats.org/officeDocument/2006/relationships/image" Target="../media/image1191.emf"/><Relationship Id="rId57" Type="http://schemas.openxmlformats.org/officeDocument/2006/relationships/image" Target="../media/image123.emf"/><Relationship Id="rId61" Type="http://schemas.openxmlformats.org/officeDocument/2006/relationships/image" Target="../media/image125.emf"/><Relationship Id="rId10" Type="http://schemas.openxmlformats.org/officeDocument/2006/relationships/customXml" Target="../ink/ink169.xml"/><Relationship Id="rId19" Type="http://schemas.openxmlformats.org/officeDocument/2006/relationships/image" Target="../media/image1041.emf"/><Relationship Id="rId31" Type="http://schemas.openxmlformats.org/officeDocument/2006/relationships/image" Target="../media/image1101.emf"/><Relationship Id="rId44" Type="http://schemas.openxmlformats.org/officeDocument/2006/relationships/customXml" Target="../ink/ink186.xml"/><Relationship Id="rId52" Type="http://schemas.openxmlformats.org/officeDocument/2006/relationships/customXml" Target="../ink/ink190.xml"/><Relationship Id="rId60" Type="http://schemas.openxmlformats.org/officeDocument/2006/relationships/customXml" Target="../ink/ink194.xml"/><Relationship Id="rId65" Type="http://schemas.openxmlformats.org/officeDocument/2006/relationships/image" Target="../media/image127.emf"/><Relationship Id="rId73" Type="http://schemas.openxmlformats.org/officeDocument/2006/relationships/image" Target="../media/image131.emf"/><Relationship Id="rId4" Type="http://schemas.openxmlformats.org/officeDocument/2006/relationships/customXml" Target="../ink/ink166.xml"/><Relationship Id="rId9" Type="http://schemas.openxmlformats.org/officeDocument/2006/relationships/image" Target="../media/image990.emf"/><Relationship Id="rId14" Type="http://schemas.openxmlformats.org/officeDocument/2006/relationships/customXml" Target="../ink/ink171.xml"/><Relationship Id="rId22" Type="http://schemas.openxmlformats.org/officeDocument/2006/relationships/customXml" Target="../ink/ink175.xml"/><Relationship Id="rId27" Type="http://schemas.openxmlformats.org/officeDocument/2006/relationships/image" Target="../media/image1081.emf"/><Relationship Id="rId30" Type="http://schemas.openxmlformats.org/officeDocument/2006/relationships/customXml" Target="../ink/ink179.xml"/><Relationship Id="rId35" Type="http://schemas.openxmlformats.org/officeDocument/2006/relationships/image" Target="../media/image1121.emf"/><Relationship Id="rId43" Type="http://schemas.openxmlformats.org/officeDocument/2006/relationships/image" Target="../media/image1161.emf"/><Relationship Id="rId48" Type="http://schemas.openxmlformats.org/officeDocument/2006/relationships/customXml" Target="../ink/ink188.xml"/><Relationship Id="rId56" Type="http://schemas.openxmlformats.org/officeDocument/2006/relationships/customXml" Target="../ink/ink192.xml"/><Relationship Id="rId64" Type="http://schemas.openxmlformats.org/officeDocument/2006/relationships/customXml" Target="../ink/ink196.xml"/><Relationship Id="rId69" Type="http://schemas.openxmlformats.org/officeDocument/2006/relationships/image" Target="../media/image129.emf"/><Relationship Id="rId77" Type="http://schemas.openxmlformats.org/officeDocument/2006/relationships/image" Target="../media/image133.emf"/><Relationship Id="rId8" Type="http://schemas.openxmlformats.org/officeDocument/2006/relationships/customXml" Target="../ink/ink168.xml"/><Relationship Id="rId51" Type="http://schemas.openxmlformats.org/officeDocument/2006/relationships/image" Target="../media/image120.emf"/><Relationship Id="rId72" Type="http://schemas.openxmlformats.org/officeDocument/2006/relationships/customXml" Target="../ink/ink200.xml"/><Relationship Id="rId3" Type="http://schemas.openxmlformats.org/officeDocument/2006/relationships/image" Target="../media/image10.png"/><Relationship Id="rId12" Type="http://schemas.openxmlformats.org/officeDocument/2006/relationships/customXml" Target="../ink/ink170.xml"/><Relationship Id="rId17" Type="http://schemas.openxmlformats.org/officeDocument/2006/relationships/image" Target="../media/image1031.emf"/><Relationship Id="rId25" Type="http://schemas.openxmlformats.org/officeDocument/2006/relationships/image" Target="../media/image1071.emf"/><Relationship Id="rId33" Type="http://schemas.openxmlformats.org/officeDocument/2006/relationships/image" Target="../media/image1112.emf"/><Relationship Id="rId38" Type="http://schemas.openxmlformats.org/officeDocument/2006/relationships/customXml" Target="../ink/ink183.xml"/><Relationship Id="rId46" Type="http://schemas.openxmlformats.org/officeDocument/2006/relationships/customXml" Target="../ink/ink187.xml"/><Relationship Id="rId59" Type="http://schemas.openxmlformats.org/officeDocument/2006/relationships/image" Target="../media/image124.emf"/><Relationship Id="rId67" Type="http://schemas.openxmlformats.org/officeDocument/2006/relationships/image" Target="../media/image128.emf"/><Relationship Id="rId20" Type="http://schemas.openxmlformats.org/officeDocument/2006/relationships/customXml" Target="../ink/ink174.xml"/><Relationship Id="rId41" Type="http://schemas.openxmlformats.org/officeDocument/2006/relationships/image" Target="../media/image1151.emf"/><Relationship Id="rId54" Type="http://schemas.openxmlformats.org/officeDocument/2006/relationships/customXml" Target="../ink/ink191.xml"/><Relationship Id="rId62" Type="http://schemas.openxmlformats.org/officeDocument/2006/relationships/customXml" Target="../ink/ink195.xml"/><Relationship Id="rId70" Type="http://schemas.openxmlformats.org/officeDocument/2006/relationships/customXml" Target="../ink/ink199.xml"/><Relationship Id="rId75" Type="http://schemas.openxmlformats.org/officeDocument/2006/relationships/image" Target="../media/image132.emf"/><Relationship Id="rId1" Type="http://schemas.openxmlformats.org/officeDocument/2006/relationships/slideLayout" Target="../slideLayouts/slideLayout2.xml"/><Relationship Id="rId6" Type="http://schemas.openxmlformats.org/officeDocument/2006/relationships/customXml" Target="../ink/ink167.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9.xml"/><Relationship Id="rId1" Type="http://schemas.openxmlformats.org/officeDocument/2006/relationships/slideLayout" Target="../slideLayouts/slideLayout8.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0.xml"/><Relationship Id="rId1" Type="http://schemas.openxmlformats.org/officeDocument/2006/relationships/slideLayout" Target="../slideLayouts/slideLayout8.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customXml" Target="../ink/ink203.xml"/><Relationship Id="rId2" Type="http://schemas.openxmlformats.org/officeDocument/2006/relationships/notesSlide" Target="../notesSlides/notesSlide22.xml"/><Relationship Id="rId1" Type="http://schemas.openxmlformats.org/officeDocument/2006/relationships/slideLayout" Target="../slideLayouts/slideLayout8.xml"/><Relationship Id="rId4" Type="http://schemas.openxmlformats.org/officeDocument/2006/relationships/image" Target="../media/image134.emf"/></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3.xml"/><Relationship Id="rId1" Type="http://schemas.openxmlformats.org/officeDocument/2006/relationships/slideLayout" Target="../slideLayouts/slideLayout8.xml"/><Relationship Id="rId5" Type="http://schemas.openxmlformats.org/officeDocument/2006/relationships/image" Target="../media/image1110.emf"/><Relationship Id="rId4" Type="http://schemas.openxmlformats.org/officeDocument/2006/relationships/customXml" Target="../ink/ink204.xml"/></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8" Type="http://schemas.openxmlformats.org/officeDocument/2006/relationships/customXml" Target="../ink/ink207.xml"/><Relationship Id="rId13" Type="http://schemas.openxmlformats.org/officeDocument/2006/relationships/image" Target="../media/image960.emf"/><Relationship Id="rId18" Type="http://schemas.openxmlformats.org/officeDocument/2006/relationships/customXml" Target="../ink/ink212.xml"/><Relationship Id="rId3" Type="http://schemas.openxmlformats.org/officeDocument/2006/relationships/image" Target="../media/image11.png"/><Relationship Id="rId21" Type="http://schemas.openxmlformats.org/officeDocument/2006/relationships/image" Target="../media/image1001.emf"/><Relationship Id="rId7" Type="http://schemas.openxmlformats.org/officeDocument/2006/relationships/image" Target="../media/image442.emf"/><Relationship Id="rId12" Type="http://schemas.openxmlformats.org/officeDocument/2006/relationships/customXml" Target="../ink/ink209.xml"/><Relationship Id="rId17" Type="http://schemas.openxmlformats.org/officeDocument/2006/relationships/image" Target="../media/image982.emf"/><Relationship Id="rId2" Type="http://schemas.openxmlformats.org/officeDocument/2006/relationships/notesSlide" Target="../notesSlides/notesSlide25.xml"/><Relationship Id="rId16" Type="http://schemas.openxmlformats.org/officeDocument/2006/relationships/customXml" Target="../ink/ink211.xml"/><Relationship Id="rId20" Type="http://schemas.openxmlformats.org/officeDocument/2006/relationships/customXml" Target="../ink/ink213.xml"/><Relationship Id="rId1" Type="http://schemas.openxmlformats.org/officeDocument/2006/relationships/slideLayout" Target="../slideLayouts/slideLayout8.xml"/><Relationship Id="rId6" Type="http://schemas.openxmlformats.org/officeDocument/2006/relationships/customXml" Target="../ink/ink206.xml"/><Relationship Id="rId11" Type="http://schemas.openxmlformats.org/officeDocument/2006/relationships/image" Target="../media/image952.emf"/><Relationship Id="rId5" Type="http://schemas.openxmlformats.org/officeDocument/2006/relationships/image" Target="../media/image2010.emf"/><Relationship Id="rId15" Type="http://schemas.openxmlformats.org/officeDocument/2006/relationships/image" Target="../media/image972.emf"/><Relationship Id="rId23" Type="http://schemas.openxmlformats.org/officeDocument/2006/relationships/image" Target="../media/image1020.emf"/><Relationship Id="rId10" Type="http://schemas.openxmlformats.org/officeDocument/2006/relationships/customXml" Target="../ink/ink208.xml"/><Relationship Id="rId19" Type="http://schemas.openxmlformats.org/officeDocument/2006/relationships/image" Target="../media/image992.emf"/><Relationship Id="rId4" Type="http://schemas.openxmlformats.org/officeDocument/2006/relationships/customXml" Target="../ink/ink205.xml"/><Relationship Id="rId9" Type="http://schemas.openxmlformats.org/officeDocument/2006/relationships/image" Target="../media/image452.emf"/><Relationship Id="rId14" Type="http://schemas.openxmlformats.org/officeDocument/2006/relationships/customXml" Target="../ink/ink210.xml"/><Relationship Id="rId22" Type="http://schemas.openxmlformats.org/officeDocument/2006/relationships/customXml" Target="../ink/ink214.xml"/></Relationships>
</file>

<file path=ppt/slides/_rels/slide26.xml.rels><?xml version="1.0" encoding="UTF-8" standalone="yes"?>
<Relationships xmlns="http://schemas.openxmlformats.org/package/2006/relationships"><Relationship Id="rId8" Type="http://schemas.openxmlformats.org/officeDocument/2006/relationships/customXml" Target="../ink/ink217.xml"/><Relationship Id="rId13" Type="http://schemas.openxmlformats.org/officeDocument/2006/relationships/image" Target="../media/image1070.emf"/><Relationship Id="rId3" Type="http://schemas.openxmlformats.org/officeDocument/2006/relationships/image" Target="../media/image11.png"/><Relationship Id="rId7" Type="http://schemas.openxmlformats.org/officeDocument/2006/relationships/image" Target="../media/image1040.emf"/><Relationship Id="rId12" Type="http://schemas.openxmlformats.org/officeDocument/2006/relationships/customXml" Target="../ink/ink219.xml"/><Relationship Id="rId17" Type="http://schemas.openxmlformats.org/officeDocument/2006/relationships/image" Target="../media/image1090.emf"/><Relationship Id="rId2" Type="http://schemas.openxmlformats.org/officeDocument/2006/relationships/notesSlide" Target="../notesSlides/notesSlide26.xml"/><Relationship Id="rId16" Type="http://schemas.openxmlformats.org/officeDocument/2006/relationships/customXml" Target="../ink/ink221.xml"/><Relationship Id="rId1" Type="http://schemas.openxmlformats.org/officeDocument/2006/relationships/slideLayout" Target="../slideLayouts/slideLayout8.xml"/><Relationship Id="rId6" Type="http://schemas.openxmlformats.org/officeDocument/2006/relationships/customXml" Target="../ink/ink216.xml"/><Relationship Id="rId11" Type="http://schemas.openxmlformats.org/officeDocument/2006/relationships/image" Target="../media/image1060.emf"/><Relationship Id="rId5" Type="http://schemas.openxmlformats.org/officeDocument/2006/relationships/image" Target="../media/image1030.emf"/><Relationship Id="rId15" Type="http://schemas.openxmlformats.org/officeDocument/2006/relationships/image" Target="../media/image1080.emf"/><Relationship Id="rId10" Type="http://schemas.openxmlformats.org/officeDocument/2006/relationships/customXml" Target="../ink/ink218.xml"/><Relationship Id="rId4" Type="http://schemas.openxmlformats.org/officeDocument/2006/relationships/customXml" Target="../ink/ink215.xml"/><Relationship Id="rId9" Type="http://schemas.openxmlformats.org/officeDocument/2006/relationships/image" Target="../media/image1050.emf"/><Relationship Id="rId14" Type="http://schemas.openxmlformats.org/officeDocument/2006/relationships/customXml" Target="../ink/ink220.xml"/></Relationships>
</file>

<file path=ppt/slides/_rels/slide27.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111.emf"/><Relationship Id="rId2" Type="http://schemas.openxmlformats.org/officeDocument/2006/relationships/notesSlide" Target="../notesSlides/notesSlide27.xml"/><Relationship Id="rId1" Type="http://schemas.openxmlformats.org/officeDocument/2006/relationships/slideLayout" Target="../slideLayouts/slideLayout8.xml"/><Relationship Id="rId6" Type="http://schemas.openxmlformats.org/officeDocument/2006/relationships/customXml" Target="../ink/ink223.xml"/><Relationship Id="rId5" Type="http://schemas.openxmlformats.org/officeDocument/2006/relationships/image" Target="../media/image1100.emf"/><Relationship Id="rId4" Type="http://schemas.openxmlformats.org/officeDocument/2006/relationships/customXml" Target="../ink/ink222.xml"/></Relationships>
</file>

<file path=ppt/slides/_rels/slide28.xml.rels><?xml version="1.0" encoding="UTF-8" standalone="yes"?>
<Relationships xmlns="http://schemas.openxmlformats.org/package/2006/relationships"><Relationship Id="rId8" Type="http://schemas.openxmlformats.org/officeDocument/2006/relationships/customXml" Target="../ink/ink226.xml"/><Relationship Id="rId13" Type="http://schemas.openxmlformats.org/officeDocument/2006/relationships/image" Target="../media/image1160.emf"/><Relationship Id="rId18" Type="http://schemas.openxmlformats.org/officeDocument/2006/relationships/customXml" Target="../ink/ink231.xml"/><Relationship Id="rId26" Type="http://schemas.openxmlformats.org/officeDocument/2006/relationships/customXml" Target="../ink/ink235.xml"/><Relationship Id="rId3" Type="http://schemas.openxmlformats.org/officeDocument/2006/relationships/image" Target="../media/image11.png"/><Relationship Id="rId21" Type="http://schemas.openxmlformats.org/officeDocument/2006/relationships/image" Target="../media/image1200.emf"/><Relationship Id="rId7" Type="http://schemas.openxmlformats.org/officeDocument/2006/relationships/image" Target="../media/image1130.emf"/><Relationship Id="rId12" Type="http://schemas.openxmlformats.org/officeDocument/2006/relationships/customXml" Target="../ink/ink228.xml"/><Relationship Id="rId17" Type="http://schemas.openxmlformats.org/officeDocument/2006/relationships/image" Target="../media/image1180.emf"/><Relationship Id="rId25" Type="http://schemas.openxmlformats.org/officeDocument/2006/relationships/image" Target="../media/image1220.emf"/><Relationship Id="rId2" Type="http://schemas.openxmlformats.org/officeDocument/2006/relationships/notesSlide" Target="../notesSlides/notesSlide28.xml"/><Relationship Id="rId16" Type="http://schemas.openxmlformats.org/officeDocument/2006/relationships/customXml" Target="../ink/ink230.xml"/><Relationship Id="rId20" Type="http://schemas.openxmlformats.org/officeDocument/2006/relationships/customXml" Target="../ink/ink232.xml"/><Relationship Id="rId1" Type="http://schemas.openxmlformats.org/officeDocument/2006/relationships/slideLayout" Target="../slideLayouts/slideLayout8.xml"/><Relationship Id="rId6" Type="http://schemas.openxmlformats.org/officeDocument/2006/relationships/customXml" Target="../ink/ink225.xml"/><Relationship Id="rId11" Type="http://schemas.openxmlformats.org/officeDocument/2006/relationships/image" Target="../media/image1150.emf"/><Relationship Id="rId24" Type="http://schemas.openxmlformats.org/officeDocument/2006/relationships/customXml" Target="../ink/ink234.xml"/><Relationship Id="rId5" Type="http://schemas.openxmlformats.org/officeDocument/2006/relationships/image" Target="../media/image1120.emf"/><Relationship Id="rId15" Type="http://schemas.openxmlformats.org/officeDocument/2006/relationships/image" Target="../media/image1170.emf"/><Relationship Id="rId23" Type="http://schemas.openxmlformats.org/officeDocument/2006/relationships/image" Target="../media/image1210.emf"/><Relationship Id="rId10" Type="http://schemas.openxmlformats.org/officeDocument/2006/relationships/customXml" Target="../ink/ink227.xml"/><Relationship Id="rId19" Type="http://schemas.openxmlformats.org/officeDocument/2006/relationships/image" Target="../media/image1190.emf"/><Relationship Id="rId4" Type="http://schemas.openxmlformats.org/officeDocument/2006/relationships/customXml" Target="../ink/ink224.xml"/><Relationship Id="rId9" Type="http://schemas.openxmlformats.org/officeDocument/2006/relationships/image" Target="../media/image1140.emf"/><Relationship Id="rId14" Type="http://schemas.openxmlformats.org/officeDocument/2006/relationships/customXml" Target="../ink/ink229.xml"/><Relationship Id="rId22" Type="http://schemas.openxmlformats.org/officeDocument/2006/relationships/customXml" Target="../ink/ink233.xml"/><Relationship Id="rId27" Type="http://schemas.openxmlformats.org/officeDocument/2006/relationships/image" Target="../media/image1230.emf"/></Relationships>
</file>

<file path=ppt/slides/_rels/slide29.xml.rels><?xml version="1.0" encoding="UTF-8" standalone="yes"?>
<Relationships xmlns="http://schemas.openxmlformats.org/package/2006/relationships"><Relationship Id="rId26" Type="http://schemas.openxmlformats.org/officeDocument/2006/relationships/customXml" Target="../ink/ink239.xml"/><Relationship Id="rId39" Type="http://schemas.openxmlformats.org/officeDocument/2006/relationships/image" Target="../media/image141.emf"/><Relationship Id="rId34" Type="http://schemas.openxmlformats.org/officeDocument/2006/relationships/customXml" Target="../ink/ink243.xml"/><Relationship Id="rId42" Type="http://schemas.openxmlformats.org/officeDocument/2006/relationships/customXml" Target="../ink/ink247.xml"/><Relationship Id="rId47" Type="http://schemas.openxmlformats.org/officeDocument/2006/relationships/image" Target="../media/image145.emf"/><Relationship Id="rId50" Type="http://schemas.openxmlformats.org/officeDocument/2006/relationships/customXml" Target="../ink/ink251.xml"/><Relationship Id="rId55" Type="http://schemas.openxmlformats.org/officeDocument/2006/relationships/image" Target="../media/image149.emf"/><Relationship Id="rId63" Type="http://schemas.openxmlformats.org/officeDocument/2006/relationships/image" Target="../media/image852.emf"/><Relationship Id="rId68" Type="http://schemas.openxmlformats.org/officeDocument/2006/relationships/customXml" Target="../ink/ink259.xml"/><Relationship Id="rId76" Type="http://schemas.openxmlformats.org/officeDocument/2006/relationships/customXml" Target="../ink/ink263.xml"/><Relationship Id="rId84" Type="http://schemas.openxmlformats.org/officeDocument/2006/relationships/customXml" Target="../ink/ink267.xml"/><Relationship Id="rId89" Type="http://schemas.openxmlformats.org/officeDocument/2006/relationships/image" Target="../media/image1270.emf"/><Relationship Id="rId71" Type="http://schemas.openxmlformats.org/officeDocument/2006/relationships/image" Target="../media/image891.emf"/><Relationship Id="rId92" Type="http://schemas.openxmlformats.org/officeDocument/2006/relationships/customXml" Target="../ink/ink271.xml"/><Relationship Id="rId2" Type="http://schemas.openxmlformats.org/officeDocument/2006/relationships/notesSlide" Target="../notesSlides/notesSlide29.xml"/><Relationship Id="rId29" Type="http://schemas.openxmlformats.org/officeDocument/2006/relationships/image" Target="../media/image136.emf"/><Relationship Id="rId24" Type="http://schemas.openxmlformats.org/officeDocument/2006/relationships/customXml" Target="../ink/ink238.xml"/><Relationship Id="rId32" Type="http://schemas.openxmlformats.org/officeDocument/2006/relationships/customXml" Target="../ink/ink242.xml"/><Relationship Id="rId37" Type="http://schemas.openxmlformats.org/officeDocument/2006/relationships/image" Target="../media/image140.emf"/><Relationship Id="rId40" Type="http://schemas.openxmlformats.org/officeDocument/2006/relationships/customXml" Target="../ink/ink246.xml"/><Relationship Id="rId45" Type="http://schemas.openxmlformats.org/officeDocument/2006/relationships/image" Target="../media/image144.emf"/><Relationship Id="rId53" Type="http://schemas.openxmlformats.org/officeDocument/2006/relationships/image" Target="../media/image148.emf"/><Relationship Id="rId66" Type="http://schemas.openxmlformats.org/officeDocument/2006/relationships/customXml" Target="../ink/ink258.xml"/><Relationship Id="rId74" Type="http://schemas.openxmlformats.org/officeDocument/2006/relationships/customXml" Target="../ink/ink262.xml"/><Relationship Id="rId79" Type="http://schemas.openxmlformats.org/officeDocument/2006/relationships/image" Target="../media/image931.emf"/><Relationship Id="rId87" Type="http://schemas.openxmlformats.org/officeDocument/2006/relationships/image" Target="../media/image1260.emf"/><Relationship Id="rId5" Type="http://schemas.openxmlformats.org/officeDocument/2006/relationships/image" Target="../media/image1240.emf"/><Relationship Id="rId23" Type="http://schemas.openxmlformats.org/officeDocument/2006/relationships/image" Target="../media/image1331.emf"/><Relationship Id="rId28" Type="http://schemas.openxmlformats.org/officeDocument/2006/relationships/customXml" Target="../ink/ink240.xml"/><Relationship Id="rId36" Type="http://schemas.openxmlformats.org/officeDocument/2006/relationships/customXml" Target="../ink/ink244.xml"/><Relationship Id="rId49" Type="http://schemas.openxmlformats.org/officeDocument/2006/relationships/image" Target="../media/image146.emf"/><Relationship Id="rId61" Type="http://schemas.openxmlformats.org/officeDocument/2006/relationships/image" Target="../media/image152.emf"/><Relationship Id="rId82" Type="http://schemas.openxmlformats.org/officeDocument/2006/relationships/customXml" Target="../ink/ink266.xml"/><Relationship Id="rId90" Type="http://schemas.openxmlformats.org/officeDocument/2006/relationships/customXml" Target="../ink/ink270.xml"/><Relationship Id="rId31" Type="http://schemas.openxmlformats.org/officeDocument/2006/relationships/image" Target="../media/image137.emf"/><Relationship Id="rId44" Type="http://schemas.openxmlformats.org/officeDocument/2006/relationships/customXml" Target="../ink/ink248.xml"/><Relationship Id="rId52" Type="http://schemas.openxmlformats.org/officeDocument/2006/relationships/customXml" Target="../ink/ink252.xml"/><Relationship Id="rId60" Type="http://schemas.openxmlformats.org/officeDocument/2006/relationships/customXml" Target="../ink/ink255.xml"/><Relationship Id="rId65" Type="http://schemas.openxmlformats.org/officeDocument/2006/relationships/image" Target="../media/image862.emf"/><Relationship Id="rId73" Type="http://schemas.openxmlformats.org/officeDocument/2006/relationships/image" Target="../media/image901.emf"/><Relationship Id="rId78" Type="http://schemas.openxmlformats.org/officeDocument/2006/relationships/customXml" Target="../ink/ink264.xml"/><Relationship Id="rId81" Type="http://schemas.openxmlformats.org/officeDocument/2006/relationships/image" Target="../media/image941.emf"/><Relationship Id="rId86" Type="http://schemas.openxmlformats.org/officeDocument/2006/relationships/customXml" Target="../ink/ink268.xml"/><Relationship Id="rId4" Type="http://schemas.openxmlformats.org/officeDocument/2006/relationships/customXml" Target="../ink/ink236.xml"/><Relationship Id="rId27" Type="http://schemas.openxmlformats.org/officeDocument/2006/relationships/image" Target="../media/image135.emf"/><Relationship Id="rId30" Type="http://schemas.openxmlformats.org/officeDocument/2006/relationships/customXml" Target="../ink/ink241.xml"/><Relationship Id="rId35" Type="http://schemas.openxmlformats.org/officeDocument/2006/relationships/image" Target="../media/image139.emf"/><Relationship Id="rId43" Type="http://schemas.openxmlformats.org/officeDocument/2006/relationships/image" Target="../media/image143.emf"/><Relationship Id="rId48" Type="http://schemas.openxmlformats.org/officeDocument/2006/relationships/customXml" Target="../ink/ink250.xml"/><Relationship Id="rId56" Type="http://schemas.openxmlformats.org/officeDocument/2006/relationships/customXml" Target="../ink/ink254.xml"/><Relationship Id="rId64" Type="http://schemas.openxmlformats.org/officeDocument/2006/relationships/customXml" Target="../ink/ink257.xml"/><Relationship Id="rId69" Type="http://schemas.openxmlformats.org/officeDocument/2006/relationships/image" Target="../media/image881.emf"/><Relationship Id="rId77" Type="http://schemas.openxmlformats.org/officeDocument/2006/relationships/image" Target="../media/image921.emf"/><Relationship Id="rId51" Type="http://schemas.openxmlformats.org/officeDocument/2006/relationships/image" Target="../media/image147.emf"/><Relationship Id="rId72" Type="http://schemas.openxmlformats.org/officeDocument/2006/relationships/customXml" Target="../ink/ink261.xml"/><Relationship Id="rId80" Type="http://schemas.openxmlformats.org/officeDocument/2006/relationships/customXml" Target="../ink/ink265.xml"/><Relationship Id="rId85" Type="http://schemas.openxmlformats.org/officeDocument/2006/relationships/image" Target="../media/image1250.emf"/><Relationship Id="rId93" Type="http://schemas.openxmlformats.org/officeDocument/2006/relationships/image" Target="../media/image1290.emf"/><Relationship Id="rId3" Type="http://schemas.openxmlformats.org/officeDocument/2006/relationships/image" Target="../media/image11.png"/><Relationship Id="rId25" Type="http://schemas.openxmlformats.org/officeDocument/2006/relationships/image" Target="../media/image1341.emf"/><Relationship Id="rId33" Type="http://schemas.openxmlformats.org/officeDocument/2006/relationships/image" Target="../media/image138.emf"/><Relationship Id="rId38" Type="http://schemas.openxmlformats.org/officeDocument/2006/relationships/customXml" Target="../ink/ink245.xml"/><Relationship Id="rId46" Type="http://schemas.openxmlformats.org/officeDocument/2006/relationships/customXml" Target="../ink/ink249.xml"/><Relationship Id="rId59" Type="http://schemas.openxmlformats.org/officeDocument/2006/relationships/image" Target="../media/image151.emf"/><Relationship Id="rId67" Type="http://schemas.openxmlformats.org/officeDocument/2006/relationships/image" Target="../media/image872.emf"/><Relationship Id="rId41" Type="http://schemas.openxmlformats.org/officeDocument/2006/relationships/image" Target="../media/image142.emf"/><Relationship Id="rId54" Type="http://schemas.openxmlformats.org/officeDocument/2006/relationships/customXml" Target="../ink/ink253.xml"/><Relationship Id="rId62" Type="http://schemas.openxmlformats.org/officeDocument/2006/relationships/customXml" Target="../ink/ink256.xml"/><Relationship Id="rId70" Type="http://schemas.openxmlformats.org/officeDocument/2006/relationships/customXml" Target="../ink/ink260.xml"/><Relationship Id="rId75" Type="http://schemas.openxmlformats.org/officeDocument/2006/relationships/image" Target="../media/image910.emf"/><Relationship Id="rId83" Type="http://schemas.openxmlformats.org/officeDocument/2006/relationships/image" Target="../media/image1010.emf"/><Relationship Id="rId88" Type="http://schemas.openxmlformats.org/officeDocument/2006/relationships/customXml" Target="../ink/ink269.xml"/><Relationship Id="rId91" Type="http://schemas.openxmlformats.org/officeDocument/2006/relationships/image" Target="../media/image1280.emf"/><Relationship Id="rId1" Type="http://schemas.openxmlformats.org/officeDocument/2006/relationships/slideLayout" Target="../slideLayouts/slideLayout8.xml"/><Relationship Id="rId6" Type="http://schemas.openxmlformats.org/officeDocument/2006/relationships/customXml" Target="../ink/ink23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customXml" Target="../ink/ink272.xml"/><Relationship Id="rId2" Type="http://schemas.openxmlformats.org/officeDocument/2006/relationships/notesSlide" Target="../notesSlides/notesSlide30.xml"/><Relationship Id="rId1" Type="http://schemas.openxmlformats.org/officeDocument/2006/relationships/slideLayout" Target="../slideLayouts/slideLayout8.xml"/><Relationship Id="rId4" Type="http://schemas.openxmlformats.org/officeDocument/2006/relationships/image" Target="../media/image1300.emf"/></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33.xml.rels><?xml version="1.0" encoding="UTF-8" standalone="yes"?>
<Relationships xmlns="http://schemas.openxmlformats.org/package/2006/relationships"><Relationship Id="rId8" Type="http://schemas.openxmlformats.org/officeDocument/2006/relationships/customXml" Target="../ink/ink274.xml"/><Relationship Id="rId13" Type="http://schemas.openxmlformats.org/officeDocument/2006/relationships/image" Target="../media/image155.emf"/><Relationship Id="rId18" Type="http://schemas.openxmlformats.org/officeDocument/2006/relationships/customXml" Target="../ink/ink279.xml"/><Relationship Id="rId26" Type="http://schemas.openxmlformats.org/officeDocument/2006/relationships/customXml" Target="../ink/ink283.xml"/><Relationship Id="rId3" Type="http://schemas.openxmlformats.org/officeDocument/2006/relationships/image" Target="../media/image12.png"/><Relationship Id="rId21" Type="http://schemas.openxmlformats.org/officeDocument/2006/relationships/image" Target="../media/image159.emf"/><Relationship Id="rId34" Type="http://schemas.openxmlformats.org/officeDocument/2006/relationships/customXml" Target="../ink/ink287.xml"/><Relationship Id="rId7" Type="http://schemas.openxmlformats.org/officeDocument/2006/relationships/image" Target="../media/image150.emf"/><Relationship Id="rId12" Type="http://schemas.openxmlformats.org/officeDocument/2006/relationships/customXml" Target="../ink/ink276.xml"/><Relationship Id="rId17" Type="http://schemas.openxmlformats.org/officeDocument/2006/relationships/image" Target="../media/image157.emf"/><Relationship Id="rId25" Type="http://schemas.openxmlformats.org/officeDocument/2006/relationships/image" Target="../media/image161.emf"/><Relationship Id="rId33" Type="http://schemas.openxmlformats.org/officeDocument/2006/relationships/image" Target="../media/image165.emf"/><Relationship Id="rId2" Type="http://schemas.openxmlformats.org/officeDocument/2006/relationships/notesSlide" Target="../notesSlides/notesSlide33.xml"/><Relationship Id="rId16" Type="http://schemas.openxmlformats.org/officeDocument/2006/relationships/customXml" Target="../ink/ink278.xml"/><Relationship Id="rId20" Type="http://schemas.openxmlformats.org/officeDocument/2006/relationships/customXml" Target="../ink/ink280.xml"/><Relationship Id="rId29" Type="http://schemas.openxmlformats.org/officeDocument/2006/relationships/image" Target="../media/image163.emf"/><Relationship Id="rId1" Type="http://schemas.openxmlformats.org/officeDocument/2006/relationships/slideLayout" Target="../slideLayouts/slideLayout2.xml"/><Relationship Id="rId6" Type="http://schemas.openxmlformats.org/officeDocument/2006/relationships/customXml" Target="../ink/ink273.xml"/><Relationship Id="rId11" Type="http://schemas.openxmlformats.org/officeDocument/2006/relationships/image" Target="../media/image154.emf"/><Relationship Id="rId24" Type="http://schemas.openxmlformats.org/officeDocument/2006/relationships/customXml" Target="../ink/ink282.xml"/><Relationship Id="rId32" Type="http://schemas.openxmlformats.org/officeDocument/2006/relationships/customXml" Target="../ink/ink286.xml"/><Relationship Id="rId5" Type="http://schemas.openxmlformats.org/officeDocument/2006/relationships/image" Target="../media/image16.png"/><Relationship Id="rId15" Type="http://schemas.openxmlformats.org/officeDocument/2006/relationships/image" Target="../media/image156.emf"/><Relationship Id="rId23" Type="http://schemas.openxmlformats.org/officeDocument/2006/relationships/image" Target="../media/image160.emf"/><Relationship Id="rId28" Type="http://schemas.openxmlformats.org/officeDocument/2006/relationships/customXml" Target="../ink/ink284.xml"/><Relationship Id="rId10" Type="http://schemas.openxmlformats.org/officeDocument/2006/relationships/customXml" Target="../ink/ink275.xml"/><Relationship Id="rId19" Type="http://schemas.openxmlformats.org/officeDocument/2006/relationships/image" Target="../media/image158.emf"/><Relationship Id="rId31" Type="http://schemas.openxmlformats.org/officeDocument/2006/relationships/image" Target="../media/image164.emf"/><Relationship Id="rId4" Type="http://schemas.openxmlformats.org/officeDocument/2006/relationships/image" Target="../media/image13.png"/><Relationship Id="rId9" Type="http://schemas.openxmlformats.org/officeDocument/2006/relationships/image" Target="../media/image153.emf"/><Relationship Id="rId14" Type="http://schemas.openxmlformats.org/officeDocument/2006/relationships/customXml" Target="../ink/ink277.xml"/><Relationship Id="rId22" Type="http://schemas.openxmlformats.org/officeDocument/2006/relationships/customXml" Target="../ink/ink281.xml"/><Relationship Id="rId27" Type="http://schemas.openxmlformats.org/officeDocument/2006/relationships/image" Target="../media/image162.emf"/><Relationship Id="rId30" Type="http://schemas.openxmlformats.org/officeDocument/2006/relationships/customXml" Target="../ink/ink285.xml"/><Relationship Id="rId35" Type="http://schemas.openxmlformats.org/officeDocument/2006/relationships/image" Target="../media/image166.emf"/></Relationships>
</file>

<file path=ppt/slides/_rels/slide34.xml.rels><?xml version="1.0" encoding="UTF-8" standalone="yes"?>
<Relationships xmlns="http://schemas.openxmlformats.org/package/2006/relationships"><Relationship Id="rId8" Type="http://schemas.openxmlformats.org/officeDocument/2006/relationships/customXml" Target="../ink/ink289.xml"/><Relationship Id="rId3" Type="http://schemas.openxmlformats.org/officeDocument/2006/relationships/image" Target="../media/image12.png"/><Relationship Id="rId7" Type="http://schemas.openxmlformats.org/officeDocument/2006/relationships/image" Target="../media/image167.emf"/><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customXml" Target="../ink/ink288.xml"/><Relationship Id="rId5" Type="http://schemas.openxmlformats.org/officeDocument/2006/relationships/image" Target="../media/image16.png"/><Relationship Id="rId4" Type="http://schemas.openxmlformats.org/officeDocument/2006/relationships/image" Target="../media/image13.png"/><Relationship Id="rId9" Type="http://schemas.openxmlformats.org/officeDocument/2006/relationships/image" Target="../media/image168.emf"/></Relationships>
</file>

<file path=ppt/slides/_rels/slide35.xml.rels><?xml version="1.0" encoding="UTF-8" standalone="yes"?>
<Relationships xmlns="http://schemas.openxmlformats.org/package/2006/relationships"><Relationship Id="rId8" Type="http://schemas.openxmlformats.org/officeDocument/2006/relationships/image" Target="../media/image170.emf"/><Relationship Id="rId3" Type="http://schemas.openxmlformats.org/officeDocument/2006/relationships/image" Target="../media/image12.png"/><Relationship Id="rId7" Type="http://schemas.openxmlformats.org/officeDocument/2006/relationships/customXml" Target="../ink/ink291.xml"/><Relationship Id="rId12" Type="http://schemas.openxmlformats.org/officeDocument/2006/relationships/image" Target="../media/image172.emf"/><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169.emf"/><Relationship Id="rId11" Type="http://schemas.openxmlformats.org/officeDocument/2006/relationships/customXml" Target="../ink/ink293.xml"/><Relationship Id="rId5" Type="http://schemas.openxmlformats.org/officeDocument/2006/relationships/customXml" Target="../ink/ink290.xml"/><Relationship Id="rId10" Type="http://schemas.openxmlformats.org/officeDocument/2006/relationships/image" Target="../media/image171.emf"/><Relationship Id="rId4" Type="http://schemas.openxmlformats.org/officeDocument/2006/relationships/image" Target="../media/image13.png"/><Relationship Id="rId9" Type="http://schemas.openxmlformats.org/officeDocument/2006/relationships/customXml" Target="../ink/ink292.xml"/></Relationships>
</file>

<file path=ppt/slides/_rels/slide36.xml.rels><?xml version="1.0" encoding="UTF-8" standalone="yes"?>
<Relationships xmlns="http://schemas.openxmlformats.org/package/2006/relationships"><Relationship Id="rId13" Type="http://schemas.openxmlformats.org/officeDocument/2006/relationships/customXml" Target="../ink/ink299.xml"/><Relationship Id="rId18" Type="http://schemas.openxmlformats.org/officeDocument/2006/relationships/image" Target="../media/image821.emf"/><Relationship Id="rId26" Type="http://schemas.openxmlformats.org/officeDocument/2006/relationships/image" Target="../media/image1502.emf"/><Relationship Id="rId39" Type="http://schemas.openxmlformats.org/officeDocument/2006/relationships/customXml" Target="../ink/ink312.xml"/><Relationship Id="rId21" Type="http://schemas.openxmlformats.org/officeDocument/2006/relationships/customXml" Target="../ink/ink303.xml"/><Relationship Id="rId34" Type="http://schemas.openxmlformats.org/officeDocument/2006/relationships/image" Target="../media/image1563.emf"/><Relationship Id="rId42" Type="http://schemas.openxmlformats.org/officeDocument/2006/relationships/image" Target="../media/image1601.emf"/><Relationship Id="rId47" Type="http://schemas.openxmlformats.org/officeDocument/2006/relationships/customXml" Target="../ink/ink316.xml"/><Relationship Id="rId50" Type="http://schemas.openxmlformats.org/officeDocument/2006/relationships/image" Target="../media/image1640.emf"/><Relationship Id="rId55" Type="http://schemas.openxmlformats.org/officeDocument/2006/relationships/customXml" Target="../ink/ink320.xml"/><Relationship Id="rId63" Type="http://schemas.openxmlformats.org/officeDocument/2006/relationships/customXml" Target="../ink/ink324.xml"/><Relationship Id="rId68" Type="http://schemas.openxmlformats.org/officeDocument/2006/relationships/image" Target="../media/image173.emf"/><Relationship Id="rId76" Type="http://schemas.openxmlformats.org/officeDocument/2006/relationships/image" Target="../media/image177.emf"/><Relationship Id="rId7" Type="http://schemas.openxmlformats.org/officeDocument/2006/relationships/customXml" Target="../ink/ink296.xml"/><Relationship Id="rId71" Type="http://schemas.openxmlformats.org/officeDocument/2006/relationships/customXml" Target="../ink/ink328.xml"/><Relationship Id="rId2" Type="http://schemas.openxmlformats.org/officeDocument/2006/relationships/notesSlide" Target="../notesSlides/notesSlide36.xml"/><Relationship Id="rId16" Type="http://schemas.openxmlformats.org/officeDocument/2006/relationships/image" Target="../media/image811.emf"/><Relationship Id="rId29" Type="http://schemas.openxmlformats.org/officeDocument/2006/relationships/customXml" Target="../ink/ink307.xml"/><Relationship Id="rId11" Type="http://schemas.openxmlformats.org/officeDocument/2006/relationships/customXml" Target="../ink/ink298.xml"/><Relationship Id="rId24" Type="http://schemas.openxmlformats.org/officeDocument/2006/relationships/image" Target="../media/image1322.emf"/><Relationship Id="rId32" Type="http://schemas.openxmlformats.org/officeDocument/2006/relationships/image" Target="../media/image1553.emf"/><Relationship Id="rId37" Type="http://schemas.openxmlformats.org/officeDocument/2006/relationships/customXml" Target="../ink/ink311.xml"/><Relationship Id="rId40" Type="http://schemas.openxmlformats.org/officeDocument/2006/relationships/image" Target="../media/image1591.emf"/><Relationship Id="rId45" Type="http://schemas.openxmlformats.org/officeDocument/2006/relationships/customXml" Target="../ink/ink315.xml"/><Relationship Id="rId53" Type="http://schemas.openxmlformats.org/officeDocument/2006/relationships/customXml" Target="../ink/ink319.xml"/><Relationship Id="rId58" Type="http://schemas.openxmlformats.org/officeDocument/2006/relationships/image" Target="../media/image1680.emf"/><Relationship Id="rId66" Type="http://schemas.openxmlformats.org/officeDocument/2006/relationships/image" Target="../media/image1720.emf"/><Relationship Id="rId74" Type="http://schemas.openxmlformats.org/officeDocument/2006/relationships/image" Target="../media/image176.emf"/><Relationship Id="rId79" Type="http://schemas.openxmlformats.org/officeDocument/2006/relationships/image" Target="../media/image19.png"/><Relationship Id="rId5" Type="http://schemas.openxmlformats.org/officeDocument/2006/relationships/customXml" Target="../ink/ink295.xml"/><Relationship Id="rId61" Type="http://schemas.openxmlformats.org/officeDocument/2006/relationships/customXml" Target="../ink/ink323.xml"/><Relationship Id="rId10" Type="http://schemas.openxmlformats.org/officeDocument/2006/relationships/image" Target="../media/image782.emf"/><Relationship Id="rId19" Type="http://schemas.openxmlformats.org/officeDocument/2006/relationships/customXml" Target="../ink/ink302.xml"/><Relationship Id="rId31" Type="http://schemas.openxmlformats.org/officeDocument/2006/relationships/customXml" Target="../ink/ink308.xml"/><Relationship Id="rId44" Type="http://schemas.openxmlformats.org/officeDocument/2006/relationships/image" Target="../media/image1611.emf"/><Relationship Id="rId52" Type="http://schemas.openxmlformats.org/officeDocument/2006/relationships/image" Target="../media/image1650.emf"/><Relationship Id="rId60" Type="http://schemas.openxmlformats.org/officeDocument/2006/relationships/image" Target="../media/image1690.emf"/><Relationship Id="rId65" Type="http://schemas.openxmlformats.org/officeDocument/2006/relationships/customXml" Target="../ink/ink325.xml"/><Relationship Id="rId73" Type="http://schemas.openxmlformats.org/officeDocument/2006/relationships/customXml" Target="../ink/ink329.xml"/><Relationship Id="rId78" Type="http://schemas.openxmlformats.org/officeDocument/2006/relationships/image" Target="../media/image18.png"/><Relationship Id="rId4" Type="http://schemas.openxmlformats.org/officeDocument/2006/relationships/image" Target="../media/image554.emf"/><Relationship Id="rId9" Type="http://schemas.openxmlformats.org/officeDocument/2006/relationships/customXml" Target="../ink/ink297.xml"/><Relationship Id="rId14" Type="http://schemas.openxmlformats.org/officeDocument/2006/relationships/image" Target="../media/image802.emf"/><Relationship Id="rId22" Type="http://schemas.openxmlformats.org/officeDocument/2006/relationships/image" Target="../media/image1312.emf"/><Relationship Id="rId27" Type="http://schemas.openxmlformats.org/officeDocument/2006/relationships/customXml" Target="../ink/ink306.xml"/><Relationship Id="rId30" Type="http://schemas.openxmlformats.org/officeDocument/2006/relationships/image" Target="../media/image1543.emf"/><Relationship Id="rId35" Type="http://schemas.openxmlformats.org/officeDocument/2006/relationships/customXml" Target="../ink/ink310.xml"/><Relationship Id="rId43" Type="http://schemas.openxmlformats.org/officeDocument/2006/relationships/customXml" Target="../ink/ink314.xml"/><Relationship Id="rId48" Type="http://schemas.openxmlformats.org/officeDocument/2006/relationships/image" Target="../media/image1630.emf"/><Relationship Id="rId56" Type="http://schemas.openxmlformats.org/officeDocument/2006/relationships/image" Target="../media/image1670.emf"/><Relationship Id="rId64" Type="http://schemas.openxmlformats.org/officeDocument/2006/relationships/image" Target="../media/image1710.emf"/><Relationship Id="rId69" Type="http://schemas.openxmlformats.org/officeDocument/2006/relationships/customXml" Target="../ink/ink327.xml"/><Relationship Id="rId77" Type="http://schemas.openxmlformats.org/officeDocument/2006/relationships/image" Target="../media/image17.png"/><Relationship Id="rId8" Type="http://schemas.openxmlformats.org/officeDocument/2006/relationships/image" Target="../media/image772.emf"/><Relationship Id="rId51" Type="http://schemas.openxmlformats.org/officeDocument/2006/relationships/customXml" Target="../ink/ink318.xml"/><Relationship Id="rId72" Type="http://schemas.openxmlformats.org/officeDocument/2006/relationships/image" Target="../media/image175.emf"/><Relationship Id="rId3" Type="http://schemas.openxmlformats.org/officeDocument/2006/relationships/customXml" Target="../ink/ink294.xml"/><Relationship Id="rId12" Type="http://schemas.openxmlformats.org/officeDocument/2006/relationships/image" Target="../media/image792.emf"/><Relationship Id="rId17" Type="http://schemas.openxmlformats.org/officeDocument/2006/relationships/customXml" Target="../ink/ink301.xml"/><Relationship Id="rId25" Type="http://schemas.openxmlformats.org/officeDocument/2006/relationships/customXml" Target="../ink/ink305.xml"/><Relationship Id="rId33" Type="http://schemas.openxmlformats.org/officeDocument/2006/relationships/customXml" Target="../ink/ink309.xml"/><Relationship Id="rId38" Type="http://schemas.openxmlformats.org/officeDocument/2006/relationships/image" Target="../media/image1581.emf"/><Relationship Id="rId46" Type="http://schemas.openxmlformats.org/officeDocument/2006/relationships/image" Target="../media/image1621.emf"/><Relationship Id="rId59" Type="http://schemas.openxmlformats.org/officeDocument/2006/relationships/customXml" Target="../ink/ink322.xml"/><Relationship Id="rId67" Type="http://schemas.openxmlformats.org/officeDocument/2006/relationships/customXml" Target="../ink/ink326.xml"/><Relationship Id="rId20" Type="http://schemas.openxmlformats.org/officeDocument/2006/relationships/image" Target="../media/image842.emf"/><Relationship Id="rId41" Type="http://schemas.openxmlformats.org/officeDocument/2006/relationships/customXml" Target="../ink/ink313.xml"/><Relationship Id="rId54" Type="http://schemas.openxmlformats.org/officeDocument/2006/relationships/image" Target="../media/image1660.emf"/><Relationship Id="rId62" Type="http://schemas.openxmlformats.org/officeDocument/2006/relationships/image" Target="../media/image1700.emf"/><Relationship Id="rId70" Type="http://schemas.openxmlformats.org/officeDocument/2006/relationships/image" Target="../media/image174.emf"/><Relationship Id="rId75" Type="http://schemas.openxmlformats.org/officeDocument/2006/relationships/customXml" Target="../ink/ink330.xml"/><Relationship Id="rId1" Type="http://schemas.openxmlformats.org/officeDocument/2006/relationships/slideLayout" Target="../slideLayouts/slideLayout2.xml"/><Relationship Id="rId6" Type="http://schemas.openxmlformats.org/officeDocument/2006/relationships/image" Target="../media/image563.emf"/><Relationship Id="rId15" Type="http://schemas.openxmlformats.org/officeDocument/2006/relationships/customXml" Target="../ink/ink300.xml"/><Relationship Id="rId23" Type="http://schemas.openxmlformats.org/officeDocument/2006/relationships/customXml" Target="../ink/ink304.xml"/><Relationship Id="rId28" Type="http://schemas.openxmlformats.org/officeDocument/2006/relationships/image" Target="../media/image1533.emf"/><Relationship Id="rId36" Type="http://schemas.openxmlformats.org/officeDocument/2006/relationships/image" Target="../media/image1573.emf"/><Relationship Id="rId49" Type="http://schemas.openxmlformats.org/officeDocument/2006/relationships/customXml" Target="../ink/ink317.xml"/><Relationship Id="rId57" Type="http://schemas.openxmlformats.org/officeDocument/2006/relationships/customXml" Target="../ink/ink321.xml"/></Relationships>
</file>

<file path=ppt/slides/_rels/slide37.xml.rels><?xml version="1.0" encoding="UTF-8" standalone="yes"?>
<Relationships xmlns="http://schemas.openxmlformats.org/package/2006/relationships"><Relationship Id="rId13" Type="http://schemas.openxmlformats.org/officeDocument/2006/relationships/customXml" Target="../ink/ink336.xml"/><Relationship Id="rId18" Type="http://schemas.openxmlformats.org/officeDocument/2006/relationships/image" Target="../media/image821.emf"/><Relationship Id="rId26" Type="http://schemas.openxmlformats.org/officeDocument/2006/relationships/image" Target="../media/image1502.emf"/><Relationship Id="rId39" Type="http://schemas.openxmlformats.org/officeDocument/2006/relationships/customXml" Target="../ink/ink349.xml"/><Relationship Id="rId21" Type="http://schemas.openxmlformats.org/officeDocument/2006/relationships/customXml" Target="../ink/ink340.xml"/><Relationship Id="rId34" Type="http://schemas.openxmlformats.org/officeDocument/2006/relationships/image" Target="../media/image1563.emf"/><Relationship Id="rId42" Type="http://schemas.openxmlformats.org/officeDocument/2006/relationships/image" Target="../media/image1601.emf"/><Relationship Id="rId47" Type="http://schemas.openxmlformats.org/officeDocument/2006/relationships/customXml" Target="../ink/ink353.xml"/><Relationship Id="rId50" Type="http://schemas.openxmlformats.org/officeDocument/2006/relationships/image" Target="../media/image1640.emf"/><Relationship Id="rId55" Type="http://schemas.openxmlformats.org/officeDocument/2006/relationships/customXml" Target="../ink/ink357.xml"/><Relationship Id="rId63" Type="http://schemas.openxmlformats.org/officeDocument/2006/relationships/customXml" Target="../ink/ink361.xml"/><Relationship Id="rId68" Type="http://schemas.openxmlformats.org/officeDocument/2006/relationships/image" Target="../media/image173.emf"/><Relationship Id="rId76" Type="http://schemas.openxmlformats.org/officeDocument/2006/relationships/image" Target="../media/image177.emf"/><Relationship Id="rId7" Type="http://schemas.openxmlformats.org/officeDocument/2006/relationships/customXml" Target="../ink/ink333.xml"/><Relationship Id="rId71" Type="http://schemas.openxmlformats.org/officeDocument/2006/relationships/customXml" Target="../ink/ink365.xml"/><Relationship Id="rId2" Type="http://schemas.openxmlformats.org/officeDocument/2006/relationships/notesSlide" Target="../notesSlides/notesSlide37.xml"/><Relationship Id="rId16" Type="http://schemas.openxmlformats.org/officeDocument/2006/relationships/image" Target="../media/image811.emf"/><Relationship Id="rId29" Type="http://schemas.openxmlformats.org/officeDocument/2006/relationships/customXml" Target="../ink/ink344.xml"/><Relationship Id="rId11" Type="http://schemas.openxmlformats.org/officeDocument/2006/relationships/customXml" Target="../ink/ink335.xml"/><Relationship Id="rId24" Type="http://schemas.openxmlformats.org/officeDocument/2006/relationships/image" Target="../media/image1322.emf"/><Relationship Id="rId32" Type="http://schemas.openxmlformats.org/officeDocument/2006/relationships/image" Target="../media/image1553.emf"/><Relationship Id="rId37" Type="http://schemas.openxmlformats.org/officeDocument/2006/relationships/customXml" Target="../ink/ink348.xml"/><Relationship Id="rId40" Type="http://schemas.openxmlformats.org/officeDocument/2006/relationships/image" Target="../media/image1591.emf"/><Relationship Id="rId45" Type="http://schemas.openxmlformats.org/officeDocument/2006/relationships/customXml" Target="../ink/ink352.xml"/><Relationship Id="rId53" Type="http://schemas.openxmlformats.org/officeDocument/2006/relationships/customXml" Target="../ink/ink356.xml"/><Relationship Id="rId58" Type="http://schemas.openxmlformats.org/officeDocument/2006/relationships/image" Target="../media/image1680.emf"/><Relationship Id="rId66" Type="http://schemas.openxmlformats.org/officeDocument/2006/relationships/image" Target="../media/image1720.emf"/><Relationship Id="rId74" Type="http://schemas.openxmlformats.org/officeDocument/2006/relationships/image" Target="../media/image176.emf"/><Relationship Id="rId5" Type="http://schemas.openxmlformats.org/officeDocument/2006/relationships/customXml" Target="../ink/ink332.xml"/><Relationship Id="rId15" Type="http://schemas.openxmlformats.org/officeDocument/2006/relationships/customXml" Target="../ink/ink337.xml"/><Relationship Id="rId23" Type="http://schemas.openxmlformats.org/officeDocument/2006/relationships/customXml" Target="../ink/ink341.xml"/><Relationship Id="rId28" Type="http://schemas.openxmlformats.org/officeDocument/2006/relationships/image" Target="../media/image1533.emf"/><Relationship Id="rId36" Type="http://schemas.openxmlformats.org/officeDocument/2006/relationships/image" Target="../media/image1573.emf"/><Relationship Id="rId49" Type="http://schemas.openxmlformats.org/officeDocument/2006/relationships/customXml" Target="../ink/ink354.xml"/><Relationship Id="rId57" Type="http://schemas.openxmlformats.org/officeDocument/2006/relationships/customXml" Target="../ink/ink358.xml"/><Relationship Id="rId61" Type="http://schemas.openxmlformats.org/officeDocument/2006/relationships/customXml" Target="../ink/ink360.xml"/><Relationship Id="rId10" Type="http://schemas.openxmlformats.org/officeDocument/2006/relationships/image" Target="../media/image782.emf"/><Relationship Id="rId19" Type="http://schemas.openxmlformats.org/officeDocument/2006/relationships/customXml" Target="../ink/ink339.xml"/><Relationship Id="rId31" Type="http://schemas.openxmlformats.org/officeDocument/2006/relationships/customXml" Target="../ink/ink345.xml"/><Relationship Id="rId44" Type="http://schemas.openxmlformats.org/officeDocument/2006/relationships/image" Target="../media/image1611.emf"/><Relationship Id="rId52" Type="http://schemas.openxmlformats.org/officeDocument/2006/relationships/image" Target="../media/image1650.emf"/><Relationship Id="rId60" Type="http://schemas.openxmlformats.org/officeDocument/2006/relationships/image" Target="../media/image1690.emf"/><Relationship Id="rId65" Type="http://schemas.openxmlformats.org/officeDocument/2006/relationships/customXml" Target="../ink/ink362.xml"/><Relationship Id="rId73" Type="http://schemas.openxmlformats.org/officeDocument/2006/relationships/customXml" Target="../ink/ink366.xml"/><Relationship Id="rId78" Type="http://schemas.openxmlformats.org/officeDocument/2006/relationships/image" Target="../media/image18.png"/><Relationship Id="rId4" Type="http://schemas.openxmlformats.org/officeDocument/2006/relationships/image" Target="../media/image554.emf"/><Relationship Id="rId9" Type="http://schemas.openxmlformats.org/officeDocument/2006/relationships/customXml" Target="../ink/ink334.xml"/><Relationship Id="rId14" Type="http://schemas.openxmlformats.org/officeDocument/2006/relationships/image" Target="../media/image802.emf"/><Relationship Id="rId22" Type="http://schemas.openxmlformats.org/officeDocument/2006/relationships/image" Target="../media/image1312.emf"/><Relationship Id="rId27" Type="http://schemas.openxmlformats.org/officeDocument/2006/relationships/customXml" Target="../ink/ink343.xml"/><Relationship Id="rId30" Type="http://schemas.openxmlformats.org/officeDocument/2006/relationships/image" Target="../media/image1543.emf"/><Relationship Id="rId35" Type="http://schemas.openxmlformats.org/officeDocument/2006/relationships/customXml" Target="../ink/ink347.xml"/><Relationship Id="rId43" Type="http://schemas.openxmlformats.org/officeDocument/2006/relationships/customXml" Target="../ink/ink351.xml"/><Relationship Id="rId48" Type="http://schemas.openxmlformats.org/officeDocument/2006/relationships/image" Target="../media/image1630.emf"/><Relationship Id="rId56" Type="http://schemas.openxmlformats.org/officeDocument/2006/relationships/image" Target="../media/image1670.emf"/><Relationship Id="rId64" Type="http://schemas.openxmlformats.org/officeDocument/2006/relationships/image" Target="../media/image1710.emf"/><Relationship Id="rId69" Type="http://schemas.openxmlformats.org/officeDocument/2006/relationships/customXml" Target="../ink/ink364.xml"/><Relationship Id="rId77" Type="http://schemas.openxmlformats.org/officeDocument/2006/relationships/image" Target="../media/image17.png"/><Relationship Id="rId8" Type="http://schemas.openxmlformats.org/officeDocument/2006/relationships/image" Target="../media/image772.emf"/><Relationship Id="rId51" Type="http://schemas.openxmlformats.org/officeDocument/2006/relationships/customXml" Target="../ink/ink355.xml"/><Relationship Id="rId72" Type="http://schemas.openxmlformats.org/officeDocument/2006/relationships/image" Target="../media/image175.emf"/><Relationship Id="rId3" Type="http://schemas.openxmlformats.org/officeDocument/2006/relationships/customXml" Target="../ink/ink331.xml"/><Relationship Id="rId12" Type="http://schemas.openxmlformats.org/officeDocument/2006/relationships/image" Target="../media/image792.emf"/><Relationship Id="rId17" Type="http://schemas.openxmlformats.org/officeDocument/2006/relationships/customXml" Target="../ink/ink338.xml"/><Relationship Id="rId25" Type="http://schemas.openxmlformats.org/officeDocument/2006/relationships/customXml" Target="../ink/ink342.xml"/><Relationship Id="rId33" Type="http://schemas.openxmlformats.org/officeDocument/2006/relationships/customXml" Target="../ink/ink346.xml"/><Relationship Id="rId38" Type="http://schemas.openxmlformats.org/officeDocument/2006/relationships/image" Target="../media/image1581.emf"/><Relationship Id="rId46" Type="http://schemas.openxmlformats.org/officeDocument/2006/relationships/image" Target="../media/image1621.emf"/><Relationship Id="rId59" Type="http://schemas.openxmlformats.org/officeDocument/2006/relationships/customXml" Target="../ink/ink359.xml"/><Relationship Id="rId67" Type="http://schemas.openxmlformats.org/officeDocument/2006/relationships/customXml" Target="../ink/ink363.xml"/><Relationship Id="rId20" Type="http://schemas.openxmlformats.org/officeDocument/2006/relationships/image" Target="../media/image842.emf"/><Relationship Id="rId41" Type="http://schemas.openxmlformats.org/officeDocument/2006/relationships/customXml" Target="../ink/ink350.xml"/><Relationship Id="rId54" Type="http://schemas.openxmlformats.org/officeDocument/2006/relationships/image" Target="../media/image1660.emf"/><Relationship Id="rId62" Type="http://schemas.openxmlformats.org/officeDocument/2006/relationships/image" Target="../media/image1700.emf"/><Relationship Id="rId70" Type="http://schemas.openxmlformats.org/officeDocument/2006/relationships/image" Target="../media/image174.emf"/><Relationship Id="rId75" Type="http://schemas.openxmlformats.org/officeDocument/2006/relationships/customXml" Target="../ink/ink367.xml"/><Relationship Id="rId1" Type="http://schemas.openxmlformats.org/officeDocument/2006/relationships/slideLayout" Target="../slideLayouts/slideLayout2.xml"/><Relationship Id="rId6" Type="http://schemas.openxmlformats.org/officeDocument/2006/relationships/image" Target="../media/image563.emf"/></Relationships>
</file>

<file path=ppt/slides/_rels/slide38.xml.rels><?xml version="1.0" encoding="UTF-8" standalone="yes"?>
<Relationships xmlns="http://schemas.openxmlformats.org/package/2006/relationships"><Relationship Id="rId13" Type="http://schemas.openxmlformats.org/officeDocument/2006/relationships/image" Target="../media/image182.emf"/><Relationship Id="rId18" Type="http://schemas.openxmlformats.org/officeDocument/2006/relationships/customXml" Target="../ink/ink375.xml"/><Relationship Id="rId26" Type="http://schemas.openxmlformats.org/officeDocument/2006/relationships/customXml" Target="../ink/ink379.xml"/><Relationship Id="rId39" Type="http://schemas.openxmlformats.org/officeDocument/2006/relationships/image" Target="../media/image195.emf"/><Relationship Id="rId21" Type="http://schemas.openxmlformats.org/officeDocument/2006/relationships/image" Target="../media/image186.emf"/><Relationship Id="rId34" Type="http://schemas.openxmlformats.org/officeDocument/2006/relationships/customXml" Target="../ink/ink383.xml"/><Relationship Id="rId42" Type="http://schemas.openxmlformats.org/officeDocument/2006/relationships/customXml" Target="../ink/ink387.xml"/><Relationship Id="rId47" Type="http://schemas.openxmlformats.org/officeDocument/2006/relationships/image" Target="../media/image199.emf"/><Relationship Id="rId50" Type="http://schemas.openxmlformats.org/officeDocument/2006/relationships/customXml" Target="../ink/ink391.xml"/><Relationship Id="rId55" Type="http://schemas.openxmlformats.org/officeDocument/2006/relationships/image" Target="../media/image203.emf"/><Relationship Id="rId63" Type="http://schemas.openxmlformats.org/officeDocument/2006/relationships/image" Target="../media/image207.emf"/><Relationship Id="rId68" Type="http://schemas.openxmlformats.org/officeDocument/2006/relationships/customXml" Target="../ink/ink400.xml"/><Relationship Id="rId76" Type="http://schemas.openxmlformats.org/officeDocument/2006/relationships/customXml" Target="../ink/ink404.xml"/><Relationship Id="rId7" Type="http://schemas.openxmlformats.org/officeDocument/2006/relationships/image" Target="../media/image179.emf"/><Relationship Id="rId71" Type="http://schemas.openxmlformats.org/officeDocument/2006/relationships/image" Target="../media/image211.emf"/><Relationship Id="rId2" Type="http://schemas.openxmlformats.org/officeDocument/2006/relationships/notesSlide" Target="../notesSlides/notesSlide38.xml"/><Relationship Id="rId16" Type="http://schemas.openxmlformats.org/officeDocument/2006/relationships/customXml" Target="../ink/ink374.xml"/><Relationship Id="rId29" Type="http://schemas.openxmlformats.org/officeDocument/2006/relationships/image" Target="../media/image190.emf"/><Relationship Id="rId11" Type="http://schemas.openxmlformats.org/officeDocument/2006/relationships/image" Target="../media/image181.emf"/><Relationship Id="rId24" Type="http://schemas.openxmlformats.org/officeDocument/2006/relationships/customXml" Target="../ink/ink378.xml"/><Relationship Id="rId32" Type="http://schemas.openxmlformats.org/officeDocument/2006/relationships/customXml" Target="../ink/ink382.xml"/><Relationship Id="rId37" Type="http://schemas.openxmlformats.org/officeDocument/2006/relationships/image" Target="../media/image194.emf"/><Relationship Id="rId40" Type="http://schemas.openxmlformats.org/officeDocument/2006/relationships/customXml" Target="../ink/ink386.xml"/><Relationship Id="rId45" Type="http://schemas.openxmlformats.org/officeDocument/2006/relationships/image" Target="../media/image198.emf"/><Relationship Id="rId53" Type="http://schemas.openxmlformats.org/officeDocument/2006/relationships/image" Target="../media/image202.emf"/><Relationship Id="rId58" Type="http://schemas.openxmlformats.org/officeDocument/2006/relationships/customXml" Target="../ink/ink395.xml"/><Relationship Id="rId66" Type="http://schemas.openxmlformats.org/officeDocument/2006/relationships/customXml" Target="../ink/ink399.xml"/><Relationship Id="rId74" Type="http://schemas.openxmlformats.org/officeDocument/2006/relationships/customXml" Target="../ink/ink403.xml"/><Relationship Id="rId79" Type="http://schemas.openxmlformats.org/officeDocument/2006/relationships/image" Target="../media/image215.emf"/><Relationship Id="rId5" Type="http://schemas.openxmlformats.org/officeDocument/2006/relationships/image" Target="../media/image178.emf"/><Relationship Id="rId61" Type="http://schemas.openxmlformats.org/officeDocument/2006/relationships/image" Target="../media/image206.emf"/><Relationship Id="rId10" Type="http://schemas.openxmlformats.org/officeDocument/2006/relationships/customXml" Target="../ink/ink371.xml"/><Relationship Id="rId19" Type="http://schemas.openxmlformats.org/officeDocument/2006/relationships/image" Target="../media/image185.emf"/><Relationship Id="rId31" Type="http://schemas.openxmlformats.org/officeDocument/2006/relationships/image" Target="../media/image191.emf"/><Relationship Id="rId44" Type="http://schemas.openxmlformats.org/officeDocument/2006/relationships/customXml" Target="../ink/ink388.xml"/><Relationship Id="rId52" Type="http://schemas.openxmlformats.org/officeDocument/2006/relationships/customXml" Target="../ink/ink392.xml"/><Relationship Id="rId60" Type="http://schemas.openxmlformats.org/officeDocument/2006/relationships/customXml" Target="../ink/ink396.xml"/><Relationship Id="rId65" Type="http://schemas.openxmlformats.org/officeDocument/2006/relationships/image" Target="../media/image208.emf"/><Relationship Id="rId73" Type="http://schemas.openxmlformats.org/officeDocument/2006/relationships/image" Target="../media/image212.emf"/><Relationship Id="rId78" Type="http://schemas.openxmlformats.org/officeDocument/2006/relationships/customXml" Target="../ink/ink405.xml"/><Relationship Id="rId81" Type="http://schemas.openxmlformats.org/officeDocument/2006/relationships/image" Target="../media/image216.emf"/><Relationship Id="rId4" Type="http://schemas.openxmlformats.org/officeDocument/2006/relationships/customXml" Target="../ink/ink368.xml"/><Relationship Id="rId9" Type="http://schemas.openxmlformats.org/officeDocument/2006/relationships/image" Target="../media/image180.emf"/><Relationship Id="rId14" Type="http://schemas.openxmlformats.org/officeDocument/2006/relationships/customXml" Target="../ink/ink373.xml"/><Relationship Id="rId22" Type="http://schemas.openxmlformats.org/officeDocument/2006/relationships/customXml" Target="../ink/ink377.xml"/><Relationship Id="rId27" Type="http://schemas.openxmlformats.org/officeDocument/2006/relationships/image" Target="../media/image189.emf"/><Relationship Id="rId30" Type="http://schemas.openxmlformats.org/officeDocument/2006/relationships/customXml" Target="../ink/ink381.xml"/><Relationship Id="rId35" Type="http://schemas.openxmlformats.org/officeDocument/2006/relationships/image" Target="../media/image193.emf"/><Relationship Id="rId43" Type="http://schemas.openxmlformats.org/officeDocument/2006/relationships/image" Target="../media/image197.emf"/><Relationship Id="rId48" Type="http://schemas.openxmlformats.org/officeDocument/2006/relationships/customXml" Target="../ink/ink390.xml"/><Relationship Id="rId56" Type="http://schemas.openxmlformats.org/officeDocument/2006/relationships/customXml" Target="../ink/ink394.xml"/><Relationship Id="rId64" Type="http://schemas.openxmlformats.org/officeDocument/2006/relationships/customXml" Target="../ink/ink398.xml"/><Relationship Id="rId69" Type="http://schemas.openxmlformats.org/officeDocument/2006/relationships/image" Target="../media/image210.emf"/><Relationship Id="rId77" Type="http://schemas.openxmlformats.org/officeDocument/2006/relationships/image" Target="../media/image214.emf"/><Relationship Id="rId8" Type="http://schemas.openxmlformats.org/officeDocument/2006/relationships/customXml" Target="../ink/ink370.xml"/><Relationship Id="rId51" Type="http://schemas.openxmlformats.org/officeDocument/2006/relationships/image" Target="../media/image201.emf"/><Relationship Id="rId72" Type="http://schemas.openxmlformats.org/officeDocument/2006/relationships/customXml" Target="../ink/ink402.xml"/><Relationship Id="rId80" Type="http://schemas.openxmlformats.org/officeDocument/2006/relationships/customXml" Target="../ink/ink406.xml"/><Relationship Id="rId3" Type="http://schemas.openxmlformats.org/officeDocument/2006/relationships/image" Target="../media/image20.png"/><Relationship Id="rId12" Type="http://schemas.openxmlformats.org/officeDocument/2006/relationships/customXml" Target="../ink/ink372.xml"/><Relationship Id="rId17" Type="http://schemas.openxmlformats.org/officeDocument/2006/relationships/image" Target="../media/image184.emf"/><Relationship Id="rId25" Type="http://schemas.openxmlformats.org/officeDocument/2006/relationships/image" Target="../media/image188.emf"/><Relationship Id="rId33" Type="http://schemas.openxmlformats.org/officeDocument/2006/relationships/image" Target="../media/image192.emf"/><Relationship Id="rId38" Type="http://schemas.openxmlformats.org/officeDocument/2006/relationships/customXml" Target="../ink/ink385.xml"/><Relationship Id="rId46" Type="http://schemas.openxmlformats.org/officeDocument/2006/relationships/customXml" Target="../ink/ink389.xml"/><Relationship Id="rId59" Type="http://schemas.openxmlformats.org/officeDocument/2006/relationships/image" Target="../media/image205.emf"/><Relationship Id="rId67" Type="http://schemas.openxmlformats.org/officeDocument/2006/relationships/image" Target="../media/image209.emf"/><Relationship Id="rId20" Type="http://schemas.openxmlformats.org/officeDocument/2006/relationships/customXml" Target="../ink/ink376.xml"/><Relationship Id="rId41" Type="http://schemas.openxmlformats.org/officeDocument/2006/relationships/image" Target="../media/image196.emf"/><Relationship Id="rId54" Type="http://schemas.openxmlformats.org/officeDocument/2006/relationships/customXml" Target="../ink/ink393.xml"/><Relationship Id="rId62" Type="http://schemas.openxmlformats.org/officeDocument/2006/relationships/customXml" Target="../ink/ink397.xml"/><Relationship Id="rId70" Type="http://schemas.openxmlformats.org/officeDocument/2006/relationships/customXml" Target="../ink/ink401.xml"/><Relationship Id="rId75" Type="http://schemas.openxmlformats.org/officeDocument/2006/relationships/image" Target="../media/image213.emf"/><Relationship Id="rId1" Type="http://schemas.openxmlformats.org/officeDocument/2006/relationships/slideLayout" Target="../slideLayouts/slideLayout2.xml"/><Relationship Id="rId6" Type="http://schemas.openxmlformats.org/officeDocument/2006/relationships/customXml" Target="../ink/ink369.xml"/><Relationship Id="rId15" Type="http://schemas.openxmlformats.org/officeDocument/2006/relationships/image" Target="../media/image183.emf"/><Relationship Id="rId23" Type="http://schemas.openxmlformats.org/officeDocument/2006/relationships/image" Target="../media/image187.emf"/><Relationship Id="rId28" Type="http://schemas.openxmlformats.org/officeDocument/2006/relationships/customXml" Target="../ink/ink380.xml"/><Relationship Id="rId36" Type="http://schemas.openxmlformats.org/officeDocument/2006/relationships/customXml" Target="../ink/ink384.xml"/><Relationship Id="rId49" Type="http://schemas.openxmlformats.org/officeDocument/2006/relationships/image" Target="../media/image200.emf"/><Relationship Id="rId57" Type="http://schemas.openxmlformats.org/officeDocument/2006/relationships/image" Target="../media/image204.emf"/></Relationships>
</file>

<file path=ppt/slides/_rels/slide39.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13" Type="http://schemas.openxmlformats.org/officeDocument/2006/relationships/customXml" Target="../ink/ink409.xml"/><Relationship Id="rId18" Type="http://schemas.openxmlformats.org/officeDocument/2006/relationships/image" Target="../media/image227.emf"/><Relationship Id="rId26" Type="http://schemas.openxmlformats.org/officeDocument/2006/relationships/image" Target="../media/image231.emf"/><Relationship Id="rId39" Type="http://schemas.openxmlformats.org/officeDocument/2006/relationships/customXml" Target="../ink/ink422.xml"/><Relationship Id="rId21" Type="http://schemas.openxmlformats.org/officeDocument/2006/relationships/customXml" Target="../ink/ink413.xml"/><Relationship Id="rId34" Type="http://schemas.openxmlformats.org/officeDocument/2006/relationships/image" Target="../media/image235.emf"/><Relationship Id="rId42" Type="http://schemas.openxmlformats.org/officeDocument/2006/relationships/image" Target="../media/image239.emf"/><Relationship Id="rId47" Type="http://schemas.openxmlformats.org/officeDocument/2006/relationships/customXml" Target="../ink/ink426.xml"/><Relationship Id="rId50" Type="http://schemas.openxmlformats.org/officeDocument/2006/relationships/image" Target="../media/image243.emf"/><Relationship Id="rId55" Type="http://schemas.openxmlformats.org/officeDocument/2006/relationships/customXml" Target="../ink/ink430.xml"/><Relationship Id="rId7" Type="http://schemas.openxmlformats.org/officeDocument/2006/relationships/image" Target="../media/image25.png"/><Relationship Id="rId12" Type="http://schemas.openxmlformats.org/officeDocument/2006/relationships/image" Target="../media/image224.emf"/><Relationship Id="rId17" Type="http://schemas.openxmlformats.org/officeDocument/2006/relationships/customXml" Target="../ink/ink411.xml"/><Relationship Id="rId25" Type="http://schemas.openxmlformats.org/officeDocument/2006/relationships/customXml" Target="../ink/ink415.xml"/><Relationship Id="rId33" Type="http://schemas.openxmlformats.org/officeDocument/2006/relationships/customXml" Target="../ink/ink419.xml"/><Relationship Id="rId38" Type="http://schemas.openxmlformats.org/officeDocument/2006/relationships/image" Target="../media/image237.emf"/><Relationship Id="rId46" Type="http://schemas.openxmlformats.org/officeDocument/2006/relationships/image" Target="../media/image241.emf"/><Relationship Id="rId59" Type="http://schemas.openxmlformats.org/officeDocument/2006/relationships/customXml" Target="../ink/ink432.xml"/><Relationship Id="rId2" Type="http://schemas.openxmlformats.org/officeDocument/2006/relationships/notesSlide" Target="../notesSlides/notesSlide40.xml"/><Relationship Id="rId16" Type="http://schemas.openxmlformats.org/officeDocument/2006/relationships/image" Target="../media/image226.emf"/><Relationship Id="rId20" Type="http://schemas.openxmlformats.org/officeDocument/2006/relationships/image" Target="../media/image228.emf"/><Relationship Id="rId29" Type="http://schemas.openxmlformats.org/officeDocument/2006/relationships/customXml" Target="../ink/ink417.xml"/><Relationship Id="rId41" Type="http://schemas.openxmlformats.org/officeDocument/2006/relationships/customXml" Target="../ink/ink423.xml"/><Relationship Id="rId54" Type="http://schemas.openxmlformats.org/officeDocument/2006/relationships/image" Target="../media/image245.emf"/><Relationship Id="rId1" Type="http://schemas.openxmlformats.org/officeDocument/2006/relationships/slideLayout" Target="../slideLayouts/slideLayout2.xml"/><Relationship Id="rId6" Type="http://schemas.openxmlformats.org/officeDocument/2006/relationships/image" Target="../media/image24.png"/><Relationship Id="rId11" Type="http://schemas.openxmlformats.org/officeDocument/2006/relationships/customXml" Target="../ink/ink408.xml"/><Relationship Id="rId24" Type="http://schemas.openxmlformats.org/officeDocument/2006/relationships/image" Target="../media/image230.emf"/><Relationship Id="rId32" Type="http://schemas.openxmlformats.org/officeDocument/2006/relationships/image" Target="../media/image234.emf"/><Relationship Id="rId37" Type="http://schemas.openxmlformats.org/officeDocument/2006/relationships/customXml" Target="../ink/ink421.xml"/><Relationship Id="rId40" Type="http://schemas.openxmlformats.org/officeDocument/2006/relationships/image" Target="../media/image238.emf"/><Relationship Id="rId45" Type="http://schemas.openxmlformats.org/officeDocument/2006/relationships/customXml" Target="../ink/ink425.xml"/><Relationship Id="rId53" Type="http://schemas.openxmlformats.org/officeDocument/2006/relationships/customXml" Target="../ink/ink429.xml"/><Relationship Id="rId58" Type="http://schemas.openxmlformats.org/officeDocument/2006/relationships/image" Target="../media/image247.emf"/><Relationship Id="rId5" Type="http://schemas.openxmlformats.org/officeDocument/2006/relationships/image" Target="../media/image23.png"/><Relationship Id="rId15" Type="http://schemas.openxmlformats.org/officeDocument/2006/relationships/customXml" Target="../ink/ink410.xml"/><Relationship Id="rId23" Type="http://schemas.openxmlformats.org/officeDocument/2006/relationships/customXml" Target="../ink/ink414.xml"/><Relationship Id="rId28" Type="http://schemas.openxmlformats.org/officeDocument/2006/relationships/image" Target="../media/image232.emf"/><Relationship Id="rId36" Type="http://schemas.openxmlformats.org/officeDocument/2006/relationships/image" Target="../media/image236.emf"/><Relationship Id="rId49" Type="http://schemas.openxmlformats.org/officeDocument/2006/relationships/customXml" Target="../ink/ink427.xml"/><Relationship Id="rId57" Type="http://schemas.openxmlformats.org/officeDocument/2006/relationships/customXml" Target="../ink/ink431.xml"/><Relationship Id="rId10" Type="http://schemas.openxmlformats.org/officeDocument/2006/relationships/image" Target="../media/image223.emf"/><Relationship Id="rId19" Type="http://schemas.openxmlformats.org/officeDocument/2006/relationships/customXml" Target="../ink/ink412.xml"/><Relationship Id="rId31" Type="http://schemas.openxmlformats.org/officeDocument/2006/relationships/customXml" Target="../ink/ink418.xml"/><Relationship Id="rId44" Type="http://schemas.openxmlformats.org/officeDocument/2006/relationships/image" Target="../media/image240.emf"/><Relationship Id="rId52" Type="http://schemas.openxmlformats.org/officeDocument/2006/relationships/image" Target="../media/image244.emf"/><Relationship Id="rId60" Type="http://schemas.openxmlformats.org/officeDocument/2006/relationships/image" Target="../media/image248.emf"/><Relationship Id="rId4" Type="http://schemas.openxmlformats.org/officeDocument/2006/relationships/image" Target="../media/image22.png"/><Relationship Id="rId9" Type="http://schemas.openxmlformats.org/officeDocument/2006/relationships/customXml" Target="../ink/ink407.xml"/><Relationship Id="rId14" Type="http://schemas.openxmlformats.org/officeDocument/2006/relationships/image" Target="../media/image225.emf"/><Relationship Id="rId22" Type="http://schemas.openxmlformats.org/officeDocument/2006/relationships/image" Target="../media/image229.emf"/><Relationship Id="rId27" Type="http://schemas.openxmlformats.org/officeDocument/2006/relationships/customXml" Target="../ink/ink416.xml"/><Relationship Id="rId30" Type="http://schemas.openxmlformats.org/officeDocument/2006/relationships/image" Target="../media/image233.emf"/><Relationship Id="rId35" Type="http://schemas.openxmlformats.org/officeDocument/2006/relationships/customXml" Target="../ink/ink420.xml"/><Relationship Id="rId43" Type="http://schemas.openxmlformats.org/officeDocument/2006/relationships/customXml" Target="../ink/ink424.xml"/><Relationship Id="rId48" Type="http://schemas.openxmlformats.org/officeDocument/2006/relationships/image" Target="../media/image242.emf"/><Relationship Id="rId56" Type="http://schemas.openxmlformats.org/officeDocument/2006/relationships/image" Target="../media/image246.emf"/><Relationship Id="rId8" Type="http://schemas.openxmlformats.org/officeDocument/2006/relationships/image" Target="../media/image26.gif"/><Relationship Id="rId51" Type="http://schemas.openxmlformats.org/officeDocument/2006/relationships/customXml" Target="../ink/ink428.xml"/><Relationship Id="rId3" Type="http://schemas.openxmlformats.org/officeDocument/2006/relationships/image" Target="../media/image21.png"/></Relationships>
</file>

<file path=ppt/slides/_rels/slide41.xml.rels><?xml version="1.0" encoding="UTF-8" standalone="yes"?>
<Relationships xmlns="http://schemas.openxmlformats.org/package/2006/relationships"><Relationship Id="rId8" Type="http://schemas.openxmlformats.org/officeDocument/2006/relationships/customXml" Target="../ink/ink433.xml"/><Relationship Id="rId13" Type="http://schemas.openxmlformats.org/officeDocument/2006/relationships/image" Target="../media/image251.emf"/><Relationship Id="rId18" Type="http://schemas.openxmlformats.org/officeDocument/2006/relationships/customXml" Target="../ink/ink438.xml"/><Relationship Id="rId26" Type="http://schemas.openxmlformats.org/officeDocument/2006/relationships/customXml" Target="../ink/ink442.xml"/><Relationship Id="rId3" Type="http://schemas.openxmlformats.org/officeDocument/2006/relationships/image" Target="../media/image21.png"/><Relationship Id="rId21" Type="http://schemas.openxmlformats.org/officeDocument/2006/relationships/image" Target="../media/image255.emf"/><Relationship Id="rId7" Type="http://schemas.openxmlformats.org/officeDocument/2006/relationships/image" Target="../media/image25.png"/><Relationship Id="rId12" Type="http://schemas.openxmlformats.org/officeDocument/2006/relationships/customXml" Target="../ink/ink435.xml"/><Relationship Id="rId17" Type="http://schemas.openxmlformats.org/officeDocument/2006/relationships/image" Target="../media/image253.emf"/><Relationship Id="rId25" Type="http://schemas.openxmlformats.org/officeDocument/2006/relationships/image" Target="../media/image257.emf"/><Relationship Id="rId33" Type="http://schemas.openxmlformats.org/officeDocument/2006/relationships/image" Target="../media/image261.emf"/><Relationship Id="rId2" Type="http://schemas.openxmlformats.org/officeDocument/2006/relationships/notesSlide" Target="../notesSlides/notesSlide41.xml"/><Relationship Id="rId16" Type="http://schemas.openxmlformats.org/officeDocument/2006/relationships/customXml" Target="../ink/ink437.xml"/><Relationship Id="rId20" Type="http://schemas.openxmlformats.org/officeDocument/2006/relationships/customXml" Target="../ink/ink439.xml"/><Relationship Id="rId29" Type="http://schemas.openxmlformats.org/officeDocument/2006/relationships/image" Target="../media/image259.emf"/><Relationship Id="rId1" Type="http://schemas.openxmlformats.org/officeDocument/2006/relationships/slideLayout" Target="../slideLayouts/slideLayout2.xml"/><Relationship Id="rId6" Type="http://schemas.openxmlformats.org/officeDocument/2006/relationships/image" Target="../media/image24.png"/><Relationship Id="rId11" Type="http://schemas.openxmlformats.org/officeDocument/2006/relationships/image" Target="../media/image250.emf"/><Relationship Id="rId24" Type="http://schemas.openxmlformats.org/officeDocument/2006/relationships/customXml" Target="../ink/ink441.xml"/><Relationship Id="rId32" Type="http://schemas.openxmlformats.org/officeDocument/2006/relationships/customXml" Target="../ink/ink445.xml"/><Relationship Id="rId5" Type="http://schemas.openxmlformats.org/officeDocument/2006/relationships/image" Target="../media/image23.png"/><Relationship Id="rId15" Type="http://schemas.openxmlformats.org/officeDocument/2006/relationships/image" Target="../media/image252.emf"/><Relationship Id="rId23" Type="http://schemas.openxmlformats.org/officeDocument/2006/relationships/image" Target="../media/image256.emf"/><Relationship Id="rId28" Type="http://schemas.openxmlformats.org/officeDocument/2006/relationships/customXml" Target="../ink/ink443.xml"/><Relationship Id="rId10" Type="http://schemas.openxmlformats.org/officeDocument/2006/relationships/customXml" Target="../ink/ink434.xml"/><Relationship Id="rId19" Type="http://schemas.openxmlformats.org/officeDocument/2006/relationships/image" Target="../media/image254.emf"/><Relationship Id="rId31" Type="http://schemas.openxmlformats.org/officeDocument/2006/relationships/image" Target="../media/image260.emf"/><Relationship Id="rId4" Type="http://schemas.openxmlformats.org/officeDocument/2006/relationships/image" Target="../media/image22.png"/><Relationship Id="rId9" Type="http://schemas.openxmlformats.org/officeDocument/2006/relationships/image" Target="../media/image249.emf"/><Relationship Id="rId14" Type="http://schemas.openxmlformats.org/officeDocument/2006/relationships/customXml" Target="../ink/ink436.xml"/><Relationship Id="rId22" Type="http://schemas.openxmlformats.org/officeDocument/2006/relationships/customXml" Target="../ink/ink440.xml"/><Relationship Id="rId27" Type="http://schemas.openxmlformats.org/officeDocument/2006/relationships/image" Target="../media/image258.emf"/><Relationship Id="rId30" Type="http://schemas.openxmlformats.org/officeDocument/2006/relationships/customXml" Target="../ink/ink444.xml"/></Relationships>
</file>

<file path=ppt/slides/_rels/slide42.xml.rels><?xml version="1.0" encoding="UTF-8" standalone="yes"?>
<Relationships xmlns="http://schemas.openxmlformats.org/package/2006/relationships"><Relationship Id="rId13" Type="http://schemas.openxmlformats.org/officeDocument/2006/relationships/image" Target="../media/image269.emf"/><Relationship Id="rId18" Type="http://schemas.openxmlformats.org/officeDocument/2006/relationships/customXml" Target="../ink/ink451.xml"/><Relationship Id="rId26" Type="http://schemas.openxmlformats.org/officeDocument/2006/relationships/customXml" Target="../ink/ink455.xml"/><Relationship Id="rId39" Type="http://schemas.openxmlformats.org/officeDocument/2006/relationships/image" Target="../media/image282.emf"/><Relationship Id="rId21" Type="http://schemas.openxmlformats.org/officeDocument/2006/relationships/image" Target="../media/image273.emf"/><Relationship Id="rId34" Type="http://schemas.openxmlformats.org/officeDocument/2006/relationships/customXml" Target="../ink/ink459.xml"/><Relationship Id="rId42" Type="http://schemas.openxmlformats.org/officeDocument/2006/relationships/customXml" Target="../ink/ink463.xml"/><Relationship Id="rId47" Type="http://schemas.openxmlformats.org/officeDocument/2006/relationships/image" Target="../media/image286.emf"/><Relationship Id="rId50" Type="http://schemas.openxmlformats.org/officeDocument/2006/relationships/customXml" Target="../ink/ink467.xml"/><Relationship Id="rId55" Type="http://schemas.openxmlformats.org/officeDocument/2006/relationships/image" Target="../media/image290.emf"/><Relationship Id="rId63" Type="http://schemas.openxmlformats.org/officeDocument/2006/relationships/image" Target="../media/image294.emf"/><Relationship Id="rId68" Type="http://schemas.openxmlformats.org/officeDocument/2006/relationships/customXml" Target="../ink/ink476.xml"/><Relationship Id="rId76" Type="http://schemas.openxmlformats.org/officeDocument/2006/relationships/customXml" Target="../ink/ink480.xml"/><Relationship Id="rId84" Type="http://schemas.openxmlformats.org/officeDocument/2006/relationships/customXml" Target="../ink/ink484.xml"/><Relationship Id="rId89" Type="http://schemas.openxmlformats.org/officeDocument/2006/relationships/image" Target="../media/image308.emf"/><Relationship Id="rId7" Type="http://schemas.openxmlformats.org/officeDocument/2006/relationships/image" Target="../media/image31.png"/><Relationship Id="rId71" Type="http://schemas.openxmlformats.org/officeDocument/2006/relationships/image" Target="../media/image298.emf"/><Relationship Id="rId92" Type="http://schemas.openxmlformats.org/officeDocument/2006/relationships/customXml" Target="../ink/ink488.xml"/><Relationship Id="rId2" Type="http://schemas.openxmlformats.org/officeDocument/2006/relationships/notesSlide" Target="../notesSlides/notesSlide42.xml"/><Relationship Id="rId16" Type="http://schemas.openxmlformats.org/officeDocument/2006/relationships/customXml" Target="../ink/ink450.xml"/><Relationship Id="rId29" Type="http://schemas.openxmlformats.org/officeDocument/2006/relationships/image" Target="../media/image277.emf"/><Relationship Id="rId11" Type="http://schemas.openxmlformats.org/officeDocument/2006/relationships/image" Target="../media/image268.emf"/><Relationship Id="rId24" Type="http://schemas.openxmlformats.org/officeDocument/2006/relationships/customXml" Target="../ink/ink454.xml"/><Relationship Id="rId32" Type="http://schemas.openxmlformats.org/officeDocument/2006/relationships/customXml" Target="../ink/ink458.xml"/><Relationship Id="rId37" Type="http://schemas.openxmlformats.org/officeDocument/2006/relationships/image" Target="../media/image281.emf"/><Relationship Id="rId40" Type="http://schemas.openxmlformats.org/officeDocument/2006/relationships/customXml" Target="../ink/ink462.xml"/><Relationship Id="rId45" Type="http://schemas.openxmlformats.org/officeDocument/2006/relationships/image" Target="../media/image285.emf"/><Relationship Id="rId53" Type="http://schemas.openxmlformats.org/officeDocument/2006/relationships/image" Target="../media/image289.emf"/><Relationship Id="rId58" Type="http://schemas.openxmlformats.org/officeDocument/2006/relationships/customXml" Target="../ink/ink471.xml"/><Relationship Id="rId66" Type="http://schemas.openxmlformats.org/officeDocument/2006/relationships/customXml" Target="../ink/ink475.xml"/><Relationship Id="rId74" Type="http://schemas.openxmlformats.org/officeDocument/2006/relationships/customXml" Target="../ink/ink479.xml"/><Relationship Id="rId79" Type="http://schemas.openxmlformats.org/officeDocument/2006/relationships/image" Target="../media/image302.emf"/><Relationship Id="rId87" Type="http://schemas.openxmlformats.org/officeDocument/2006/relationships/image" Target="../media/image307.emf"/><Relationship Id="rId5" Type="http://schemas.openxmlformats.org/officeDocument/2006/relationships/image" Target="../media/image29.png"/><Relationship Id="rId61" Type="http://schemas.openxmlformats.org/officeDocument/2006/relationships/image" Target="../media/image293.emf"/><Relationship Id="rId82" Type="http://schemas.openxmlformats.org/officeDocument/2006/relationships/customXml" Target="../ink/ink483.xml"/><Relationship Id="rId90" Type="http://schemas.openxmlformats.org/officeDocument/2006/relationships/customXml" Target="../ink/ink487.xml"/><Relationship Id="rId95" Type="http://schemas.openxmlformats.org/officeDocument/2006/relationships/image" Target="../media/image219.emf"/><Relationship Id="rId19" Type="http://schemas.openxmlformats.org/officeDocument/2006/relationships/image" Target="../media/image272.emf"/><Relationship Id="rId14" Type="http://schemas.openxmlformats.org/officeDocument/2006/relationships/customXml" Target="../ink/ink449.xml"/><Relationship Id="rId22" Type="http://schemas.openxmlformats.org/officeDocument/2006/relationships/customXml" Target="../ink/ink453.xml"/><Relationship Id="rId27" Type="http://schemas.openxmlformats.org/officeDocument/2006/relationships/image" Target="../media/image276.emf"/><Relationship Id="rId30" Type="http://schemas.openxmlformats.org/officeDocument/2006/relationships/customXml" Target="../ink/ink457.xml"/><Relationship Id="rId35" Type="http://schemas.openxmlformats.org/officeDocument/2006/relationships/image" Target="../media/image280.emf"/><Relationship Id="rId43" Type="http://schemas.openxmlformats.org/officeDocument/2006/relationships/image" Target="../media/image284.emf"/><Relationship Id="rId48" Type="http://schemas.openxmlformats.org/officeDocument/2006/relationships/customXml" Target="../ink/ink466.xml"/><Relationship Id="rId56" Type="http://schemas.openxmlformats.org/officeDocument/2006/relationships/customXml" Target="../ink/ink470.xml"/><Relationship Id="rId64" Type="http://schemas.openxmlformats.org/officeDocument/2006/relationships/customXml" Target="../ink/ink474.xml"/><Relationship Id="rId69" Type="http://schemas.openxmlformats.org/officeDocument/2006/relationships/image" Target="../media/image297.emf"/><Relationship Id="rId77" Type="http://schemas.openxmlformats.org/officeDocument/2006/relationships/image" Target="../media/image301.emf"/><Relationship Id="rId8" Type="http://schemas.openxmlformats.org/officeDocument/2006/relationships/customXml" Target="../ink/ink446.xml"/><Relationship Id="rId51" Type="http://schemas.openxmlformats.org/officeDocument/2006/relationships/image" Target="../media/image288.emf"/><Relationship Id="rId72" Type="http://schemas.openxmlformats.org/officeDocument/2006/relationships/customXml" Target="../ink/ink478.xml"/><Relationship Id="rId80" Type="http://schemas.openxmlformats.org/officeDocument/2006/relationships/customXml" Target="../ink/ink482.xml"/><Relationship Id="rId85" Type="http://schemas.openxmlformats.org/officeDocument/2006/relationships/image" Target="../media/image305.emf"/><Relationship Id="rId93" Type="http://schemas.openxmlformats.org/officeDocument/2006/relationships/image" Target="../media/image218.emf"/><Relationship Id="rId3" Type="http://schemas.openxmlformats.org/officeDocument/2006/relationships/image" Target="../media/image27.png"/><Relationship Id="rId12" Type="http://schemas.openxmlformats.org/officeDocument/2006/relationships/customXml" Target="../ink/ink448.xml"/><Relationship Id="rId17" Type="http://schemas.openxmlformats.org/officeDocument/2006/relationships/image" Target="../media/image271.emf"/><Relationship Id="rId25" Type="http://schemas.openxmlformats.org/officeDocument/2006/relationships/image" Target="../media/image275.emf"/><Relationship Id="rId33" Type="http://schemas.openxmlformats.org/officeDocument/2006/relationships/image" Target="../media/image279.emf"/><Relationship Id="rId38" Type="http://schemas.openxmlformats.org/officeDocument/2006/relationships/customXml" Target="../ink/ink461.xml"/><Relationship Id="rId46" Type="http://schemas.openxmlformats.org/officeDocument/2006/relationships/customXml" Target="../ink/ink465.xml"/><Relationship Id="rId59" Type="http://schemas.openxmlformats.org/officeDocument/2006/relationships/image" Target="../media/image292.emf"/><Relationship Id="rId67" Type="http://schemas.openxmlformats.org/officeDocument/2006/relationships/image" Target="../media/image296.emf"/><Relationship Id="rId20" Type="http://schemas.openxmlformats.org/officeDocument/2006/relationships/customXml" Target="../ink/ink452.xml"/><Relationship Id="rId41" Type="http://schemas.openxmlformats.org/officeDocument/2006/relationships/image" Target="../media/image283.emf"/><Relationship Id="rId54" Type="http://schemas.openxmlformats.org/officeDocument/2006/relationships/customXml" Target="../ink/ink469.xml"/><Relationship Id="rId62" Type="http://schemas.openxmlformats.org/officeDocument/2006/relationships/customXml" Target="../ink/ink473.xml"/><Relationship Id="rId70" Type="http://schemas.openxmlformats.org/officeDocument/2006/relationships/customXml" Target="../ink/ink477.xml"/><Relationship Id="rId75" Type="http://schemas.openxmlformats.org/officeDocument/2006/relationships/image" Target="../media/image300.emf"/><Relationship Id="rId83" Type="http://schemas.openxmlformats.org/officeDocument/2006/relationships/image" Target="../media/image304.emf"/><Relationship Id="rId88" Type="http://schemas.openxmlformats.org/officeDocument/2006/relationships/customXml" Target="../ink/ink486.xml"/><Relationship Id="rId91" Type="http://schemas.openxmlformats.org/officeDocument/2006/relationships/image" Target="../media/image217.emf"/><Relationship Id="rId1" Type="http://schemas.openxmlformats.org/officeDocument/2006/relationships/slideLayout" Target="../slideLayouts/slideLayout2.xml"/><Relationship Id="rId6" Type="http://schemas.openxmlformats.org/officeDocument/2006/relationships/image" Target="../media/image30.png"/><Relationship Id="rId15" Type="http://schemas.openxmlformats.org/officeDocument/2006/relationships/image" Target="../media/image270.emf"/><Relationship Id="rId23" Type="http://schemas.openxmlformats.org/officeDocument/2006/relationships/image" Target="../media/image274.emf"/><Relationship Id="rId28" Type="http://schemas.openxmlformats.org/officeDocument/2006/relationships/customXml" Target="../ink/ink456.xml"/><Relationship Id="rId36" Type="http://schemas.openxmlformats.org/officeDocument/2006/relationships/customXml" Target="../ink/ink460.xml"/><Relationship Id="rId49" Type="http://schemas.openxmlformats.org/officeDocument/2006/relationships/image" Target="../media/image287.emf"/><Relationship Id="rId57" Type="http://schemas.openxmlformats.org/officeDocument/2006/relationships/image" Target="../media/image291.emf"/><Relationship Id="rId10" Type="http://schemas.openxmlformats.org/officeDocument/2006/relationships/customXml" Target="../ink/ink447.xml"/><Relationship Id="rId31" Type="http://schemas.openxmlformats.org/officeDocument/2006/relationships/image" Target="../media/image278.emf"/><Relationship Id="rId44" Type="http://schemas.openxmlformats.org/officeDocument/2006/relationships/customXml" Target="../ink/ink464.xml"/><Relationship Id="rId52" Type="http://schemas.openxmlformats.org/officeDocument/2006/relationships/customXml" Target="../ink/ink468.xml"/><Relationship Id="rId60" Type="http://schemas.openxmlformats.org/officeDocument/2006/relationships/customXml" Target="../ink/ink472.xml"/><Relationship Id="rId65" Type="http://schemas.openxmlformats.org/officeDocument/2006/relationships/image" Target="../media/image295.emf"/><Relationship Id="rId73" Type="http://schemas.openxmlformats.org/officeDocument/2006/relationships/image" Target="../media/image299.emf"/><Relationship Id="rId78" Type="http://schemas.openxmlformats.org/officeDocument/2006/relationships/customXml" Target="../ink/ink481.xml"/><Relationship Id="rId81" Type="http://schemas.openxmlformats.org/officeDocument/2006/relationships/image" Target="../media/image303.emf"/><Relationship Id="rId86" Type="http://schemas.openxmlformats.org/officeDocument/2006/relationships/customXml" Target="../ink/ink485.xml"/><Relationship Id="rId94" Type="http://schemas.openxmlformats.org/officeDocument/2006/relationships/customXml" Target="../ink/ink489.xml"/><Relationship Id="rId4" Type="http://schemas.openxmlformats.org/officeDocument/2006/relationships/image" Target="../media/image28.png"/><Relationship Id="rId9" Type="http://schemas.openxmlformats.org/officeDocument/2006/relationships/image" Target="../media/image267.emf"/></Relationships>
</file>

<file path=ppt/slides/_rels/slide4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image" Target="../media/image2531.emf"/><Relationship Id="rId4" Type="http://schemas.openxmlformats.org/officeDocument/2006/relationships/customXml" Target="../ink/ink490.xml"/></Relationships>
</file>

<file path=ppt/slides/_rels/slide44.xml.rels><?xml version="1.0" encoding="UTF-8" standalone="yes"?>
<Relationships xmlns="http://schemas.openxmlformats.org/package/2006/relationships"><Relationship Id="rId13" Type="http://schemas.openxmlformats.org/officeDocument/2006/relationships/image" Target="../media/image2571.emf"/><Relationship Id="rId18" Type="http://schemas.openxmlformats.org/officeDocument/2006/relationships/customXml" Target="../ink/ink498.xml"/><Relationship Id="rId26" Type="http://schemas.openxmlformats.org/officeDocument/2006/relationships/customXml" Target="../ink/ink502.xml"/><Relationship Id="rId39" Type="http://schemas.openxmlformats.org/officeDocument/2006/relationships/image" Target="../media/image2701.emf"/><Relationship Id="rId21" Type="http://schemas.openxmlformats.org/officeDocument/2006/relationships/image" Target="../media/image2611.emf"/><Relationship Id="rId34" Type="http://schemas.openxmlformats.org/officeDocument/2006/relationships/customXml" Target="../ink/ink506.xml"/><Relationship Id="rId42" Type="http://schemas.openxmlformats.org/officeDocument/2006/relationships/customXml" Target="../ink/ink510.xml"/><Relationship Id="rId47" Type="http://schemas.openxmlformats.org/officeDocument/2006/relationships/image" Target="../media/image2741.emf"/><Relationship Id="rId50" Type="http://schemas.openxmlformats.org/officeDocument/2006/relationships/customXml" Target="../ink/ink514.xml"/><Relationship Id="rId55" Type="http://schemas.openxmlformats.org/officeDocument/2006/relationships/image" Target="../media/image2781.emf"/><Relationship Id="rId63" Type="http://schemas.openxmlformats.org/officeDocument/2006/relationships/image" Target="../media/image2821.emf"/><Relationship Id="rId7" Type="http://schemas.openxmlformats.org/officeDocument/2006/relationships/image" Target="../media/image2541.emf"/><Relationship Id="rId2" Type="http://schemas.openxmlformats.org/officeDocument/2006/relationships/notesSlide" Target="../notesSlides/notesSlide44.xml"/><Relationship Id="rId16" Type="http://schemas.openxmlformats.org/officeDocument/2006/relationships/customXml" Target="../ink/ink497.xml"/><Relationship Id="rId29" Type="http://schemas.openxmlformats.org/officeDocument/2006/relationships/image" Target="../media/image265.emf"/><Relationship Id="rId1" Type="http://schemas.openxmlformats.org/officeDocument/2006/relationships/slideLayout" Target="../slideLayouts/slideLayout2.xml"/><Relationship Id="rId6" Type="http://schemas.openxmlformats.org/officeDocument/2006/relationships/customXml" Target="../ink/ink492.xml"/><Relationship Id="rId11" Type="http://schemas.openxmlformats.org/officeDocument/2006/relationships/image" Target="../media/image2561.emf"/><Relationship Id="rId24" Type="http://schemas.openxmlformats.org/officeDocument/2006/relationships/customXml" Target="../ink/ink501.xml"/><Relationship Id="rId32" Type="http://schemas.openxmlformats.org/officeDocument/2006/relationships/customXml" Target="../ink/ink505.xml"/><Relationship Id="rId37" Type="http://schemas.openxmlformats.org/officeDocument/2006/relationships/image" Target="../media/image2691.emf"/><Relationship Id="rId40" Type="http://schemas.openxmlformats.org/officeDocument/2006/relationships/customXml" Target="../ink/ink509.xml"/><Relationship Id="rId45" Type="http://schemas.openxmlformats.org/officeDocument/2006/relationships/image" Target="../media/image2731.emf"/><Relationship Id="rId53" Type="http://schemas.openxmlformats.org/officeDocument/2006/relationships/image" Target="../media/image2771.emf"/><Relationship Id="rId58" Type="http://schemas.openxmlformats.org/officeDocument/2006/relationships/customXml" Target="../ink/ink518.xml"/><Relationship Id="rId66" Type="http://schemas.openxmlformats.org/officeDocument/2006/relationships/customXml" Target="../ink/ink522.xml"/><Relationship Id="rId5" Type="http://schemas.openxmlformats.org/officeDocument/2006/relationships/image" Target="../media/image2521.emf"/><Relationship Id="rId15" Type="http://schemas.openxmlformats.org/officeDocument/2006/relationships/image" Target="../media/image2581.emf"/><Relationship Id="rId23" Type="http://schemas.openxmlformats.org/officeDocument/2006/relationships/image" Target="../media/image262.emf"/><Relationship Id="rId28" Type="http://schemas.openxmlformats.org/officeDocument/2006/relationships/customXml" Target="../ink/ink503.xml"/><Relationship Id="rId36" Type="http://schemas.openxmlformats.org/officeDocument/2006/relationships/customXml" Target="../ink/ink507.xml"/><Relationship Id="rId49" Type="http://schemas.openxmlformats.org/officeDocument/2006/relationships/image" Target="../media/image2751.emf"/><Relationship Id="rId57" Type="http://schemas.openxmlformats.org/officeDocument/2006/relationships/image" Target="../media/image2791.emf"/><Relationship Id="rId61" Type="http://schemas.openxmlformats.org/officeDocument/2006/relationships/image" Target="../media/image2812.emf"/><Relationship Id="rId10" Type="http://schemas.openxmlformats.org/officeDocument/2006/relationships/customXml" Target="../ink/ink494.xml"/><Relationship Id="rId19" Type="http://schemas.openxmlformats.org/officeDocument/2006/relationships/image" Target="../media/image2601.emf"/><Relationship Id="rId31" Type="http://schemas.openxmlformats.org/officeDocument/2006/relationships/image" Target="../media/image266.emf"/><Relationship Id="rId44" Type="http://schemas.openxmlformats.org/officeDocument/2006/relationships/customXml" Target="../ink/ink511.xml"/><Relationship Id="rId52" Type="http://schemas.openxmlformats.org/officeDocument/2006/relationships/customXml" Target="../ink/ink515.xml"/><Relationship Id="rId60" Type="http://schemas.openxmlformats.org/officeDocument/2006/relationships/customXml" Target="../ink/ink519.xml"/><Relationship Id="rId65" Type="http://schemas.openxmlformats.org/officeDocument/2006/relationships/image" Target="../media/image2831.emf"/><Relationship Id="rId4" Type="http://schemas.openxmlformats.org/officeDocument/2006/relationships/customXml" Target="../ink/ink491.xml"/><Relationship Id="rId9" Type="http://schemas.openxmlformats.org/officeDocument/2006/relationships/image" Target="../media/image2551.emf"/><Relationship Id="rId14" Type="http://schemas.openxmlformats.org/officeDocument/2006/relationships/customXml" Target="../ink/ink496.xml"/><Relationship Id="rId22" Type="http://schemas.openxmlformats.org/officeDocument/2006/relationships/customXml" Target="../ink/ink500.xml"/><Relationship Id="rId27" Type="http://schemas.openxmlformats.org/officeDocument/2006/relationships/image" Target="../media/image264.emf"/><Relationship Id="rId30" Type="http://schemas.openxmlformats.org/officeDocument/2006/relationships/customXml" Target="../ink/ink504.xml"/><Relationship Id="rId35" Type="http://schemas.openxmlformats.org/officeDocument/2006/relationships/image" Target="../media/image2681.emf"/><Relationship Id="rId43" Type="http://schemas.openxmlformats.org/officeDocument/2006/relationships/image" Target="../media/image2721.emf"/><Relationship Id="rId48" Type="http://schemas.openxmlformats.org/officeDocument/2006/relationships/customXml" Target="../ink/ink513.xml"/><Relationship Id="rId56" Type="http://schemas.openxmlformats.org/officeDocument/2006/relationships/customXml" Target="../ink/ink517.xml"/><Relationship Id="rId64" Type="http://schemas.openxmlformats.org/officeDocument/2006/relationships/customXml" Target="../ink/ink521.xml"/><Relationship Id="rId8" Type="http://schemas.openxmlformats.org/officeDocument/2006/relationships/customXml" Target="../ink/ink493.xml"/><Relationship Id="rId51" Type="http://schemas.openxmlformats.org/officeDocument/2006/relationships/image" Target="../media/image2761.emf"/><Relationship Id="rId3" Type="http://schemas.openxmlformats.org/officeDocument/2006/relationships/image" Target="../media/image33.png"/><Relationship Id="rId12" Type="http://schemas.openxmlformats.org/officeDocument/2006/relationships/customXml" Target="../ink/ink495.xml"/><Relationship Id="rId17" Type="http://schemas.openxmlformats.org/officeDocument/2006/relationships/image" Target="../media/image2591.emf"/><Relationship Id="rId25" Type="http://schemas.openxmlformats.org/officeDocument/2006/relationships/image" Target="../media/image263.emf"/><Relationship Id="rId33" Type="http://schemas.openxmlformats.org/officeDocument/2006/relationships/image" Target="../media/image2671.emf"/><Relationship Id="rId38" Type="http://schemas.openxmlformats.org/officeDocument/2006/relationships/customXml" Target="../ink/ink508.xml"/><Relationship Id="rId46" Type="http://schemas.openxmlformats.org/officeDocument/2006/relationships/customXml" Target="../ink/ink512.xml"/><Relationship Id="rId59" Type="http://schemas.openxmlformats.org/officeDocument/2006/relationships/image" Target="../media/image2801.emf"/><Relationship Id="rId67" Type="http://schemas.openxmlformats.org/officeDocument/2006/relationships/image" Target="../media/image2841.emf"/><Relationship Id="rId20" Type="http://schemas.openxmlformats.org/officeDocument/2006/relationships/customXml" Target="../ink/ink499.xml"/><Relationship Id="rId41" Type="http://schemas.openxmlformats.org/officeDocument/2006/relationships/image" Target="../media/image2711.emf"/><Relationship Id="rId54" Type="http://schemas.openxmlformats.org/officeDocument/2006/relationships/customXml" Target="../ink/ink516.xml"/><Relationship Id="rId62" Type="http://schemas.openxmlformats.org/officeDocument/2006/relationships/customXml" Target="../ink/ink520.xml"/></Relationships>
</file>

<file path=ppt/slides/_rels/slide4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5.xml"/><Relationship Id="rId1" Type="http://schemas.openxmlformats.org/officeDocument/2006/relationships/slideLayout" Target="../slideLayouts/slideLayout2.xml"/><Relationship Id="rId5" Type="http://schemas.openxmlformats.org/officeDocument/2006/relationships/image" Target="../media/image2861.emf"/><Relationship Id="rId4" Type="http://schemas.openxmlformats.org/officeDocument/2006/relationships/customXml" Target="../ink/ink523.xml"/></Relationships>
</file>

<file path=ppt/slides/_rels/slide46.xml.rels><?xml version="1.0" encoding="UTF-8" standalone="yes"?>
<Relationships xmlns="http://schemas.openxmlformats.org/package/2006/relationships"><Relationship Id="rId8" Type="http://schemas.openxmlformats.org/officeDocument/2006/relationships/customXml" Target="../ink/ink524.xml"/><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diagramColors" Target="../diagrams/colors4.xml"/><Relationship Id="rId11" Type="http://schemas.openxmlformats.org/officeDocument/2006/relationships/image" Target="../media/image2310.emf"/><Relationship Id="rId5" Type="http://schemas.openxmlformats.org/officeDocument/2006/relationships/diagramQuickStyle" Target="../diagrams/quickStyle4.xml"/><Relationship Id="rId10" Type="http://schemas.openxmlformats.org/officeDocument/2006/relationships/customXml" Target="../ink/ink525.xml"/><Relationship Id="rId4" Type="http://schemas.openxmlformats.org/officeDocument/2006/relationships/diagramLayout" Target="../diagrams/layout4.xml"/><Relationship Id="rId9" Type="http://schemas.openxmlformats.org/officeDocument/2006/relationships/image" Target="../media/image1501.emf"/></Relationships>
</file>

<file path=ppt/slides/_rels/slide47.xml.rels><?xml version="1.0" encoding="UTF-8" standalone="yes"?>
<Relationships xmlns="http://schemas.openxmlformats.org/package/2006/relationships"><Relationship Id="rId8" Type="http://schemas.openxmlformats.org/officeDocument/2006/relationships/customXml" Target="../ink/ink526.xml"/><Relationship Id="rId13" Type="http://schemas.openxmlformats.org/officeDocument/2006/relationships/image" Target="../media/image1542.emf"/><Relationship Id="rId18" Type="http://schemas.openxmlformats.org/officeDocument/2006/relationships/customXml" Target="../ink/ink531.xml"/><Relationship Id="rId26" Type="http://schemas.openxmlformats.org/officeDocument/2006/relationships/customXml" Target="../ink/ink535.xml"/><Relationship Id="rId39" Type="http://schemas.openxmlformats.org/officeDocument/2006/relationships/image" Target="../media/image2022.emf"/><Relationship Id="rId3" Type="http://schemas.openxmlformats.org/officeDocument/2006/relationships/diagramData" Target="../diagrams/data5.xml"/><Relationship Id="rId21" Type="http://schemas.openxmlformats.org/officeDocument/2006/relationships/image" Target="../media/image1951.emf"/><Relationship Id="rId34" Type="http://schemas.openxmlformats.org/officeDocument/2006/relationships/customXml" Target="../ink/ink539.xml"/><Relationship Id="rId7" Type="http://schemas.microsoft.com/office/2007/relationships/diagramDrawing" Target="../diagrams/drawing5.xml"/><Relationship Id="rId12" Type="http://schemas.openxmlformats.org/officeDocument/2006/relationships/customXml" Target="../ink/ink528.xml"/><Relationship Id="rId17" Type="http://schemas.openxmlformats.org/officeDocument/2006/relationships/image" Target="../media/image1562.emf"/><Relationship Id="rId25" Type="http://schemas.openxmlformats.org/officeDocument/2006/relationships/image" Target="../media/image1971.emf"/><Relationship Id="rId33" Type="http://schemas.openxmlformats.org/officeDocument/2006/relationships/image" Target="../media/image1981.emf"/><Relationship Id="rId38" Type="http://schemas.openxmlformats.org/officeDocument/2006/relationships/customXml" Target="../ink/ink541.xml"/><Relationship Id="rId2" Type="http://schemas.openxmlformats.org/officeDocument/2006/relationships/notesSlide" Target="../notesSlides/notesSlide47.xml"/><Relationship Id="rId16" Type="http://schemas.openxmlformats.org/officeDocument/2006/relationships/customXml" Target="../ink/ink530.xml"/><Relationship Id="rId20" Type="http://schemas.openxmlformats.org/officeDocument/2006/relationships/customXml" Target="../ink/ink532.xml"/><Relationship Id="rId29" Type="http://schemas.openxmlformats.org/officeDocument/2006/relationships/image" Target="../media/image1311.emf"/><Relationship Id="rId1" Type="http://schemas.openxmlformats.org/officeDocument/2006/relationships/slideLayout" Target="../slideLayouts/slideLayout2.xml"/><Relationship Id="rId6" Type="http://schemas.openxmlformats.org/officeDocument/2006/relationships/diagramColors" Target="../diagrams/colors5.xml"/><Relationship Id="rId11" Type="http://schemas.openxmlformats.org/officeDocument/2006/relationships/image" Target="../media/image1532.emf"/><Relationship Id="rId24" Type="http://schemas.openxmlformats.org/officeDocument/2006/relationships/customXml" Target="../ink/ink534.xml"/><Relationship Id="rId32" Type="http://schemas.openxmlformats.org/officeDocument/2006/relationships/customXml" Target="../ink/ink538.xml"/><Relationship Id="rId37" Type="http://schemas.openxmlformats.org/officeDocument/2006/relationships/image" Target="../media/image2001.emf"/><Relationship Id="rId5" Type="http://schemas.openxmlformats.org/officeDocument/2006/relationships/diagramQuickStyle" Target="../diagrams/quickStyle5.xml"/><Relationship Id="rId15" Type="http://schemas.openxmlformats.org/officeDocument/2006/relationships/image" Target="../media/image1552.emf"/><Relationship Id="rId23" Type="http://schemas.openxmlformats.org/officeDocument/2006/relationships/image" Target="../media/image1961.emf"/><Relationship Id="rId28" Type="http://schemas.openxmlformats.org/officeDocument/2006/relationships/customXml" Target="../ink/ink536.xml"/><Relationship Id="rId36" Type="http://schemas.openxmlformats.org/officeDocument/2006/relationships/customXml" Target="../ink/ink540.xml"/><Relationship Id="rId10" Type="http://schemas.openxmlformats.org/officeDocument/2006/relationships/customXml" Target="../ink/ink527.xml"/><Relationship Id="rId19" Type="http://schemas.openxmlformats.org/officeDocument/2006/relationships/image" Target="../media/image1572.emf"/><Relationship Id="rId31" Type="http://schemas.openxmlformats.org/officeDocument/2006/relationships/image" Target="../media/image1321.emf"/><Relationship Id="rId4" Type="http://schemas.openxmlformats.org/officeDocument/2006/relationships/diagramLayout" Target="../diagrams/layout5.xml"/><Relationship Id="rId9" Type="http://schemas.openxmlformats.org/officeDocument/2006/relationships/image" Target="../media/image1501.emf"/><Relationship Id="rId14" Type="http://schemas.openxmlformats.org/officeDocument/2006/relationships/customXml" Target="../ink/ink529.xml"/><Relationship Id="rId22" Type="http://schemas.openxmlformats.org/officeDocument/2006/relationships/customXml" Target="../ink/ink533.xml"/><Relationship Id="rId27" Type="http://schemas.openxmlformats.org/officeDocument/2006/relationships/image" Target="../media/image2410.emf"/><Relationship Id="rId30" Type="http://schemas.openxmlformats.org/officeDocument/2006/relationships/customXml" Target="../ink/ink537.xml"/><Relationship Id="rId35" Type="http://schemas.openxmlformats.org/officeDocument/2006/relationships/image" Target="../media/image1992.emf"/></Relationships>
</file>

<file path=ppt/slides/_rels/slide48.xml.rels><?xml version="1.0" encoding="UTF-8" standalone="yes"?>
<Relationships xmlns="http://schemas.openxmlformats.org/package/2006/relationships"><Relationship Id="rId13" Type="http://schemas.openxmlformats.org/officeDocument/2006/relationships/image" Target="../media/image1542.emf"/><Relationship Id="rId18" Type="http://schemas.openxmlformats.org/officeDocument/2006/relationships/customXml" Target="../ink/ink547.xml"/><Relationship Id="rId26" Type="http://schemas.openxmlformats.org/officeDocument/2006/relationships/customXml" Target="../ink/ink551.xml"/><Relationship Id="rId39" Type="http://schemas.openxmlformats.org/officeDocument/2006/relationships/image" Target="../media/image2022.emf"/><Relationship Id="rId3" Type="http://schemas.openxmlformats.org/officeDocument/2006/relationships/diagramData" Target="../diagrams/data6.xml"/><Relationship Id="rId21" Type="http://schemas.openxmlformats.org/officeDocument/2006/relationships/image" Target="../media/image1951.emf"/><Relationship Id="rId34" Type="http://schemas.openxmlformats.org/officeDocument/2006/relationships/customXml" Target="../ink/ink555.xml"/><Relationship Id="rId42" Type="http://schemas.openxmlformats.org/officeDocument/2006/relationships/customXml" Target="../ink/ink559.xml"/><Relationship Id="rId47" Type="http://schemas.openxmlformats.org/officeDocument/2006/relationships/image" Target="../media/image2062.emf"/><Relationship Id="rId7" Type="http://schemas.microsoft.com/office/2007/relationships/diagramDrawing" Target="../diagrams/drawing6.xml"/><Relationship Id="rId12" Type="http://schemas.openxmlformats.org/officeDocument/2006/relationships/customXml" Target="../ink/ink544.xml"/><Relationship Id="rId17" Type="http://schemas.openxmlformats.org/officeDocument/2006/relationships/image" Target="../media/image1562.emf"/><Relationship Id="rId25" Type="http://schemas.openxmlformats.org/officeDocument/2006/relationships/image" Target="../media/image1971.emf"/><Relationship Id="rId33" Type="http://schemas.openxmlformats.org/officeDocument/2006/relationships/image" Target="../media/image1981.emf"/><Relationship Id="rId38" Type="http://schemas.openxmlformats.org/officeDocument/2006/relationships/customXml" Target="../ink/ink557.xml"/><Relationship Id="rId46" Type="http://schemas.openxmlformats.org/officeDocument/2006/relationships/customXml" Target="../ink/ink561.xml"/><Relationship Id="rId2" Type="http://schemas.openxmlformats.org/officeDocument/2006/relationships/notesSlide" Target="../notesSlides/notesSlide48.xml"/><Relationship Id="rId16" Type="http://schemas.openxmlformats.org/officeDocument/2006/relationships/customXml" Target="../ink/ink546.xml"/><Relationship Id="rId20" Type="http://schemas.openxmlformats.org/officeDocument/2006/relationships/customXml" Target="../ink/ink548.xml"/><Relationship Id="rId29" Type="http://schemas.openxmlformats.org/officeDocument/2006/relationships/image" Target="../media/image1311.emf"/><Relationship Id="rId41" Type="http://schemas.openxmlformats.org/officeDocument/2006/relationships/image" Target="../media/image2032.emf"/><Relationship Id="rId1" Type="http://schemas.openxmlformats.org/officeDocument/2006/relationships/slideLayout" Target="../slideLayouts/slideLayout2.xml"/><Relationship Id="rId6" Type="http://schemas.openxmlformats.org/officeDocument/2006/relationships/diagramColors" Target="../diagrams/colors6.xml"/><Relationship Id="rId11" Type="http://schemas.openxmlformats.org/officeDocument/2006/relationships/image" Target="../media/image1532.emf"/><Relationship Id="rId24" Type="http://schemas.openxmlformats.org/officeDocument/2006/relationships/customXml" Target="../ink/ink550.xml"/><Relationship Id="rId32" Type="http://schemas.openxmlformats.org/officeDocument/2006/relationships/customXml" Target="../ink/ink554.xml"/><Relationship Id="rId37" Type="http://schemas.openxmlformats.org/officeDocument/2006/relationships/image" Target="../media/image2001.emf"/><Relationship Id="rId40" Type="http://schemas.openxmlformats.org/officeDocument/2006/relationships/customXml" Target="../ink/ink558.xml"/><Relationship Id="rId45" Type="http://schemas.openxmlformats.org/officeDocument/2006/relationships/image" Target="../media/image2051.emf"/><Relationship Id="rId5" Type="http://schemas.openxmlformats.org/officeDocument/2006/relationships/diagramQuickStyle" Target="../diagrams/quickStyle6.xml"/><Relationship Id="rId15" Type="http://schemas.openxmlformats.org/officeDocument/2006/relationships/image" Target="../media/image1552.emf"/><Relationship Id="rId23" Type="http://schemas.openxmlformats.org/officeDocument/2006/relationships/image" Target="../media/image1961.emf"/><Relationship Id="rId28" Type="http://schemas.openxmlformats.org/officeDocument/2006/relationships/customXml" Target="../ink/ink552.xml"/><Relationship Id="rId36" Type="http://schemas.openxmlformats.org/officeDocument/2006/relationships/customXml" Target="../ink/ink556.xml"/><Relationship Id="rId49" Type="http://schemas.openxmlformats.org/officeDocument/2006/relationships/image" Target="../media/image2072.emf"/><Relationship Id="rId10" Type="http://schemas.openxmlformats.org/officeDocument/2006/relationships/customXml" Target="../ink/ink543.xml"/><Relationship Id="rId19" Type="http://schemas.openxmlformats.org/officeDocument/2006/relationships/image" Target="../media/image1572.emf"/><Relationship Id="rId31" Type="http://schemas.openxmlformats.org/officeDocument/2006/relationships/image" Target="../media/image1321.emf"/><Relationship Id="rId44" Type="http://schemas.openxmlformats.org/officeDocument/2006/relationships/customXml" Target="../ink/ink560.xml"/><Relationship Id="rId4" Type="http://schemas.openxmlformats.org/officeDocument/2006/relationships/diagramLayout" Target="../diagrams/layout6.xml"/><Relationship Id="rId9" Type="http://schemas.openxmlformats.org/officeDocument/2006/relationships/image" Target="../media/image1501.emf"/><Relationship Id="rId14" Type="http://schemas.openxmlformats.org/officeDocument/2006/relationships/customXml" Target="../ink/ink545.xml"/><Relationship Id="rId22" Type="http://schemas.openxmlformats.org/officeDocument/2006/relationships/customXml" Target="../ink/ink549.xml"/><Relationship Id="rId27" Type="http://schemas.openxmlformats.org/officeDocument/2006/relationships/image" Target="../media/image2410.emf"/><Relationship Id="rId30" Type="http://schemas.openxmlformats.org/officeDocument/2006/relationships/customXml" Target="../ink/ink553.xml"/><Relationship Id="rId35" Type="http://schemas.openxmlformats.org/officeDocument/2006/relationships/image" Target="../media/image1992.emf"/><Relationship Id="rId43" Type="http://schemas.openxmlformats.org/officeDocument/2006/relationships/image" Target="../media/image2042.emf"/><Relationship Id="rId48" Type="http://schemas.openxmlformats.org/officeDocument/2006/relationships/customXml" Target="../ink/ink562.xml"/><Relationship Id="rId8" Type="http://schemas.openxmlformats.org/officeDocument/2006/relationships/customXml" Target="../ink/ink542.xml"/></Relationships>
</file>

<file path=ppt/slides/_rels/slide49.xml.rels><?xml version="1.0" encoding="UTF-8" standalone="yes"?>
<Relationships xmlns="http://schemas.openxmlformats.org/package/2006/relationships"><Relationship Id="rId13" Type="http://schemas.openxmlformats.org/officeDocument/2006/relationships/image" Target="../media/image1542.emf"/><Relationship Id="rId18" Type="http://schemas.openxmlformats.org/officeDocument/2006/relationships/customXml" Target="../ink/ink568.xml"/><Relationship Id="rId26" Type="http://schemas.openxmlformats.org/officeDocument/2006/relationships/customXml" Target="../ink/ink572.xml"/><Relationship Id="rId39" Type="http://schemas.openxmlformats.org/officeDocument/2006/relationships/image" Target="../media/image2022.emf"/><Relationship Id="rId21" Type="http://schemas.openxmlformats.org/officeDocument/2006/relationships/image" Target="../media/image1951.emf"/><Relationship Id="rId34" Type="http://schemas.openxmlformats.org/officeDocument/2006/relationships/customXml" Target="../ink/ink576.xml"/><Relationship Id="rId42" Type="http://schemas.openxmlformats.org/officeDocument/2006/relationships/customXml" Target="../ink/ink580.xml"/><Relationship Id="rId47" Type="http://schemas.openxmlformats.org/officeDocument/2006/relationships/image" Target="../media/image2062.emf"/><Relationship Id="rId50" Type="http://schemas.openxmlformats.org/officeDocument/2006/relationships/customXml" Target="../ink/ink584.xml"/><Relationship Id="rId55" Type="http://schemas.openxmlformats.org/officeDocument/2006/relationships/image" Target="../media/image2101.emf"/><Relationship Id="rId7" Type="http://schemas.microsoft.com/office/2007/relationships/diagramDrawing" Target="../diagrams/drawing7.xml"/><Relationship Id="rId12" Type="http://schemas.openxmlformats.org/officeDocument/2006/relationships/customXml" Target="../ink/ink565.xml"/><Relationship Id="rId17" Type="http://schemas.openxmlformats.org/officeDocument/2006/relationships/image" Target="../media/image1562.emf"/><Relationship Id="rId25" Type="http://schemas.openxmlformats.org/officeDocument/2006/relationships/image" Target="../media/image1971.emf"/><Relationship Id="rId33" Type="http://schemas.openxmlformats.org/officeDocument/2006/relationships/image" Target="../media/image1981.emf"/><Relationship Id="rId38" Type="http://schemas.openxmlformats.org/officeDocument/2006/relationships/customXml" Target="../ink/ink578.xml"/><Relationship Id="rId46" Type="http://schemas.openxmlformats.org/officeDocument/2006/relationships/customXml" Target="../ink/ink582.xml"/><Relationship Id="rId2" Type="http://schemas.openxmlformats.org/officeDocument/2006/relationships/notesSlide" Target="../notesSlides/notesSlide49.xml"/><Relationship Id="rId16" Type="http://schemas.openxmlformats.org/officeDocument/2006/relationships/customXml" Target="../ink/ink567.xml"/><Relationship Id="rId20" Type="http://schemas.openxmlformats.org/officeDocument/2006/relationships/customXml" Target="../ink/ink569.xml"/><Relationship Id="rId29" Type="http://schemas.openxmlformats.org/officeDocument/2006/relationships/image" Target="../media/image1311.emf"/><Relationship Id="rId41" Type="http://schemas.openxmlformats.org/officeDocument/2006/relationships/image" Target="../media/image2032.emf"/><Relationship Id="rId54" Type="http://schemas.openxmlformats.org/officeDocument/2006/relationships/customXml" Target="../ink/ink586.xml"/><Relationship Id="rId1" Type="http://schemas.openxmlformats.org/officeDocument/2006/relationships/slideLayout" Target="../slideLayouts/slideLayout2.xml"/><Relationship Id="rId6" Type="http://schemas.openxmlformats.org/officeDocument/2006/relationships/diagramColors" Target="../diagrams/colors7.xml"/><Relationship Id="rId11" Type="http://schemas.openxmlformats.org/officeDocument/2006/relationships/image" Target="../media/image1532.emf"/><Relationship Id="rId24" Type="http://schemas.openxmlformats.org/officeDocument/2006/relationships/customXml" Target="../ink/ink571.xml"/><Relationship Id="rId32" Type="http://schemas.openxmlformats.org/officeDocument/2006/relationships/customXml" Target="../ink/ink575.xml"/><Relationship Id="rId37" Type="http://schemas.openxmlformats.org/officeDocument/2006/relationships/image" Target="../media/image2001.emf"/><Relationship Id="rId40" Type="http://schemas.openxmlformats.org/officeDocument/2006/relationships/customXml" Target="../ink/ink579.xml"/><Relationship Id="rId45" Type="http://schemas.openxmlformats.org/officeDocument/2006/relationships/image" Target="../media/image2051.emf"/><Relationship Id="rId53" Type="http://schemas.openxmlformats.org/officeDocument/2006/relationships/image" Target="../media/image2092.emf"/><Relationship Id="rId5" Type="http://schemas.openxmlformats.org/officeDocument/2006/relationships/diagramQuickStyle" Target="../diagrams/quickStyle7.xml"/><Relationship Id="rId15" Type="http://schemas.openxmlformats.org/officeDocument/2006/relationships/image" Target="../media/image1552.emf"/><Relationship Id="rId23" Type="http://schemas.openxmlformats.org/officeDocument/2006/relationships/image" Target="../media/image1961.emf"/><Relationship Id="rId28" Type="http://schemas.openxmlformats.org/officeDocument/2006/relationships/customXml" Target="../ink/ink573.xml"/><Relationship Id="rId36" Type="http://schemas.openxmlformats.org/officeDocument/2006/relationships/customXml" Target="../ink/ink577.xml"/><Relationship Id="rId49" Type="http://schemas.openxmlformats.org/officeDocument/2006/relationships/image" Target="../media/image2072.emf"/><Relationship Id="rId57" Type="http://schemas.openxmlformats.org/officeDocument/2006/relationships/image" Target="../media/image2112.emf"/><Relationship Id="rId10" Type="http://schemas.openxmlformats.org/officeDocument/2006/relationships/customXml" Target="../ink/ink564.xml"/><Relationship Id="rId19" Type="http://schemas.openxmlformats.org/officeDocument/2006/relationships/image" Target="../media/image1572.emf"/><Relationship Id="rId31" Type="http://schemas.openxmlformats.org/officeDocument/2006/relationships/image" Target="../media/image1321.emf"/><Relationship Id="rId44" Type="http://schemas.openxmlformats.org/officeDocument/2006/relationships/customXml" Target="../ink/ink581.xml"/><Relationship Id="rId52" Type="http://schemas.openxmlformats.org/officeDocument/2006/relationships/customXml" Target="../ink/ink585.xml"/><Relationship Id="rId4" Type="http://schemas.openxmlformats.org/officeDocument/2006/relationships/diagramLayout" Target="../diagrams/layout7.xml"/><Relationship Id="rId9" Type="http://schemas.openxmlformats.org/officeDocument/2006/relationships/image" Target="../media/image1501.emf"/><Relationship Id="rId14" Type="http://schemas.openxmlformats.org/officeDocument/2006/relationships/customXml" Target="../ink/ink566.xml"/><Relationship Id="rId22" Type="http://schemas.openxmlformats.org/officeDocument/2006/relationships/customXml" Target="../ink/ink570.xml"/><Relationship Id="rId27" Type="http://schemas.openxmlformats.org/officeDocument/2006/relationships/image" Target="../media/image2410.emf"/><Relationship Id="rId30" Type="http://schemas.openxmlformats.org/officeDocument/2006/relationships/customXml" Target="../ink/ink574.xml"/><Relationship Id="rId35" Type="http://schemas.openxmlformats.org/officeDocument/2006/relationships/image" Target="../media/image1992.emf"/><Relationship Id="rId43" Type="http://schemas.openxmlformats.org/officeDocument/2006/relationships/image" Target="../media/image2042.emf"/><Relationship Id="rId48" Type="http://schemas.openxmlformats.org/officeDocument/2006/relationships/customXml" Target="../ink/ink583.xml"/><Relationship Id="rId56" Type="http://schemas.openxmlformats.org/officeDocument/2006/relationships/customXml" Target="../ink/ink587.xml"/><Relationship Id="rId8" Type="http://schemas.openxmlformats.org/officeDocument/2006/relationships/customXml" Target="../ink/ink563.xml"/><Relationship Id="rId51" Type="http://schemas.openxmlformats.org/officeDocument/2006/relationships/image" Target="../media/image2082.emf"/><Relationship Id="rId3" Type="http://schemas.openxmlformats.org/officeDocument/2006/relationships/diagramData" Target="../diagrams/data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customXml" Target="../ink/ink588.xml"/><Relationship Id="rId13" Type="http://schemas.openxmlformats.org/officeDocument/2006/relationships/image" Target="../media/image2142.emf"/><Relationship Id="rId3" Type="http://schemas.openxmlformats.org/officeDocument/2006/relationships/diagramData" Target="../diagrams/data8.xml"/><Relationship Id="rId7" Type="http://schemas.microsoft.com/office/2007/relationships/diagramDrawing" Target="../diagrams/drawing8.xml"/><Relationship Id="rId12" Type="http://schemas.openxmlformats.org/officeDocument/2006/relationships/customXml" Target="../ink/ink590.xml"/><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diagramColors" Target="../diagrams/colors8.xml"/><Relationship Id="rId11" Type="http://schemas.openxmlformats.org/officeDocument/2006/relationships/image" Target="../media/image2132.emf"/><Relationship Id="rId5" Type="http://schemas.openxmlformats.org/officeDocument/2006/relationships/diagramQuickStyle" Target="../diagrams/quickStyle8.xml"/><Relationship Id="rId10" Type="http://schemas.openxmlformats.org/officeDocument/2006/relationships/customXml" Target="../ink/ink589.xml"/><Relationship Id="rId4" Type="http://schemas.openxmlformats.org/officeDocument/2006/relationships/diagramLayout" Target="../diagrams/layout8.xml"/><Relationship Id="rId9" Type="http://schemas.openxmlformats.org/officeDocument/2006/relationships/image" Target="../media/image2122.emf"/></Relationships>
</file>

<file path=ppt/slides/_rels/slide5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8" Type="http://schemas.openxmlformats.org/officeDocument/2006/relationships/customXml" Target="../ink/ink593.xml"/><Relationship Id="rId13" Type="http://schemas.openxmlformats.org/officeDocument/2006/relationships/image" Target="../media/image2400.emf"/><Relationship Id="rId18" Type="http://schemas.openxmlformats.org/officeDocument/2006/relationships/customXml" Target="../ink/ink598.xml"/><Relationship Id="rId3" Type="http://schemas.openxmlformats.org/officeDocument/2006/relationships/image" Target="../media/image36.png"/><Relationship Id="rId7" Type="http://schemas.openxmlformats.org/officeDocument/2006/relationships/image" Target="../media/image2100.emf"/><Relationship Id="rId12" Type="http://schemas.openxmlformats.org/officeDocument/2006/relationships/customXml" Target="../ink/ink595.xml"/><Relationship Id="rId17" Type="http://schemas.openxmlformats.org/officeDocument/2006/relationships/image" Target="../media/image2600.emf"/><Relationship Id="rId2" Type="http://schemas.openxmlformats.org/officeDocument/2006/relationships/notesSlide" Target="../notesSlides/notesSlide52.xml"/><Relationship Id="rId16" Type="http://schemas.openxmlformats.org/officeDocument/2006/relationships/customXml" Target="../ink/ink597.xml"/><Relationship Id="rId1" Type="http://schemas.openxmlformats.org/officeDocument/2006/relationships/slideLayout" Target="../slideLayouts/slideLayout2.xml"/><Relationship Id="rId6" Type="http://schemas.openxmlformats.org/officeDocument/2006/relationships/customXml" Target="../ink/ink592.xml"/><Relationship Id="rId11" Type="http://schemas.openxmlformats.org/officeDocument/2006/relationships/image" Target="../media/image2300.emf"/><Relationship Id="rId5" Type="http://schemas.openxmlformats.org/officeDocument/2006/relationships/image" Target="../media/image2000.emf"/><Relationship Id="rId15" Type="http://schemas.openxmlformats.org/officeDocument/2006/relationships/image" Target="../media/image2500.emf"/><Relationship Id="rId10" Type="http://schemas.openxmlformats.org/officeDocument/2006/relationships/customXml" Target="../ink/ink594.xml"/><Relationship Id="rId19" Type="http://schemas.openxmlformats.org/officeDocument/2006/relationships/image" Target="../media/image2700.emf"/><Relationship Id="rId4" Type="http://schemas.openxmlformats.org/officeDocument/2006/relationships/customXml" Target="../ink/ink591.xml"/><Relationship Id="rId9" Type="http://schemas.openxmlformats.org/officeDocument/2006/relationships/image" Target="../media/image2200.emf"/><Relationship Id="rId14" Type="http://schemas.openxmlformats.org/officeDocument/2006/relationships/customXml" Target="../ink/ink596.xml"/></Relationships>
</file>

<file path=ppt/slides/_rels/slide5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3.xml"/><Relationship Id="rId1" Type="http://schemas.openxmlformats.org/officeDocument/2006/relationships/slideLayout" Target="../slideLayouts/slideLayout2.xml"/><Relationship Id="rId5" Type="http://schemas.openxmlformats.org/officeDocument/2006/relationships/image" Target="../media/image315.emf"/><Relationship Id="rId4" Type="http://schemas.openxmlformats.org/officeDocument/2006/relationships/customXml" Target="../ink/ink599.xml"/></Relationships>
</file>

<file path=ppt/slides/_rels/slide5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5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5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5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58.xml.rels><?xml version="1.0" encoding="UTF-8" standalone="yes"?>
<Relationships xmlns="http://schemas.openxmlformats.org/package/2006/relationships"><Relationship Id="rId8" Type="http://schemas.openxmlformats.org/officeDocument/2006/relationships/customXml" Target="../ink/ink602.xml"/><Relationship Id="rId13" Type="http://schemas.openxmlformats.org/officeDocument/2006/relationships/image" Target="../media/image2961.emf"/><Relationship Id="rId18" Type="http://schemas.openxmlformats.org/officeDocument/2006/relationships/customXml" Target="../ink/ink607.xml"/><Relationship Id="rId26" Type="http://schemas.openxmlformats.org/officeDocument/2006/relationships/customXml" Target="../ink/ink611.xml"/><Relationship Id="rId3" Type="http://schemas.openxmlformats.org/officeDocument/2006/relationships/image" Target="../media/image38.png"/><Relationship Id="rId21" Type="http://schemas.openxmlformats.org/officeDocument/2006/relationships/image" Target="../media/image3001.emf"/><Relationship Id="rId34" Type="http://schemas.openxmlformats.org/officeDocument/2006/relationships/customXml" Target="../ink/ink615.xml"/><Relationship Id="rId7" Type="http://schemas.openxmlformats.org/officeDocument/2006/relationships/image" Target="../media/image2931.emf"/><Relationship Id="rId12" Type="http://schemas.openxmlformats.org/officeDocument/2006/relationships/customXml" Target="../ink/ink604.xml"/><Relationship Id="rId17" Type="http://schemas.openxmlformats.org/officeDocument/2006/relationships/image" Target="../media/image2981.emf"/><Relationship Id="rId25" Type="http://schemas.openxmlformats.org/officeDocument/2006/relationships/image" Target="../media/image3021.emf"/><Relationship Id="rId33" Type="http://schemas.openxmlformats.org/officeDocument/2006/relationships/image" Target="../media/image3071.emf"/><Relationship Id="rId2" Type="http://schemas.openxmlformats.org/officeDocument/2006/relationships/notesSlide" Target="../notesSlides/notesSlide58.xml"/><Relationship Id="rId16" Type="http://schemas.openxmlformats.org/officeDocument/2006/relationships/customXml" Target="../ink/ink606.xml"/><Relationship Id="rId20" Type="http://schemas.openxmlformats.org/officeDocument/2006/relationships/customXml" Target="../ink/ink608.xml"/><Relationship Id="rId29" Type="http://schemas.openxmlformats.org/officeDocument/2006/relationships/image" Target="../media/image3040.emf"/><Relationship Id="rId1" Type="http://schemas.openxmlformats.org/officeDocument/2006/relationships/slideLayout" Target="../slideLayouts/slideLayout2.xml"/><Relationship Id="rId6" Type="http://schemas.openxmlformats.org/officeDocument/2006/relationships/customXml" Target="../ink/ink601.xml"/><Relationship Id="rId11" Type="http://schemas.openxmlformats.org/officeDocument/2006/relationships/image" Target="../media/image2951.emf"/><Relationship Id="rId24" Type="http://schemas.openxmlformats.org/officeDocument/2006/relationships/customXml" Target="../ink/ink610.xml"/><Relationship Id="rId32" Type="http://schemas.openxmlformats.org/officeDocument/2006/relationships/customXml" Target="../ink/ink614.xml"/><Relationship Id="rId5" Type="http://schemas.openxmlformats.org/officeDocument/2006/relationships/image" Target="../media/image2921.emf"/><Relationship Id="rId15" Type="http://schemas.openxmlformats.org/officeDocument/2006/relationships/image" Target="../media/image2971.emf"/><Relationship Id="rId23" Type="http://schemas.openxmlformats.org/officeDocument/2006/relationships/image" Target="../media/image3011.emf"/><Relationship Id="rId28" Type="http://schemas.openxmlformats.org/officeDocument/2006/relationships/customXml" Target="../ink/ink612.xml"/><Relationship Id="rId10" Type="http://schemas.openxmlformats.org/officeDocument/2006/relationships/customXml" Target="../ink/ink603.xml"/><Relationship Id="rId19" Type="http://schemas.openxmlformats.org/officeDocument/2006/relationships/image" Target="../media/image2991.emf"/><Relationship Id="rId31" Type="http://schemas.openxmlformats.org/officeDocument/2006/relationships/image" Target="../media/image3050.emf"/><Relationship Id="rId4" Type="http://schemas.openxmlformats.org/officeDocument/2006/relationships/customXml" Target="../ink/ink600.xml"/><Relationship Id="rId9" Type="http://schemas.openxmlformats.org/officeDocument/2006/relationships/image" Target="../media/image2941.emf"/><Relationship Id="rId14" Type="http://schemas.openxmlformats.org/officeDocument/2006/relationships/customXml" Target="../ink/ink605.xml"/><Relationship Id="rId22" Type="http://schemas.openxmlformats.org/officeDocument/2006/relationships/customXml" Target="../ink/ink609.xml"/><Relationship Id="rId27" Type="http://schemas.openxmlformats.org/officeDocument/2006/relationships/image" Target="../media/image3031.emf"/><Relationship Id="rId30" Type="http://schemas.openxmlformats.org/officeDocument/2006/relationships/customXml" Target="../ink/ink613.xml"/><Relationship Id="rId35" Type="http://schemas.openxmlformats.org/officeDocument/2006/relationships/image" Target="../media/image3080.emf"/></Relationships>
</file>

<file path=ppt/slides/_rels/slide5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3" Type="http://schemas.openxmlformats.org/officeDocument/2006/relationships/customXml" Target="../ink/ink28.xml"/><Relationship Id="rId18" Type="http://schemas.openxmlformats.org/officeDocument/2006/relationships/image" Target="../media/image32.emf"/><Relationship Id="rId26" Type="http://schemas.openxmlformats.org/officeDocument/2006/relationships/image" Target="../media/image36.emf"/><Relationship Id="rId39" Type="http://schemas.openxmlformats.org/officeDocument/2006/relationships/customXml" Target="../ink/ink41.xml"/><Relationship Id="rId21" Type="http://schemas.openxmlformats.org/officeDocument/2006/relationships/customXml" Target="../ink/ink32.xml"/><Relationship Id="rId34" Type="http://schemas.openxmlformats.org/officeDocument/2006/relationships/image" Target="../media/image40.emf"/><Relationship Id="rId42" Type="http://schemas.openxmlformats.org/officeDocument/2006/relationships/image" Target="../media/image44.emf"/><Relationship Id="rId47" Type="http://schemas.openxmlformats.org/officeDocument/2006/relationships/customXml" Target="../ink/ink45.xml"/><Relationship Id="rId50" Type="http://schemas.openxmlformats.org/officeDocument/2006/relationships/image" Target="../media/image48.emf"/><Relationship Id="rId55" Type="http://schemas.openxmlformats.org/officeDocument/2006/relationships/customXml" Target="../ink/ink49.xml"/><Relationship Id="rId7" Type="http://schemas.openxmlformats.org/officeDocument/2006/relationships/customXml" Target="../ink/ink25.xml"/><Relationship Id="rId2" Type="http://schemas.openxmlformats.org/officeDocument/2006/relationships/notesSlide" Target="../notesSlides/notesSlide6.xml"/><Relationship Id="rId16" Type="http://schemas.openxmlformats.org/officeDocument/2006/relationships/image" Target="../media/image31.emf"/><Relationship Id="rId20" Type="http://schemas.openxmlformats.org/officeDocument/2006/relationships/image" Target="../media/image33.emf"/><Relationship Id="rId29" Type="http://schemas.openxmlformats.org/officeDocument/2006/relationships/customXml" Target="../ink/ink36.xml"/><Relationship Id="rId41" Type="http://schemas.openxmlformats.org/officeDocument/2006/relationships/customXml" Target="../ink/ink42.xml"/><Relationship Id="rId54" Type="http://schemas.openxmlformats.org/officeDocument/2006/relationships/image" Target="../media/image50.emf"/><Relationship Id="rId62" Type="http://schemas.openxmlformats.org/officeDocument/2006/relationships/image" Target="../media/image54.emf"/><Relationship Id="rId1" Type="http://schemas.openxmlformats.org/officeDocument/2006/relationships/slideLayout" Target="../slideLayouts/slideLayout2.xml"/><Relationship Id="rId6" Type="http://schemas.openxmlformats.org/officeDocument/2006/relationships/image" Target="../media/image26.emf"/><Relationship Id="rId11" Type="http://schemas.openxmlformats.org/officeDocument/2006/relationships/customXml" Target="../ink/ink27.xml"/><Relationship Id="rId24" Type="http://schemas.openxmlformats.org/officeDocument/2006/relationships/image" Target="../media/image35.emf"/><Relationship Id="rId32" Type="http://schemas.openxmlformats.org/officeDocument/2006/relationships/image" Target="../media/image39.emf"/><Relationship Id="rId37" Type="http://schemas.openxmlformats.org/officeDocument/2006/relationships/customXml" Target="../ink/ink40.xml"/><Relationship Id="rId40" Type="http://schemas.openxmlformats.org/officeDocument/2006/relationships/image" Target="../media/image43.emf"/><Relationship Id="rId45" Type="http://schemas.openxmlformats.org/officeDocument/2006/relationships/customXml" Target="../ink/ink44.xml"/><Relationship Id="rId53" Type="http://schemas.openxmlformats.org/officeDocument/2006/relationships/customXml" Target="../ink/ink48.xml"/><Relationship Id="rId58" Type="http://schemas.openxmlformats.org/officeDocument/2006/relationships/image" Target="../media/image52.emf"/><Relationship Id="rId5" Type="http://schemas.openxmlformats.org/officeDocument/2006/relationships/customXml" Target="../ink/ink24.xml"/><Relationship Id="rId15" Type="http://schemas.openxmlformats.org/officeDocument/2006/relationships/customXml" Target="../ink/ink29.xml"/><Relationship Id="rId23" Type="http://schemas.openxmlformats.org/officeDocument/2006/relationships/customXml" Target="../ink/ink33.xml"/><Relationship Id="rId28" Type="http://schemas.openxmlformats.org/officeDocument/2006/relationships/image" Target="../media/image37.emf"/><Relationship Id="rId36" Type="http://schemas.openxmlformats.org/officeDocument/2006/relationships/image" Target="../media/image41.emf"/><Relationship Id="rId49" Type="http://schemas.openxmlformats.org/officeDocument/2006/relationships/customXml" Target="../ink/ink46.xml"/><Relationship Id="rId57" Type="http://schemas.openxmlformats.org/officeDocument/2006/relationships/customXml" Target="../ink/ink50.xml"/><Relationship Id="rId61" Type="http://schemas.openxmlformats.org/officeDocument/2006/relationships/customXml" Target="../ink/ink52.xml"/><Relationship Id="rId10" Type="http://schemas.openxmlformats.org/officeDocument/2006/relationships/image" Target="../media/image28.emf"/><Relationship Id="rId19" Type="http://schemas.openxmlformats.org/officeDocument/2006/relationships/customXml" Target="../ink/ink31.xml"/><Relationship Id="rId31" Type="http://schemas.openxmlformats.org/officeDocument/2006/relationships/customXml" Target="../ink/ink37.xml"/><Relationship Id="rId44" Type="http://schemas.openxmlformats.org/officeDocument/2006/relationships/image" Target="../media/image45.emf"/><Relationship Id="rId52" Type="http://schemas.openxmlformats.org/officeDocument/2006/relationships/image" Target="../media/image49.emf"/><Relationship Id="rId60" Type="http://schemas.openxmlformats.org/officeDocument/2006/relationships/image" Target="../media/image53.emf"/><Relationship Id="rId4" Type="http://schemas.openxmlformats.org/officeDocument/2006/relationships/image" Target="../media/image25.emf"/><Relationship Id="rId9" Type="http://schemas.openxmlformats.org/officeDocument/2006/relationships/customXml" Target="../ink/ink26.xml"/><Relationship Id="rId14" Type="http://schemas.openxmlformats.org/officeDocument/2006/relationships/image" Target="../media/image30.emf"/><Relationship Id="rId22" Type="http://schemas.openxmlformats.org/officeDocument/2006/relationships/image" Target="../media/image34.emf"/><Relationship Id="rId27" Type="http://schemas.openxmlformats.org/officeDocument/2006/relationships/customXml" Target="../ink/ink35.xml"/><Relationship Id="rId30" Type="http://schemas.openxmlformats.org/officeDocument/2006/relationships/image" Target="../media/image38.emf"/><Relationship Id="rId35" Type="http://schemas.openxmlformats.org/officeDocument/2006/relationships/customXml" Target="../ink/ink39.xml"/><Relationship Id="rId43" Type="http://schemas.openxmlformats.org/officeDocument/2006/relationships/customXml" Target="../ink/ink43.xml"/><Relationship Id="rId48" Type="http://schemas.openxmlformats.org/officeDocument/2006/relationships/image" Target="../media/image47.emf"/><Relationship Id="rId56" Type="http://schemas.openxmlformats.org/officeDocument/2006/relationships/image" Target="../media/image51.emf"/><Relationship Id="rId8" Type="http://schemas.openxmlformats.org/officeDocument/2006/relationships/image" Target="../media/image27.emf"/><Relationship Id="rId51" Type="http://schemas.openxmlformats.org/officeDocument/2006/relationships/customXml" Target="../ink/ink47.xml"/><Relationship Id="rId3" Type="http://schemas.openxmlformats.org/officeDocument/2006/relationships/customXml" Target="../ink/ink23.xml"/><Relationship Id="rId12" Type="http://schemas.openxmlformats.org/officeDocument/2006/relationships/image" Target="../media/image29.emf"/><Relationship Id="rId17" Type="http://schemas.openxmlformats.org/officeDocument/2006/relationships/customXml" Target="../ink/ink30.xml"/><Relationship Id="rId25" Type="http://schemas.openxmlformats.org/officeDocument/2006/relationships/customXml" Target="../ink/ink34.xml"/><Relationship Id="rId33" Type="http://schemas.openxmlformats.org/officeDocument/2006/relationships/customXml" Target="../ink/ink38.xml"/><Relationship Id="rId38" Type="http://schemas.openxmlformats.org/officeDocument/2006/relationships/image" Target="../media/image42.emf"/><Relationship Id="rId46" Type="http://schemas.openxmlformats.org/officeDocument/2006/relationships/image" Target="../media/image46.emf"/><Relationship Id="rId59" Type="http://schemas.openxmlformats.org/officeDocument/2006/relationships/customXml" Target="../ink/ink51.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6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2.xml"/><Relationship Id="rId1" Type="http://schemas.openxmlformats.org/officeDocument/2006/relationships/slideLayout" Target="../slideLayouts/slideLayout2.xml"/><Relationship Id="rId6" Type="http://schemas.openxmlformats.org/officeDocument/2006/relationships/image" Target="../media/image220.emf"/><Relationship Id="rId5" Type="http://schemas.openxmlformats.org/officeDocument/2006/relationships/customXml" Target="../ink/ink616.xml"/><Relationship Id="rId4" Type="http://schemas.openxmlformats.org/officeDocument/2006/relationships/image" Target="../media/image42.png"/></Relationships>
</file>

<file path=ppt/slides/_rels/slide63.xml.rels><?xml version="1.0" encoding="UTF-8" standalone="yes"?>
<Relationships xmlns="http://schemas.openxmlformats.org/package/2006/relationships"><Relationship Id="rId8" Type="http://schemas.openxmlformats.org/officeDocument/2006/relationships/image" Target="../media/image222.emf"/><Relationship Id="rId13" Type="http://schemas.openxmlformats.org/officeDocument/2006/relationships/customXml" Target="../ink/ink621.xml"/><Relationship Id="rId18" Type="http://schemas.openxmlformats.org/officeDocument/2006/relationships/image" Target="../media/image333.emf"/><Relationship Id="rId26" Type="http://schemas.openxmlformats.org/officeDocument/2006/relationships/image" Target="../media/image337.emf"/><Relationship Id="rId39" Type="http://schemas.openxmlformats.org/officeDocument/2006/relationships/customXml" Target="../ink/ink634.xml"/><Relationship Id="rId3" Type="http://schemas.openxmlformats.org/officeDocument/2006/relationships/image" Target="../media/image41.png"/><Relationship Id="rId21" Type="http://schemas.openxmlformats.org/officeDocument/2006/relationships/customXml" Target="../ink/ink625.xml"/><Relationship Id="rId34" Type="http://schemas.openxmlformats.org/officeDocument/2006/relationships/image" Target="../media/image342.emf"/><Relationship Id="rId42" Type="http://schemas.openxmlformats.org/officeDocument/2006/relationships/image" Target="../media/image346.emf"/><Relationship Id="rId7" Type="http://schemas.openxmlformats.org/officeDocument/2006/relationships/customXml" Target="../ink/ink618.xml"/><Relationship Id="rId12" Type="http://schemas.openxmlformats.org/officeDocument/2006/relationships/image" Target="../media/image329.emf"/><Relationship Id="rId17" Type="http://schemas.openxmlformats.org/officeDocument/2006/relationships/customXml" Target="../ink/ink623.xml"/><Relationship Id="rId25" Type="http://schemas.openxmlformats.org/officeDocument/2006/relationships/customXml" Target="../ink/ink627.xml"/><Relationship Id="rId33" Type="http://schemas.openxmlformats.org/officeDocument/2006/relationships/customXml" Target="../ink/ink631.xml"/><Relationship Id="rId38" Type="http://schemas.openxmlformats.org/officeDocument/2006/relationships/image" Target="../media/image344.emf"/><Relationship Id="rId46" Type="http://schemas.openxmlformats.org/officeDocument/2006/relationships/image" Target="../media/image348.emf"/><Relationship Id="rId2" Type="http://schemas.openxmlformats.org/officeDocument/2006/relationships/notesSlide" Target="../notesSlides/notesSlide63.xml"/><Relationship Id="rId16" Type="http://schemas.openxmlformats.org/officeDocument/2006/relationships/image" Target="../media/image332.emf"/><Relationship Id="rId20" Type="http://schemas.openxmlformats.org/officeDocument/2006/relationships/image" Target="../media/image334.emf"/><Relationship Id="rId29" Type="http://schemas.openxmlformats.org/officeDocument/2006/relationships/customXml" Target="../ink/ink629.xml"/><Relationship Id="rId41" Type="http://schemas.openxmlformats.org/officeDocument/2006/relationships/customXml" Target="../ink/ink635.xml"/><Relationship Id="rId1" Type="http://schemas.openxmlformats.org/officeDocument/2006/relationships/slideLayout" Target="../slideLayouts/slideLayout2.xml"/><Relationship Id="rId6" Type="http://schemas.openxmlformats.org/officeDocument/2006/relationships/image" Target="../media/image221.emf"/><Relationship Id="rId11" Type="http://schemas.openxmlformats.org/officeDocument/2006/relationships/customXml" Target="../ink/ink620.xml"/><Relationship Id="rId24" Type="http://schemas.openxmlformats.org/officeDocument/2006/relationships/image" Target="../media/image336.emf"/><Relationship Id="rId32" Type="http://schemas.openxmlformats.org/officeDocument/2006/relationships/image" Target="../media/image340.emf"/><Relationship Id="rId37" Type="http://schemas.openxmlformats.org/officeDocument/2006/relationships/customXml" Target="../ink/ink633.xml"/><Relationship Id="rId40" Type="http://schemas.openxmlformats.org/officeDocument/2006/relationships/image" Target="../media/image345.emf"/><Relationship Id="rId45" Type="http://schemas.openxmlformats.org/officeDocument/2006/relationships/customXml" Target="../ink/ink637.xml"/><Relationship Id="rId5" Type="http://schemas.openxmlformats.org/officeDocument/2006/relationships/customXml" Target="../ink/ink617.xml"/><Relationship Id="rId15" Type="http://schemas.openxmlformats.org/officeDocument/2006/relationships/customXml" Target="../ink/ink622.xml"/><Relationship Id="rId23" Type="http://schemas.openxmlformats.org/officeDocument/2006/relationships/customXml" Target="../ink/ink626.xml"/><Relationship Id="rId28" Type="http://schemas.openxmlformats.org/officeDocument/2006/relationships/image" Target="../media/image338.emf"/><Relationship Id="rId36" Type="http://schemas.openxmlformats.org/officeDocument/2006/relationships/image" Target="../media/image343.emf"/><Relationship Id="rId10" Type="http://schemas.openxmlformats.org/officeDocument/2006/relationships/image" Target="../media/image328.emf"/><Relationship Id="rId19" Type="http://schemas.openxmlformats.org/officeDocument/2006/relationships/customXml" Target="../ink/ink624.xml"/><Relationship Id="rId31" Type="http://schemas.openxmlformats.org/officeDocument/2006/relationships/customXml" Target="../ink/ink630.xml"/><Relationship Id="rId44" Type="http://schemas.openxmlformats.org/officeDocument/2006/relationships/image" Target="../media/image347.emf"/><Relationship Id="rId4" Type="http://schemas.openxmlformats.org/officeDocument/2006/relationships/image" Target="../media/image42.png"/><Relationship Id="rId9" Type="http://schemas.openxmlformats.org/officeDocument/2006/relationships/customXml" Target="../ink/ink619.xml"/><Relationship Id="rId14" Type="http://schemas.openxmlformats.org/officeDocument/2006/relationships/image" Target="../media/image330.emf"/><Relationship Id="rId22" Type="http://schemas.openxmlformats.org/officeDocument/2006/relationships/image" Target="../media/image335.emf"/><Relationship Id="rId27" Type="http://schemas.openxmlformats.org/officeDocument/2006/relationships/customXml" Target="../ink/ink628.xml"/><Relationship Id="rId30" Type="http://schemas.openxmlformats.org/officeDocument/2006/relationships/image" Target="../media/image339.emf"/><Relationship Id="rId35" Type="http://schemas.openxmlformats.org/officeDocument/2006/relationships/customXml" Target="../ink/ink632.xml"/><Relationship Id="rId43" Type="http://schemas.openxmlformats.org/officeDocument/2006/relationships/customXml" Target="../ink/ink636.xml"/></Relationships>
</file>

<file path=ppt/slides/_rels/slide6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4.xml"/><Relationship Id="rId1" Type="http://schemas.openxmlformats.org/officeDocument/2006/relationships/slideLayout" Target="../slideLayouts/slideLayout2.xml"/><Relationship Id="rId6" Type="http://schemas.openxmlformats.org/officeDocument/2006/relationships/image" Target="../media/image349.emf"/><Relationship Id="rId5" Type="http://schemas.openxmlformats.org/officeDocument/2006/relationships/customXml" Target="../ink/ink638.xml"/><Relationship Id="rId4" Type="http://schemas.openxmlformats.org/officeDocument/2006/relationships/image" Target="../media/image42.png"/></Relationships>
</file>

<file path=ppt/slides/_rels/slide65.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352.emf"/><Relationship Id="rId2" Type="http://schemas.openxmlformats.org/officeDocument/2006/relationships/notesSlide" Target="../notesSlides/notesSlide65.xml"/><Relationship Id="rId1" Type="http://schemas.openxmlformats.org/officeDocument/2006/relationships/slideLayout" Target="../slideLayouts/slideLayout2.xml"/><Relationship Id="rId6" Type="http://schemas.openxmlformats.org/officeDocument/2006/relationships/customXml" Target="../ink/ink639.xml"/><Relationship Id="rId5" Type="http://schemas.openxmlformats.org/officeDocument/2006/relationships/image" Target="../media/image43.png"/><Relationship Id="rId4" Type="http://schemas.openxmlformats.org/officeDocument/2006/relationships/image" Target="../media/image42.png"/></Relationships>
</file>

<file path=ppt/slides/_rels/slide66.xml.rels><?xml version="1.0" encoding="UTF-8" standalone="yes"?>
<Relationships xmlns="http://schemas.openxmlformats.org/package/2006/relationships"><Relationship Id="rId8" Type="http://schemas.openxmlformats.org/officeDocument/2006/relationships/image" Target="../media/image354.emf"/><Relationship Id="rId3" Type="http://schemas.openxmlformats.org/officeDocument/2006/relationships/image" Target="../media/image41.png"/><Relationship Id="rId7" Type="http://schemas.openxmlformats.org/officeDocument/2006/relationships/customXml" Target="../ink/ink640.xml"/><Relationship Id="rId2" Type="http://schemas.openxmlformats.org/officeDocument/2006/relationships/notesSlide" Target="../notesSlides/notesSlide66.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67.xml.rels><?xml version="1.0" encoding="UTF-8" standalone="yes"?>
<Relationships xmlns="http://schemas.openxmlformats.org/package/2006/relationships"><Relationship Id="rId8" Type="http://schemas.openxmlformats.org/officeDocument/2006/relationships/image" Target="../media/image355.emf"/><Relationship Id="rId3" Type="http://schemas.openxmlformats.org/officeDocument/2006/relationships/image" Target="../media/image41.png"/><Relationship Id="rId7" Type="http://schemas.openxmlformats.org/officeDocument/2006/relationships/customXml" Target="../ink/ink641.xml"/><Relationship Id="rId2" Type="http://schemas.openxmlformats.org/officeDocument/2006/relationships/notesSlide" Target="../notesSlides/notesSlide67.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10" Type="http://schemas.openxmlformats.org/officeDocument/2006/relationships/image" Target="../media/image356.emf"/><Relationship Id="rId4" Type="http://schemas.openxmlformats.org/officeDocument/2006/relationships/image" Target="../media/image42.png"/><Relationship Id="rId9" Type="http://schemas.openxmlformats.org/officeDocument/2006/relationships/customXml" Target="../ink/ink642.xml"/></Relationships>
</file>

<file path=ppt/slides/_rels/slide68.xml.rels><?xml version="1.0" encoding="UTF-8" standalone="yes"?>
<Relationships xmlns="http://schemas.openxmlformats.org/package/2006/relationships"><Relationship Id="rId13" Type="http://schemas.openxmlformats.org/officeDocument/2006/relationships/customXml" Target="../ink/ink646.xml"/><Relationship Id="rId18" Type="http://schemas.openxmlformats.org/officeDocument/2006/relationships/image" Target="../media/image363.emf"/><Relationship Id="rId26" Type="http://schemas.openxmlformats.org/officeDocument/2006/relationships/image" Target="../media/image367.emf"/><Relationship Id="rId39" Type="http://schemas.openxmlformats.org/officeDocument/2006/relationships/customXml" Target="../ink/ink659.xml"/><Relationship Id="rId3" Type="http://schemas.openxmlformats.org/officeDocument/2006/relationships/image" Target="../media/image41.png"/><Relationship Id="rId21" Type="http://schemas.openxmlformats.org/officeDocument/2006/relationships/customXml" Target="../ink/ink650.xml"/><Relationship Id="rId34" Type="http://schemas.openxmlformats.org/officeDocument/2006/relationships/image" Target="../media/image372.emf"/><Relationship Id="rId42" Type="http://schemas.openxmlformats.org/officeDocument/2006/relationships/image" Target="../media/image376.emf"/><Relationship Id="rId47" Type="http://schemas.openxmlformats.org/officeDocument/2006/relationships/customXml" Target="../ink/ink663.xml"/><Relationship Id="rId50" Type="http://schemas.openxmlformats.org/officeDocument/2006/relationships/image" Target="../media/image380.emf"/><Relationship Id="rId7" Type="http://schemas.openxmlformats.org/officeDocument/2006/relationships/customXml" Target="../ink/ink643.xml"/><Relationship Id="rId12" Type="http://schemas.openxmlformats.org/officeDocument/2006/relationships/image" Target="../media/image359.emf"/><Relationship Id="rId17" Type="http://schemas.openxmlformats.org/officeDocument/2006/relationships/customXml" Target="../ink/ink648.xml"/><Relationship Id="rId25" Type="http://schemas.openxmlformats.org/officeDocument/2006/relationships/customXml" Target="../ink/ink652.xml"/><Relationship Id="rId33" Type="http://schemas.openxmlformats.org/officeDocument/2006/relationships/customXml" Target="../ink/ink656.xml"/><Relationship Id="rId38" Type="http://schemas.openxmlformats.org/officeDocument/2006/relationships/image" Target="../media/image374.emf"/><Relationship Id="rId46" Type="http://schemas.openxmlformats.org/officeDocument/2006/relationships/image" Target="../media/image378.emf"/><Relationship Id="rId2" Type="http://schemas.openxmlformats.org/officeDocument/2006/relationships/notesSlide" Target="../notesSlides/notesSlide68.xml"/><Relationship Id="rId16" Type="http://schemas.openxmlformats.org/officeDocument/2006/relationships/image" Target="../media/image362.emf"/><Relationship Id="rId20" Type="http://schemas.openxmlformats.org/officeDocument/2006/relationships/image" Target="../media/image364.emf"/><Relationship Id="rId29" Type="http://schemas.openxmlformats.org/officeDocument/2006/relationships/customXml" Target="../ink/ink654.xml"/><Relationship Id="rId41" Type="http://schemas.openxmlformats.org/officeDocument/2006/relationships/customXml" Target="../ink/ink660.xml"/><Relationship Id="rId54" Type="http://schemas.openxmlformats.org/officeDocument/2006/relationships/image" Target="../media/image383.emf"/><Relationship Id="rId1" Type="http://schemas.openxmlformats.org/officeDocument/2006/relationships/slideLayout" Target="../slideLayouts/slideLayout2.xml"/><Relationship Id="rId6" Type="http://schemas.openxmlformats.org/officeDocument/2006/relationships/image" Target="../media/image44.png"/><Relationship Id="rId11" Type="http://schemas.openxmlformats.org/officeDocument/2006/relationships/customXml" Target="../ink/ink645.xml"/><Relationship Id="rId24" Type="http://schemas.openxmlformats.org/officeDocument/2006/relationships/image" Target="../media/image366.emf"/><Relationship Id="rId32" Type="http://schemas.openxmlformats.org/officeDocument/2006/relationships/image" Target="../media/image370.emf"/><Relationship Id="rId37" Type="http://schemas.openxmlformats.org/officeDocument/2006/relationships/customXml" Target="../ink/ink658.xml"/><Relationship Id="rId40" Type="http://schemas.openxmlformats.org/officeDocument/2006/relationships/image" Target="../media/image375.emf"/><Relationship Id="rId45" Type="http://schemas.openxmlformats.org/officeDocument/2006/relationships/customXml" Target="../ink/ink662.xml"/><Relationship Id="rId53" Type="http://schemas.openxmlformats.org/officeDocument/2006/relationships/customXml" Target="../ink/ink666.xml"/><Relationship Id="rId5" Type="http://schemas.openxmlformats.org/officeDocument/2006/relationships/image" Target="../media/image43.png"/><Relationship Id="rId15" Type="http://schemas.openxmlformats.org/officeDocument/2006/relationships/customXml" Target="../ink/ink647.xml"/><Relationship Id="rId23" Type="http://schemas.openxmlformats.org/officeDocument/2006/relationships/customXml" Target="../ink/ink651.xml"/><Relationship Id="rId28" Type="http://schemas.openxmlformats.org/officeDocument/2006/relationships/image" Target="../media/image368.emf"/><Relationship Id="rId36" Type="http://schemas.openxmlformats.org/officeDocument/2006/relationships/image" Target="../media/image373.emf"/><Relationship Id="rId49" Type="http://schemas.openxmlformats.org/officeDocument/2006/relationships/customXml" Target="../ink/ink664.xml"/><Relationship Id="rId10" Type="http://schemas.openxmlformats.org/officeDocument/2006/relationships/image" Target="../media/image358.emf"/><Relationship Id="rId19" Type="http://schemas.openxmlformats.org/officeDocument/2006/relationships/customXml" Target="../ink/ink649.xml"/><Relationship Id="rId31" Type="http://schemas.openxmlformats.org/officeDocument/2006/relationships/customXml" Target="../ink/ink655.xml"/><Relationship Id="rId44" Type="http://schemas.openxmlformats.org/officeDocument/2006/relationships/image" Target="../media/image377.emf"/><Relationship Id="rId52" Type="http://schemas.openxmlformats.org/officeDocument/2006/relationships/image" Target="../media/image382.emf"/><Relationship Id="rId4" Type="http://schemas.openxmlformats.org/officeDocument/2006/relationships/image" Target="../media/image42.png"/><Relationship Id="rId9" Type="http://schemas.openxmlformats.org/officeDocument/2006/relationships/customXml" Target="../ink/ink644.xml"/><Relationship Id="rId14" Type="http://schemas.openxmlformats.org/officeDocument/2006/relationships/image" Target="../media/image360.emf"/><Relationship Id="rId22" Type="http://schemas.openxmlformats.org/officeDocument/2006/relationships/image" Target="../media/image365.emf"/><Relationship Id="rId27" Type="http://schemas.openxmlformats.org/officeDocument/2006/relationships/customXml" Target="../ink/ink653.xml"/><Relationship Id="rId30" Type="http://schemas.openxmlformats.org/officeDocument/2006/relationships/image" Target="../media/image369.emf"/><Relationship Id="rId35" Type="http://schemas.openxmlformats.org/officeDocument/2006/relationships/customXml" Target="../ink/ink657.xml"/><Relationship Id="rId43" Type="http://schemas.openxmlformats.org/officeDocument/2006/relationships/customXml" Target="../ink/ink661.xml"/><Relationship Id="rId48" Type="http://schemas.openxmlformats.org/officeDocument/2006/relationships/image" Target="../media/image379.emf"/><Relationship Id="rId8" Type="http://schemas.openxmlformats.org/officeDocument/2006/relationships/image" Target="../media/image357.emf"/><Relationship Id="rId51" Type="http://schemas.openxmlformats.org/officeDocument/2006/relationships/customXml" Target="../ink/ink665.xml"/></Relationships>
</file>

<file path=ppt/slides/_rels/slide6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9.xml"/><Relationship Id="rId1" Type="http://schemas.openxmlformats.org/officeDocument/2006/relationships/slideLayout" Target="../slideLayouts/slideLayout2.xml"/><Relationship Id="rId5" Type="http://schemas.openxmlformats.org/officeDocument/2006/relationships/image" Target="../media/image385.emf"/><Relationship Id="rId4" Type="http://schemas.openxmlformats.org/officeDocument/2006/relationships/customXml" Target="../ink/ink66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3" Type="http://schemas.openxmlformats.org/officeDocument/2006/relationships/image" Target="../media/image390.emf"/><Relationship Id="rId18" Type="http://schemas.openxmlformats.org/officeDocument/2006/relationships/customXml" Target="../ink/ink675.xml"/><Relationship Id="rId26" Type="http://schemas.openxmlformats.org/officeDocument/2006/relationships/customXml" Target="../ink/ink679.xml"/><Relationship Id="rId39" Type="http://schemas.openxmlformats.org/officeDocument/2006/relationships/image" Target="../media/image405.emf"/><Relationship Id="rId21" Type="http://schemas.openxmlformats.org/officeDocument/2006/relationships/image" Target="../media/image395.emf"/><Relationship Id="rId34" Type="http://schemas.openxmlformats.org/officeDocument/2006/relationships/customXml" Target="../ink/ink683.xml"/><Relationship Id="rId42" Type="http://schemas.openxmlformats.org/officeDocument/2006/relationships/customXml" Target="../ink/ink687.xml"/><Relationship Id="rId47" Type="http://schemas.openxmlformats.org/officeDocument/2006/relationships/image" Target="../media/image409.emf"/><Relationship Id="rId50" Type="http://schemas.openxmlformats.org/officeDocument/2006/relationships/customXml" Target="../ink/ink691.xml"/><Relationship Id="rId55" Type="http://schemas.openxmlformats.org/officeDocument/2006/relationships/image" Target="../media/image414.emf"/><Relationship Id="rId7" Type="http://schemas.openxmlformats.org/officeDocument/2006/relationships/image" Target="../media/image387.emf"/><Relationship Id="rId12" Type="http://schemas.openxmlformats.org/officeDocument/2006/relationships/customXml" Target="../ink/ink672.xml"/><Relationship Id="rId17" Type="http://schemas.openxmlformats.org/officeDocument/2006/relationships/image" Target="../media/image393.emf"/><Relationship Id="rId25" Type="http://schemas.openxmlformats.org/officeDocument/2006/relationships/image" Target="../media/image397.emf"/><Relationship Id="rId33" Type="http://schemas.openxmlformats.org/officeDocument/2006/relationships/image" Target="../media/image402.emf"/><Relationship Id="rId38" Type="http://schemas.openxmlformats.org/officeDocument/2006/relationships/customXml" Target="../ink/ink685.xml"/><Relationship Id="rId46" Type="http://schemas.openxmlformats.org/officeDocument/2006/relationships/customXml" Target="../ink/ink689.xml"/><Relationship Id="rId59" Type="http://schemas.openxmlformats.org/officeDocument/2006/relationships/image" Target="../media/image416.emf"/><Relationship Id="rId2" Type="http://schemas.openxmlformats.org/officeDocument/2006/relationships/notesSlide" Target="../notesSlides/notesSlide70.xml"/><Relationship Id="rId16" Type="http://schemas.openxmlformats.org/officeDocument/2006/relationships/customXml" Target="../ink/ink674.xml"/><Relationship Id="rId20" Type="http://schemas.openxmlformats.org/officeDocument/2006/relationships/customXml" Target="../ink/ink676.xml"/><Relationship Id="rId29" Type="http://schemas.openxmlformats.org/officeDocument/2006/relationships/image" Target="../media/image399.emf"/><Relationship Id="rId41" Type="http://schemas.openxmlformats.org/officeDocument/2006/relationships/image" Target="../media/image406.emf"/><Relationship Id="rId54" Type="http://schemas.openxmlformats.org/officeDocument/2006/relationships/customXml" Target="../ink/ink693.xml"/><Relationship Id="rId1" Type="http://schemas.openxmlformats.org/officeDocument/2006/relationships/slideLayout" Target="../slideLayouts/slideLayout2.xml"/><Relationship Id="rId6" Type="http://schemas.openxmlformats.org/officeDocument/2006/relationships/customXml" Target="../ink/ink669.xml"/><Relationship Id="rId11" Type="http://schemas.openxmlformats.org/officeDocument/2006/relationships/image" Target="../media/image389.emf"/><Relationship Id="rId24" Type="http://schemas.openxmlformats.org/officeDocument/2006/relationships/customXml" Target="../ink/ink678.xml"/><Relationship Id="rId32" Type="http://schemas.openxmlformats.org/officeDocument/2006/relationships/customXml" Target="../ink/ink682.xml"/><Relationship Id="rId37" Type="http://schemas.openxmlformats.org/officeDocument/2006/relationships/image" Target="../media/image404.emf"/><Relationship Id="rId40" Type="http://schemas.openxmlformats.org/officeDocument/2006/relationships/customXml" Target="../ink/ink686.xml"/><Relationship Id="rId45" Type="http://schemas.openxmlformats.org/officeDocument/2006/relationships/image" Target="../media/image408.emf"/><Relationship Id="rId53" Type="http://schemas.openxmlformats.org/officeDocument/2006/relationships/image" Target="../media/image413.emf"/><Relationship Id="rId58" Type="http://schemas.openxmlformats.org/officeDocument/2006/relationships/customXml" Target="../ink/ink695.xml"/><Relationship Id="rId5" Type="http://schemas.openxmlformats.org/officeDocument/2006/relationships/image" Target="../media/image386.emf"/><Relationship Id="rId15" Type="http://schemas.openxmlformats.org/officeDocument/2006/relationships/image" Target="../media/image392.emf"/><Relationship Id="rId23" Type="http://schemas.openxmlformats.org/officeDocument/2006/relationships/image" Target="../media/image396.emf"/><Relationship Id="rId28" Type="http://schemas.openxmlformats.org/officeDocument/2006/relationships/customXml" Target="../ink/ink680.xml"/><Relationship Id="rId36" Type="http://schemas.openxmlformats.org/officeDocument/2006/relationships/customXml" Target="../ink/ink684.xml"/><Relationship Id="rId49" Type="http://schemas.openxmlformats.org/officeDocument/2006/relationships/image" Target="../media/image410.emf"/><Relationship Id="rId57" Type="http://schemas.openxmlformats.org/officeDocument/2006/relationships/image" Target="../media/image415.emf"/><Relationship Id="rId10" Type="http://schemas.openxmlformats.org/officeDocument/2006/relationships/customXml" Target="../ink/ink671.xml"/><Relationship Id="rId19" Type="http://schemas.openxmlformats.org/officeDocument/2006/relationships/image" Target="../media/image394.emf"/><Relationship Id="rId31" Type="http://schemas.openxmlformats.org/officeDocument/2006/relationships/image" Target="../media/image400.emf"/><Relationship Id="rId44" Type="http://schemas.openxmlformats.org/officeDocument/2006/relationships/customXml" Target="../ink/ink688.xml"/><Relationship Id="rId52" Type="http://schemas.openxmlformats.org/officeDocument/2006/relationships/customXml" Target="../ink/ink692.xml"/><Relationship Id="rId4" Type="http://schemas.openxmlformats.org/officeDocument/2006/relationships/customXml" Target="../ink/ink668.xml"/><Relationship Id="rId9" Type="http://schemas.openxmlformats.org/officeDocument/2006/relationships/image" Target="../media/image388.emf"/><Relationship Id="rId14" Type="http://schemas.openxmlformats.org/officeDocument/2006/relationships/customXml" Target="../ink/ink673.xml"/><Relationship Id="rId22" Type="http://schemas.openxmlformats.org/officeDocument/2006/relationships/customXml" Target="../ink/ink677.xml"/><Relationship Id="rId27" Type="http://schemas.openxmlformats.org/officeDocument/2006/relationships/image" Target="../media/image398.emf"/><Relationship Id="rId30" Type="http://schemas.openxmlformats.org/officeDocument/2006/relationships/customXml" Target="../ink/ink681.xml"/><Relationship Id="rId35" Type="http://schemas.openxmlformats.org/officeDocument/2006/relationships/image" Target="../media/image403.emf"/><Relationship Id="rId43" Type="http://schemas.openxmlformats.org/officeDocument/2006/relationships/image" Target="../media/image407.emf"/><Relationship Id="rId48" Type="http://schemas.openxmlformats.org/officeDocument/2006/relationships/customXml" Target="../ink/ink690.xml"/><Relationship Id="rId56" Type="http://schemas.openxmlformats.org/officeDocument/2006/relationships/customXml" Target="../ink/ink694.xml"/><Relationship Id="rId8" Type="http://schemas.openxmlformats.org/officeDocument/2006/relationships/customXml" Target="../ink/ink670.xml"/><Relationship Id="rId51" Type="http://schemas.openxmlformats.org/officeDocument/2006/relationships/image" Target="../media/image412.emf"/><Relationship Id="rId3" Type="http://schemas.openxmlformats.org/officeDocument/2006/relationships/image" Target="../media/image45.png"/></Relationships>
</file>

<file path=ppt/slides/_rels/slide7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71.xml"/><Relationship Id="rId1" Type="http://schemas.openxmlformats.org/officeDocument/2006/relationships/slideLayout" Target="../slideLayouts/slideLayout2.xml"/><Relationship Id="rId5" Type="http://schemas.openxmlformats.org/officeDocument/2006/relationships/image" Target="../media/image417.emf"/><Relationship Id="rId4" Type="http://schemas.openxmlformats.org/officeDocument/2006/relationships/customXml" Target="../ink/ink696.xml"/></Relationships>
</file>

<file path=ppt/slides/_rels/slide7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73.xml"/><Relationship Id="rId1" Type="http://schemas.openxmlformats.org/officeDocument/2006/relationships/slideLayout" Target="../slideLayouts/slideLayout2.xml"/><Relationship Id="rId5" Type="http://schemas.openxmlformats.org/officeDocument/2006/relationships/image" Target="../media/image350.emf"/><Relationship Id="rId4" Type="http://schemas.openxmlformats.org/officeDocument/2006/relationships/customXml" Target="../ink/ink697.xml"/></Relationships>
</file>

<file path=ppt/slides/_rels/slide74.xml.rels><?xml version="1.0" encoding="UTF-8" standalone="yes"?>
<Relationships xmlns="http://schemas.openxmlformats.org/package/2006/relationships"><Relationship Id="rId8" Type="http://schemas.openxmlformats.org/officeDocument/2006/relationships/customXml" Target="../ink/ink698.xml"/><Relationship Id="rId13" Type="http://schemas.openxmlformats.org/officeDocument/2006/relationships/image" Target="../media/image353.emf"/><Relationship Id="rId3" Type="http://schemas.openxmlformats.org/officeDocument/2006/relationships/diagramData" Target="../diagrams/data9.xml"/><Relationship Id="rId7" Type="http://schemas.microsoft.com/office/2007/relationships/diagramDrawing" Target="../diagrams/drawing9.xml"/><Relationship Id="rId12" Type="http://schemas.openxmlformats.org/officeDocument/2006/relationships/customXml" Target="../ink/ink700.xml"/><Relationship Id="rId2" Type="http://schemas.openxmlformats.org/officeDocument/2006/relationships/notesSlide" Target="../notesSlides/notesSlide74.xml"/><Relationship Id="rId1" Type="http://schemas.openxmlformats.org/officeDocument/2006/relationships/slideLayout" Target="../slideLayouts/slideLayout2.xml"/><Relationship Id="rId6" Type="http://schemas.openxmlformats.org/officeDocument/2006/relationships/diagramColors" Target="../diagrams/colors9.xml"/><Relationship Id="rId11" Type="http://schemas.openxmlformats.org/officeDocument/2006/relationships/image" Target="../media/image3521.emf"/><Relationship Id="rId5" Type="http://schemas.openxmlformats.org/officeDocument/2006/relationships/diagramQuickStyle" Target="../diagrams/quickStyle9.xml"/><Relationship Id="rId10" Type="http://schemas.openxmlformats.org/officeDocument/2006/relationships/customXml" Target="../ink/ink699.xml"/><Relationship Id="rId4" Type="http://schemas.openxmlformats.org/officeDocument/2006/relationships/diagramLayout" Target="../diagrams/layout9.xml"/><Relationship Id="rId9" Type="http://schemas.openxmlformats.org/officeDocument/2006/relationships/image" Target="../media/image830.emf"/></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76.xml"/><Relationship Id="rId1" Type="http://schemas.openxmlformats.org/officeDocument/2006/relationships/slideLayout" Target="../slideLayouts/slideLayout2.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77.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77.xml"/><Relationship Id="rId1" Type="http://schemas.openxmlformats.org/officeDocument/2006/relationships/slideLayout" Target="../slideLayouts/slideLayout2.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78.xml.rels><?xml version="1.0" encoding="UTF-8" standalone="yes"?>
<Relationships xmlns="http://schemas.openxmlformats.org/package/2006/relationships"><Relationship Id="rId13" Type="http://schemas.openxmlformats.org/officeDocument/2006/relationships/customXml" Target="../ink/ink702.xml"/><Relationship Id="rId18" Type="http://schemas.openxmlformats.org/officeDocument/2006/relationships/image" Target="../media/image3070.emf"/><Relationship Id="rId26" Type="http://schemas.openxmlformats.org/officeDocument/2006/relationships/image" Target="../media/image3420.emf"/><Relationship Id="rId39" Type="http://schemas.openxmlformats.org/officeDocument/2006/relationships/customXml" Target="../ink/ink715.xml"/><Relationship Id="rId3" Type="http://schemas.openxmlformats.org/officeDocument/2006/relationships/diagramData" Target="../diagrams/data12.xml"/><Relationship Id="rId21" Type="http://schemas.openxmlformats.org/officeDocument/2006/relationships/customXml" Target="../ink/ink706.xml"/><Relationship Id="rId34" Type="http://schemas.openxmlformats.org/officeDocument/2006/relationships/image" Target="../media/image3820.emf"/><Relationship Id="rId42" Type="http://schemas.openxmlformats.org/officeDocument/2006/relationships/image" Target="../media/image313.emf"/><Relationship Id="rId47" Type="http://schemas.openxmlformats.org/officeDocument/2006/relationships/customXml" Target="../ink/ink719.xml"/><Relationship Id="rId50" Type="http://schemas.openxmlformats.org/officeDocument/2006/relationships/image" Target="../media/image318.emf"/><Relationship Id="rId7" Type="http://schemas.microsoft.com/office/2007/relationships/diagramDrawing" Target="../diagrams/drawing12.xml"/><Relationship Id="rId12" Type="http://schemas.openxmlformats.org/officeDocument/2006/relationships/image" Target="../media/image2311.emf"/><Relationship Id="rId17" Type="http://schemas.openxmlformats.org/officeDocument/2006/relationships/customXml" Target="../ink/ink704.xml"/><Relationship Id="rId25" Type="http://schemas.openxmlformats.org/officeDocument/2006/relationships/customXml" Target="../ink/ink708.xml"/><Relationship Id="rId33" Type="http://schemas.openxmlformats.org/officeDocument/2006/relationships/customXml" Target="../ink/ink712.xml"/><Relationship Id="rId38" Type="http://schemas.openxmlformats.org/officeDocument/2006/relationships/image" Target="../media/image310.emf"/><Relationship Id="rId46" Type="http://schemas.openxmlformats.org/officeDocument/2006/relationships/image" Target="../media/image316.emf"/><Relationship Id="rId2" Type="http://schemas.openxmlformats.org/officeDocument/2006/relationships/notesSlide" Target="../notesSlides/notesSlide78.xml"/><Relationship Id="rId16" Type="http://schemas.openxmlformats.org/officeDocument/2006/relationships/image" Target="../media/image2911.emf"/><Relationship Id="rId20" Type="http://schemas.openxmlformats.org/officeDocument/2006/relationships/image" Target="../media/image3120.emf"/><Relationship Id="rId29" Type="http://schemas.openxmlformats.org/officeDocument/2006/relationships/customXml" Target="../ink/ink710.xml"/><Relationship Id="rId41" Type="http://schemas.openxmlformats.org/officeDocument/2006/relationships/customXml" Target="../ink/ink716.xml"/><Relationship Id="rId54" Type="http://schemas.openxmlformats.org/officeDocument/2006/relationships/image" Target="../media/image320.emf"/><Relationship Id="rId1" Type="http://schemas.openxmlformats.org/officeDocument/2006/relationships/slideLayout" Target="../slideLayouts/slideLayout2.xml"/><Relationship Id="rId6" Type="http://schemas.openxmlformats.org/officeDocument/2006/relationships/diagramColors" Target="../diagrams/colors12.xml"/><Relationship Id="rId24" Type="http://schemas.openxmlformats.org/officeDocument/2006/relationships/image" Target="../media/image3320.emf"/><Relationship Id="rId32" Type="http://schemas.openxmlformats.org/officeDocument/2006/relationships/image" Target="../media/image3720.emf"/><Relationship Id="rId37" Type="http://schemas.openxmlformats.org/officeDocument/2006/relationships/customXml" Target="../ink/ink714.xml"/><Relationship Id="rId40" Type="http://schemas.openxmlformats.org/officeDocument/2006/relationships/image" Target="../media/image312.emf"/><Relationship Id="rId45" Type="http://schemas.openxmlformats.org/officeDocument/2006/relationships/customXml" Target="../ink/ink718.xml"/><Relationship Id="rId53" Type="http://schemas.openxmlformats.org/officeDocument/2006/relationships/customXml" Target="../ink/ink722.xml"/><Relationship Id="rId5" Type="http://schemas.openxmlformats.org/officeDocument/2006/relationships/diagramQuickStyle" Target="../diagrams/quickStyle12.xml"/><Relationship Id="rId15" Type="http://schemas.openxmlformats.org/officeDocument/2006/relationships/customXml" Target="../ink/ink703.xml"/><Relationship Id="rId23" Type="http://schemas.openxmlformats.org/officeDocument/2006/relationships/customXml" Target="../ink/ink707.xml"/><Relationship Id="rId28" Type="http://schemas.openxmlformats.org/officeDocument/2006/relationships/image" Target="../media/image3520.emf"/><Relationship Id="rId36" Type="http://schemas.openxmlformats.org/officeDocument/2006/relationships/image" Target="../media/image309.emf"/><Relationship Id="rId49" Type="http://schemas.openxmlformats.org/officeDocument/2006/relationships/customXml" Target="../ink/ink720.xml"/><Relationship Id="rId19" Type="http://schemas.openxmlformats.org/officeDocument/2006/relationships/customXml" Target="../ink/ink705.xml"/><Relationship Id="rId31" Type="http://schemas.openxmlformats.org/officeDocument/2006/relationships/customXml" Target="../ink/ink711.xml"/><Relationship Id="rId44" Type="http://schemas.openxmlformats.org/officeDocument/2006/relationships/image" Target="../media/image314.emf"/><Relationship Id="rId52" Type="http://schemas.openxmlformats.org/officeDocument/2006/relationships/image" Target="../media/image319.emf"/><Relationship Id="rId4" Type="http://schemas.openxmlformats.org/officeDocument/2006/relationships/diagramLayout" Target="../diagrams/layout12.xml"/><Relationship Id="rId9" Type="http://schemas.openxmlformats.org/officeDocument/2006/relationships/customXml" Target="../ink/ink701.xml"/><Relationship Id="rId14" Type="http://schemas.openxmlformats.org/officeDocument/2006/relationships/image" Target="../media/image2810.emf"/><Relationship Id="rId22" Type="http://schemas.openxmlformats.org/officeDocument/2006/relationships/image" Target="../media/image3220.emf"/><Relationship Id="rId27" Type="http://schemas.openxmlformats.org/officeDocument/2006/relationships/customXml" Target="../ink/ink709.xml"/><Relationship Id="rId30" Type="http://schemas.openxmlformats.org/officeDocument/2006/relationships/image" Target="../media/image3620.emf"/><Relationship Id="rId35" Type="http://schemas.openxmlformats.org/officeDocument/2006/relationships/customXml" Target="../ink/ink713.xml"/><Relationship Id="rId43" Type="http://schemas.openxmlformats.org/officeDocument/2006/relationships/customXml" Target="../ink/ink717.xml"/><Relationship Id="rId48" Type="http://schemas.openxmlformats.org/officeDocument/2006/relationships/image" Target="../media/image317.emf"/><Relationship Id="rId8" Type="http://schemas.openxmlformats.org/officeDocument/2006/relationships/image" Target="../media/image48.png"/><Relationship Id="rId51" Type="http://schemas.openxmlformats.org/officeDocument/2006/relationships/customXml" Target="../ink/ink721.xml"/></Relationships>
</file>

<file path=ppt/slides/_rels/slide79.xml.rels><?xml version="1.0" encoding="UTF-8" standalone="yes"?>
<Relationships xmlns="http://schemas.openxmlformats.org/package/2006/relationships"><Relationship Id="rId13" Type="http://schemas.openxmlformats.org/officeDocument/2006/relationships/customXml" Target="../ink/ink724.xml"/><Relationship Id="rId18" Type="http://schemas.openxmlformats.org/officeDocument/2006/relationships/image" Target="../media/image3070.emf"/><Relationship Id="rId26" Type="http://schemas.openxmlformats.org/officeDocument/2006/relationships/image" Target="../media/image3420.emf"/><Relationship Id="rId39" Type="http://schemas.openxmlformats.org/officeDocument/2006/relationships/customXml" Target="../ink/ink737.xml"/><Relationship Id="rId21" Type="http://schemas.openxmlformats.org/officeDocument/2006/relationships/customXml" Target="../ink/ink728.xml"/><Relationship Id="rId34" Type="http://schemas.openxmlformats.org/officeDocument/2006/relationships/image" Target="../media/image3820.emf"/><Relationship Id="rId42" Type="http://schemas.openxmlformats.org/officeDocument/2006/relationships/image" Target="../media/image422.emf"/><Relationship Id="rId47" Type="http://schemas.openxmlformats.org/officeDocument/2006/relationships/customXml" Target="../ink/ink741.xml"/><Relationship Id="rId50" Type="http://schemas.openxmlformats.org/officeDocument/2006/relationships/image" Target="../media/image482.emf"/><Relationship Id="rId55" Type="http://schemas.openxmlformats.org/officeDocument/2006/relationships/customXml" Target="../ink/ink745.xml"/><Relationship Id="rId63" Type="http://schemas.openxmlformats.org/officeDocument/2006/relationships/customXml" Target="../ink/ink749.xml"/><Relationship Id="rId68" Type="http://schemas.openxmlformats.org/officeDocument/2006/relationships/image" Target="../media/image571.emf"/><Relationship Id="rId76" Type="http://schemas.openxmlformats.org/officeDocument/2006/relationships/image" Target="../media/image611.emf"/><Relationship Id="rId7" Type="http://schemas.microsoft.com/office/2007/relationships/diagramDrawing" Target="../diagrams/drawing13.xml"/><Relationship Id="rId71" Type="http://schemas.openxmlformats.org/officeDocument/2006/relationships/customXml" Target="../ink/ink753.xml"/><Relationship Id="rId2" Type="http://schemas.openxmlformats.org/officeDocument/2006/relationships/notesSlide" Target="../notesSlides/notesSlide79.xml"/><Relationship Id="rId16" Type="http://schemas.openxmlformats.org/officeDocument/2006/relationships/image" Target="../media/image2911.emf"/><Relationship Id="rId29" Type="http://schemas.openxmlformats.org/officeDocument/2006/relationships/customXml" Target="../ink/ink732.xml"/><Relationship Id="rId11" Type="http://schemas.openxmlformats.org/officeDocument/2006/relationships/customXml" Target="../ink/ink723.xml"/><Relationship Id="rId24" Type="http://schemas.openxmlformats.org/officeDocument/2006/relationships/image" Target="../media/image3320.emf"/><Relationship Id="rId32" Type="http://schemas.openxmlformats.org/officeDocument/2006/relationships/image" Target="../media/image3720.emf"/><Relationship Id="rId37" Type="http://schemas.openxmlformats.org/officeDocument/2006/relationships/customXml" Target="../ink/ink736.xml"/><Relationship Id="rId40" Type="http://schemas.openxmlformats.org/officeDocument/2006/relationships/image" Target="../media/image4120.emf"/><Relationship Id="rId45" Type="http://schemas.openxmlformats.org/officeDocument/2006/relationships/customXml" Target="../ink/ink740.xml"/><Relationship Id="rId53" Type="http://schemas.openxmlformats.org/officeDocument/2006/relationships/customXml" Target="../ink/ink744.xml"/><Relationship Id="rId58" Type="http://schemas.openxmlformats.org/officeDocument/2006/relationships/image" Target="../media/image522.emf"/><Relationship Id="rId66" Type="http://schemas.openxmlformats.org/officeDocument/2006/relationships/image" Target="../media/image561.emf"/><Relationship Id="rId74" Type="http://schemas.openxmlformats.org/officeDocument/2006/relationships/image" Target="../media/image601.emf"/><Relationship Id="rId79" Type="http://schemas.openxmlformats.org/officeDocument/2006/relationships/customXml" Target="../ink/ink757.xml"/><Relationship Id="rId5" Type="http://schemas.openxmlformats.org/officeDocument/2006/relationships/diagramQuickStyle" Target="../diagrams/quickStyle13.xml"/><Relationship Id="rId61" Type="http://schemas.openxmlformats.org/officeDocument/2006/relationships/customXml" Target="../ink/ink748.xml"/><Relationship Id="rId10" Type="http://schemas.openxmlformats.org/officeDocument/2006/relationships/image" Target="../media/image48.png"/><Relationship Id="rId19" Type="http://schemas.openxmlformats.org/officeDocument/2006/relationships/customXml" Target="../ink/ink727.xml"/><Relationship Id="rId31" Type="http://schemas.openxmlformats.org/officeDocument/2006/relationships/customXml" Target="../ink/ink733.xml"/><Relationship Id="rId44" Type="http://schemas.openxmlformats.org/officeDocument/2006/relationships/image" Target="../media/image432.emf"/><Relationship Id="rId52" Type="http://schemas.openxmlformats.org/officeDocument/2006/relationships/image" Target="../media/image492.emf"/><Relationship Id="rId60" Type="http://schemas.openxmlformats.org/officeDocument/2006/relationships/image" Target="../media/image532.emf"/><Relationship Id="rId65" Type="http://schemas.openxmlformats.org/officeDocument/2006/relationships/customXml" Target="../ink/ink750.xml"/><Relationship Id="rId73" Type="http://schemas.openxmlformats.org/officeDocument/2006/relationships/customXml" Target="../ink/ink754.xml"/><Relationship Id="rId78" Type="http://schemas.openxmlformats.org/officeDocument/2006/relationships/image" Target="../media/image621.emf"/><Relationship Id="rId81" Type="http://schemas.openxmlformats.org/officeDocument/2006/relationships/image" Target="../media/image51.png"/><Relationship Id="rId4" Type="http://schemas.openxmlformats.org/officeDocument/2006/relationships/diagramLayout" Target="../diagrams/layout13.xml"/><Relationship Id="rId9" Type="http://schemas.openxmlformats.org/officeDocument/2006/relationships/image" Target="../media/image50.png"/><Relationship Id="rId14" Type="http://schemas.openxmlformats.org/officeDocument/2006/relationships/image" Target="../media/image2810.emf"/><Relationship Id="rId22" Type="http://schemas.openxmlformats.org/officeDocument/2006/relationships/image" Target="../media/image3220.emf"/><Relationship Id="rId27" Type="http://schemas.openxmlformats.org/officeDocument/2006/relationships/customXml" Target="../ink/ink731.xml"/><Relationship Id="rId30" Type="http://schemas.openxmlformats.org/officeDocument/2006/relationships/image" Target="../media/image3620.emf"/><Relationship Id="rId35" Type="http://schemas.openxmlformats.org/officeDocument/2006/relationships/customXml" Target="../ink/ink735.xml"/><Relationship Id="rId43" Type="http://schemas.openxmlformats.org/officeDocument/2006/relationships/customXml" Target="../ink/ink739.xml"/><Relationship Id="rId48" Type="http://schemas.openxmlformats.org/officeDocument/2006/relationships/image" Target="../media/image472.emf"/><Relationship Id="rId56" Type="http://schemas.openxmlformats.org/officeDocument/2006/relationships/image" Target="../media/image512.emf"/><Relationship Id="rId64" Type="http://schemas.openxmlformats.org/officeDocument/2006/relationships/image" Target="../media/image552.emf"/><Relationship Id="rId69" Type="http://schemas.openxmlformats.org/officeDocument/2006/relationships/customXml" Target="../ink/ink752.xml"/><Relationship Id="rId77" Type="http://schemas.openxmlformats.org/officeDocument/2006/relationships/customXml" Target="../ink/ink756.xml"/><Relationship Id="rId8" Type="http://schemas.openxmlformats.org/officeDocument/2006/relationships/image" Target="../media/image49.png"/><Relationship Id="rId51" Type="http://schemas.openxmlformats.org/officeDocument/2006/relationships/customXml" Target="../ink/ink743.xml"/><Relationship Id="rId72" Type="http://schemas.openxmlformats.org/officeDocument/2006/relationships/image" Target="../media/image591.emf"/><Relationship Id="rId80" Type="http://schemas.openxmlformats.org/officeDocument/2006/relationships/image" Target="../media/image631.emf"/><Relationship Id="rId3" Type="http://schemas.openxmlformats.org/officeDocument/2006/relationships/diagramData" Target="../diagrams/data13.xml"/><Relationship Id="rId12" Type="http://schemas.openxmlformats.org/officeDocument/2006/relationships/image" Target="../media/image2311.emf"/><Relationship Id="rId17" Type="http://schemas.openxmlformats.org/officeDocument/2006/relationships/customXml" Target="../ink/ink726.xml"/><Relationship Id="rId25" Type="http://schemas.openxmlformats.org/officeDocument/2006/relationships/customXml" Target="../ink/ink730.xml"/><Relationship Id="rId33" Type="http://schemas.openxmlformats.org/officeDocument/2006/relationships/customXml" Target="../ink/ink734.xml"/><Relationship Id="rId38" Type="http://schemas.openxmlformats.org/officeDocument/2006/relationships/image" Target="../media/image4020.emf"/><Relationship Id="rId46" Type="http://schemas.openxmlformats.org/officeDocument/2006/relationships/image" Target="../media/image462.emf"/><Relationship Id="rId59" Type="http://schemas.openxmlformats.org/officeDocument/2006/relationships/customXml" Target="../ink/ink747.xml"/><Relationship Id="rId67" Type="http://schemas.openxmlformats.org/officeDocument/2006/relationships/customXml" Target="../ink/ink751.xml"/><Relationship Id="rId20" Type="http://schemas.openxmlformats.org/officeDocument/2006/relationships/image" Target="../media/image3120.emf"/><Relationship Id="rId41" Type="http://schemas.openxmlformats.org/officeDocument/2006/relationships/customXml" Target="../ink/ink738.xml"/><Relationship Id="rId54" Type="http://schemas.openxmlformats.org/officeDocument/2006/relationships/image" Target="../media/image502.emf"/><Relationship Id="rId62" Type="http://schemas.openxmlformats.org/officeDocument/2006/relationships/image" Target="../media/image542.emf"/><Relationship Id="rId70" Type="http://schemas.openxmlformats.org/officeDocument/2006/relationships/image" Target="../media/image581.emf"/><Relationship Id="rId75" Type="http://schemas.openxmlformats.org/officeDocument/2006/relationships/customXml" Target="../ink/ink755.xml"/><Relationship Id="rId1" Type="http://schemas.openxmlformats.org/officeDocument/2006/relationships/slideLayout" Target="../slideLayouts/slideLayout2.xml"/><Relationship Id="rId6" Type="http://schemas.openxmlformats.org/officeDocument/2006/relationships/diagramColors" Target="../diagrams/colors13.xml"/><Relationship Id="rId15" Type="http://schemas.openxmlformats.org/officeDocument/2006/relationships/customXml" Target="../ink/ink725.xml"/><Relationship Id="rId23" Type="http://schemas.openxmlformats.org/officeDocument/2006/relationships/customXml" Target="../ink/ink729.xml"/><Relationship Id="rId28" Type="http://schemas.openxmlformats.org/officeDocument/2006/relationships/image" Target="../media/image3520.emf"/><Relationship Id="rId36" Type="http://schemas.openxmlformats.org/officeDocument/2006/relationships/image" Target="../media/image3920.emf"/><Relationship Id="rId49" Type="http://schemas.openxmlformats.org/officeDocument/2006/relationships/customXml" Target="../ink/ink742.xml"/><Relationship Id="rId57" Type="http://schemas.openxmlformats.org/officeDocument/2006/relationships/customXml" Target="../ink/ink746.xml"/></Relationships>
</file>

<file path=ppt/slides/_rels/slide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3" Type="http://schemas.openxmlformats.org/officeDocument/2006/relationships/image" Target="../media/image51.png"/><Relationship Id="rId18" Type="http://schemas.openxmlformats.org/officeDocument/2006/relationships/customXml" Target="../ink/ink761.xml"/><Relationship Id="rId26" Type="http://schemas.openxmlformats.org/officeDocument/2006/relationships/customXml" Target="../ink/ink765.xml"/><Relationship Id="rId39" Type="http://schemas.openxmlformats.org/officeDocument/2006/relationships/image" Target="../media/image427.emf"/><Relationship Id="rId3" Type="http://schemas.openxmlformats.org/officeDocument/2006/relationships/diagramData" Target="../diagrams/data14.xml"/><Relationship Id="rId21" Type="http://schemas.openxmlformats.org/officeDocument/2006/relationships/image" Target="../media/image327.emf"/><Relationship Id="rId34" Type="http://schemas.openxmlformats.org/officeDocument/2006/relationships/customXml" Target="../ink/ink769.xml"/><Relationship Id="rId42" Type="http://schemas.openxmlformats.org/officeDocument/2006/relationships/customXml" Target="../ink/ink773.xml"/><Relationship Id="rId47" Type="http://schemas.openxmlformats.org/officeDocument/2006/relationships/image" Target="../media/image431.emf"/><Relationship Id="rId7" Type="http://schemas.microsoft.com/office/2007/relationships/diagramDrawing" Target="../diagrams/drawing14.xml"/><Relationship Id="rId12" Type="http://schemas.openxmlformats.org/officeDocument/2006/relationships/image" Target="../media/image2311.emf"/><Relationship Id="rId17" Type="http://schemas.openxmlformats.org/officeDocument/2006/relationships/image" Target="../media/image325.emf"/><Relationship Id="rId25" Type="http://schemas.openxmlformats.org/officeDocument/2006/relationships/image" Target="../media/image418.emf"/><Relationship Id="rId33" Type="http://schemas.openxmlformats.org/officeDocument/2006/relationships/image" Target="../media/image424.emf"/><Relationship Id="rId38" Type="http://schemas.openxmlformats.org/officeDocument/2006/relationships/customXml" Target="../ink/ink771.xml"/><Relationship Id="rId46" Type="http://schemas.openxmlformats.org/officeDocument/2006/relationships/customXml" Target="../ink/ink775.xml"/><Relationship Id="rId2" Type="http://schemas.openxmlformats.org/officeDocument/2006/relationships/notesSlide" Target="../notesSlides/notesSlide80.xml"/><Relationship Id="rId16" Type="http://schemas.openxmlformats.org/officeDocument/2006/relationships/customXml" Target="../ink/ink760.xml"/><Relationship Id="rId20" Type="http://schemas.openxmlformats.org/officeDocument/2006/relationships/customXml" Target="../ink/ink762.xml"/><Relationship Id="rId29" Type="http://schemas.openxmlformats.org/officeDocument/2006/relationships/image" Target="../media/image420.emf"/><Relationship Id="rId41" Type="http://schemas.openxmlformats.org/officeDocument/2006/relationships/image" Target="../media/image428.emf"/><Relationship Id="rId1" Type="http://schemas.openxmlformats.org/officeDocument/2006/relationships/slideLayout" Target="../slideLayouts/slideLayout2.xml"/><Relationship Id="rId6" Type="http://schemas.openxmlformats.org/officeDocument/2006/relationships/diagramColors" Target="../diagrams/colors14.xml"/><Relationship Id="rId11" Type="http://schemas.openxmlformats.org/officeDocument/2006/relationships/customXml" Target="../ink/ink758.xml"/><Relationship Id="rId24" Type="http://schemas.openxmlformats.org/officeDocument/2006/relationships/customXml" Target="../ink/ink764.xml"/><Relationship Id="rId32" Type="http://schemas.openxmlformats.org/officeDocument/2006/relationships/customXml" Target="../ink/ink768.xml"/><Relationship Id="rId37" Type="http://schemas.openxmlformats.org/officeDocument/2006/relationships/image" Target="../media/image426.emf"/><Relationship Id="rId40" Type="http://schemas.openxmlformats.org/officeDocument/2006/relationships/customXml" Target="../ink/ink772.xml"/><Relationship Id="rId45" Type="http://schemas.openxmlformats.org/officeDocument/2006/relationships/image" Target="../media/image430.emf"/><Relationship Id="rId5" Type="http://schemas.openxmlformats.org/officeDocument/2006/relationships/diagramQuickStyle" Target="../diagrams/quickStyle14.xml"/><Relationship Id="rId15" Type="http://schemas.openxmlformats.org/officeDocument/2006/relationships/image" Target="../media/image324.emf"/><Relationship Id="rId23" Type="http://schemas.openxmlformats.org/officeDocument/2006/relationships/image" Target="../media/image384.emf"/><Relationship Id="rId28" Type="http://schemas.openxmlformats.org/officeDocument/2006/relationships/customXml" Target="../ink/ink766.xml"/><Relationship Id="rId36" Type="http://schemas.openxmlformats.org/officeDocument/2006/relationships/customXml" Target="../ink/ink770.xml"/><Relationship Id="rId49" Type="http://schemas.openxmlformats.org/officeDocument/2006/relationships/image" Target="../media/image433.emf"/><Relationship Id="rId10" Type="http://schemas.openxmlformats.org/officeDocument/2006/relationships/image" Target="../media/image48.png"/><Relationship Id="rId19" Type="http://schemas.openxmlformats.org/officeDocument/2006/relationships/image" Target="../media/image326.emf"/><Relationship Id="rId31" Type="http://schemas.openxmlformats.org/officeDocument/2006/relationships/image" Target="../media/image423.emf"/><Relationship Id="rId44" Type="http://schemas.openxmlformats.org/officeDocument/2006/relationships/customXml" Target="../ink/ink774.xml"/><Relationship Id="rId4" Type="http://schemas.openxmlformats.org/officeDocument/2006/relationships/diagramLayout" Target="../diagrams/layout14.xml"/><Relationship Id="rId9" Type="http://schemas.openxmlformats.org/officeDocument/2006/relationships/image" Target="../media/image50.png"/><Relationship Id="rId14" Type="http://schemas.openxmlformats.org/officeDocument/2006/relationships/customXml" Target="../ink/ink759.xml"/><Relationship Id="rId22" Type="http://schemas.openxmlformats.org/officeDocument/2006/relationships/customXml" Target="../ink/ink763.xml"/><Relationship Id="rId27" Type="http://schemas.openxmlformats.org/officeDocument/2006/relationships/image" Target="../media/image419.emf"/><Relationship Id="rId30" Type="http://schemas.openxmlformats.org/officeDocument/2006/relationships/customXml" Target="../ink/ink767.xml"/><Relationship Id="rId35" Type="http://schemas.openxmlformats.org/officeDocument/2006/relationships/image" Target="../media/image425.emf"/><Relationship Id="rId43" Type="http://schemas.openxmlformats.org/officeDocument/2006/relationships/image" Target="../media/image429.emf"/><Relationship Id="rId48" Type="http://schemas.openxmlformats.org/officeDocument/2006/relationships/customXml" Target="../ink/ink776.xml"/><Relationship Id="rId8" Type="http://schemas.openxmlformats.org/officeDocument/2006/relationships/image" Target="../media/image49.png"/></Relationships>
</file>

<file path=ppt/slides/_rels/slide81.xml.rels><?xml version="1.0" encoding="UTF-8" standalone="yes"?>
<Relationships xmlns="http://schemas.openxmlformats.org/package/2006/relationships"><Relationship Id="rId13" Type="http://schemas.openxmlformats.org/officeDocument/2006/relationships/image" Target="../media/image51.png"/><Relationship Id="rId18" Type="http://schemas.openxmlformats.org/officeDocument/2006/relationships/customXml" Target="../ink/ink780.xml"/><Relationship Id="rId26" Type="http://schemas.openxmlformats.org/officeDocument/2006/relationships/customXml" Target="../ink/ink784.xml"/><Relationship Id="rId39" Type="http://schemas.openxmlformats.org/officeDocument/2006/relationships/image" Target="../media/image427.emf"/><Relationship Id="rId21" Type="http://schemas.openxmlformats.org/officeDocument/2006/relationships/image" Target="../media/image327.emf"/><Relationship Id="rId34" Type="http://schemas.openxmlformats.org/officeDocument/2006/relationships/customXml" Target="../ink/ink788.xml"/><Relationship Id="rId42" Type="http://schemas.openxmlformats.org/officeDocument/2006/relationships/customXml" Target="../ink/ink792.xml"/><Relationship Id="rId47" Type="http://schemas.openxmlformats.org/officeDocument/2006/relationships/image" Target="../media/image431.emf"/><Relationship Id="rId50" Type="http://schemas.openxmlformats.org/officeDocument/2006/relationships/customXml" Target="../ink/ink796.xml"/><Relationship Id="rId55" Type="http://schemas.openxmlformats.org/officeDocument/2006/relationships/image" Target="../media/image436.emf"/><Relationship Id="rId63" Type="http://schemas.openxmlformats.org/officeDocument/2006/relationships/image" Target="../media/image440.emf"/><Relationship Id="rId68" Type="http://schemas.openxmlformats.org/officeDocument/2006/relationships/customXml" Target="../ink/ink805.xml"/><Relationship Id="rId76" Type="http://schemas.openxmlformats.org/officeDocument/2006/relationships/customXml" Target="../ink/ink809.xml"/><Relationship Id="rId7" Type="http://schemas.microsoft.com/office/2007/relationships/diagramDrawing" Target="../diagrams/drawing15.xml"/><Relationship Id="rId71" Type="http://schemas.openxmlformats.org/officeDocument/2006/relationships/image" Target="../media/image445.emf"/><Relationship Id="rId2" Type="http://schemas.openxmlformats.org/officeDocument/2006/relationships/notesSlide" Target="../notesSlides/notesSlide81.xml"/><Relationship Id="rId16" Type="http://schemas.openxmlformats.org/officeDocument/2006/relationships/customXml" Target="../ink/ink779.xml"/><Relationship Id="rId29" Type="http://schemas.openxmlformats.org/officeDocument/2006/relationships/image" Target="../media/image420.emf"/><Relationship Id="rId11" Type="http://schemas.openxmlformats.org/officeDocument/2006/relationships/customXml" Target="../ink/ink777.xml"/><Relationship Id="rId24" Type="http://schemas.openxmlformats.org/officeDocument/2006/relationships/customXml" Target="../ink/ink783.xml"/><Relationship Id="rId32" Type="http://schemas.openxmlformats.org/officeDocument/2006/relationships/customXml" Target="../ink/ink787.xml"/><Relationship Id="rId37" Type="http://schemas.openxmlformats.org/officeDocument/2006/relationships/image" Target="../media/image426.emf"/><Relationship Id="rId40" Type="http://schemas.openxmlformats.org/officeDocument/2006/relationships/customXml" Target="../ink/ink791.xml"/><Relationship Id="rId45" Type="http://schemas.openxmlformats.org/officeDocument/2006/relationships/image" Target="../media/image430.emf"/><Relationship Id="rId53" Type="http://schemas.openxmlformats.org/officeDocument/2006/relationships/image" Target="../media/image435.emf"/><Relationship Id="rId58" Type="http://schemas.openxmlformats.org/officeDocument/2006/relationships/customXml" Target="../ink/ink800.xml"/><Relationship Id="rId66" Type="http://schemas.openxmlformats.org/officeDocument/2006/relationships/customXml" Target="../ink/ink804.xml"/><Relationship Id="rId74" Type="http://schemas.openxmlformats.org/officeDocument/2006/relationships/customXml" Target="../ink/ink808.xml"/><Relationship Id="rId5" Type="http://schemas.openxmlformats.org/officeDocument/2006/relationships/diagramQuickStyle" Target="../diagrams/quickStyle15.xml"/><Relationship Id="rId15" Type="http://schemas.openxmlformats.org/officeDocument/2006/relationships/image" Target="../media/image324.emf"/><Relationship Id="rId23" Type="http://schemas.openxmlformats.org/officeDocument/2006/relationships/image" Target="../media/image384.emf"/><Relationship Id="rId28" Type="http://schemas.openxmlformats.org/officeDocument/2006/relationships/customXml" Target="../ink/ink785.xml"/><Relationship Id="rId36" Type="http://schemas.openxmlformats.org/officeDocument/2006/relationships/customXml" Target="../ink/ink789.xml"/><Relationship Id="rId49" Type="http://schemas.openxmlformats.org/officeDocument/2006/relationships/image" Target="../media/image433.emf"/><Relationship Id="rId57" Type="http://schemas.openxmlformats.org/officeDocument/2006/relationships/image" Target="../media/image437.emf"/><Relationship Id="rId61" Type="http://schemas.openxmlformats.org/officeDocument/2006/relationships/image" Target="../media/image439.emf"/><Relationship Id="rId10" Type="http://schemas.openxmlformats.org/officeDocument/2006/relationships/image" Target="../media/image48.png"/><Relationship Id="rId19" Type="http://schemas.openxmlformats.org/officeDocument/2006/relationships/image" Target="../media/image326.emf"/><Relationship Id="rId31" Type="http://schemas.openxmlformats.org/officeDocument/2006/relationships/image" Target="../media/image423.emf"/><Relationship Id="rId44" Type="http://schemas.openxmlformats.org/officeDocument/2006/relationships/customXml" Target="../ink/ink793.xml"/><Relationship Id="rId52" Type="http://schemas.openxmlformats.org/officeDocument/2006/relationships/customXml" Target="../ink/ink797.xml"/><Relationship Id="rId60" Type="http://schemas.openxmlformats.org/officeDocument/2006/relationships/customXml" Target="../ink/ink801.xml"/><Relationship Id="rId65" Type="http://schemas.openxmlformats.org/officeDocument/2006/relationships/image" Target="../media/image441.emf"/><Relationship Id="rId73" Type="http://schemas.openxmlformats.org/officeDocument/2006/relationships/image" Target="../media/image446.emf"/><Relationship Id="rId4" Type="http://schemas.openxmlformats.org/officeDocument/2006/relationships/diagramLayout" Target="../diagrams/layout15.xml"/><Relationship Id="rId9" Type="http://schemas.openxmlformats.org/officeDocument/2006/relationships/image" Target="../media/image50.png"/><Relationship Id="rId14" Type="http://schemas.openxmlformats.org/officeDocument/2006/relationships/customXml" Target="../ink/ink778.xml"/><Relationship Id="rId22" Type="http://schemas.openxmlformats.org/officeDocument/2006/relationships/customXml" Target="../ink/ink782.xml"/><Relationship Id="rId27" Type="http://schemas.openxmlformats.org/officeDocument/2006/relationships/image" Target="../media/image419.emf"/><Relationship Id="rId30" Type="http://schemas.openxmlformats.org/officeDocument/2006/relationships/customXml" Target="../ink/ink786.xml"/><Relationship Id="rId35" Type="http://schemas.openxmlformats.org/officeDocument/2006/relationships/image" Target="../media/image425.emf"/><Relationship Id="rId43" Type="http://schemas.openxmlformats.org/officeDocument/2006/relationships/image" Target="../media/image429.emf"/><Relationship Id="rId48" Type="http://schemas.openxmlformats.org/officeDocument/2006/relationships/customXml" Target="../ink/ink795.xml"/><Relationship Id="rId56" Type="http://schemas.openxmlformats.org/officeDocument/2006/relationships/customXml" Target="../ink/ink799.xml"/><Relationship Id="rId64" Type="http://schemas.openxmlformats.org/officeDocument/2006/relationships/customXml" Target="../ink/ink803.xml"/><Relationship Id="rId69" Type="http://schemas.openxmlformats.org/officeDocument/2006/relationships/image" Target="../media/image444.emf"/><Relationship Id="rId77" Type="http://schemas.openxmlformats.org/officeDocument/2006/relationships/image" Target="../media/image448.emf"/><Relationship Id="rId8" Type="http://schemas.openxmlformats.org/officeDocument/2006/relationships/image" Target="../media/image49.png"/><Relationship Id="rId51" Type="http://schemas.openxmlformats.org/officeDocument/2006/relationships/image" Target="../media/image434.emf"/><Relationship Id="rId72" Type="http://schemas.openxmlformats.org/officeDocument/2006/relationships/customXml" Target="../ink/ink807.xml"/><Relationship Id="rId3" Type="http://schemas.openxmlformats.org/officeDocument/2006/relationships/diagramData" Target="../diagrams/data15.xml"/><Relationship Id="rId12" Type="http://schemas.openxmlformats.org/officeDocument/2006/relationships/image" Target="../media/image2311.emf"/><Relationship Id="rId17" Type="http://schemas.openxmlformats.org/officeDocument/2006/relationships/image" Target="../media/image325.emf"/><Relationship Id="rId25" Type="http://schemas.openxmlformats.org/officeDocument/2006/relationships/image" Target="../media/image418.emf"/><Relationship Id="rId33" Type="http://schemas.openxmlformats.org/officeDocument/2006/relationships/image" Target="../media/image424.emf"/><Relationship Id="rId38" Type="http://schemas.openxmlformats.org/officeDocument/2006/relationships/customXml" Target="../ink/ink790.xml"/><Relationship Id="rId46" Type="http://schemas.openxmlformats.org/officeDocument/2006/relationships/customXml" Target="../ink/ink794.xml"/><Relationship Id="rId59" Type="http://schemas.openxmlformats.org/officeDocument/2006/relationships/image" Target="../media/image438.emf"/><Relationship Id="rId67" Type="http://schemas.openxmlformats.org/officeDocument/2006/relationships/image" Target="../media/image443.emf"/><Relationship Id="rId20" Type="http://schemas.openxmlformats.org/officeDocument/2006/relationships/customXml" Target="../ink/ink781.xml"/><Relationship Id="rId41" Type="http://schemas.openxmlformats.org/officeDocument/2006/relationships/image" Target="../media/image428.emf"/><Relationship Id="rId54" Type="http://schemas.openxmlformats.org/officeDocument/2006/relationships/customXml" Target="../ink/ink798.xml"/><Relationship Id="rId62" Type="http://schemas.openxmlformats.org/officeDocument/2006/relationships/customXml" Target="../ink/ink802.xml"/><Relationship Id="rId70" Type="http://schemas.openxmlformats.org/officeDocument/2006/relationships/customXml" Target="../ink/ink806.xml"/><Relationship Id="rId75" Type="http://schemas.openxmlformats.org/officeDocument/2006/relationships/image" Target="../media/image447.emf"/><Relationship Id="rId1" Type="http://schemas.openxmlformats.org/officeDocument/2006/relationships/slideLayout" Target="../slideLayouts/slideLayout2.xml"/><Relationship Id="rId6" Type="http://schemas.openxmlformats.org/officeDocument/2006/relationships/diagramColors" Target="../diagrams/colors15.xml"/></Relationships>
</file>

<file path=ppt/slides/_rels/slide82.xml.rels><?xml version="1.0" encoding="UTF-8" standalone="yes"?>
<Relationships xmlns="http://schemas.openxmlformats.org/package/2006/relationships"><Relationship Id="rId26" Type="http://schemas.openxmlformats.org/officeDocument/2006/relationships/customXml" Target="../ink/ink817.xml"/><Relationship Id="rId117" Type="http://schemas.openxmlformats.org/officeDocument/2006/relationships/image" Target="../media/image470.emf"/><Relationship Id="rId21" Type="http://schemas.openxmlformats.org/officeDocument/2006/relationships/image" Target="../media/image327.emf"/><Relationship Id="rId42" Type="http://schemas.openxmlformats.org/officeDocument/2006/relationships/customXml" Target="../ink/ink825.xml"/><Relationship Id="rId47" Type="http://schemas.openxmlformats.org/officeDocument/2006/relationships/image" Target="../media/image431.emf"/><Relationship Id="rId63" Type="http://schemas.openxmlformats.org/officeDocument/2006/relationships/image" Target="../media/image440.emf"/><Relationship Id="rId68" Type="http://schemas.openxmlformats.org/officeDocument/2006/relationships/customXml" Target="../ink/ink838.xml"/><Relationship Id="rId84" Type="http://schemas.openxmlformats.org/officeDocument/2006/relationships/customXml" Target="../ink/ink846.xml"/><Relationship Id="rId89" Type="http://schemas.openxmlformats.org/officeDocument/2006/relationships/image" Target="../media/image455.emf"/><Relationship Id="rId112" Type="http://schemas.openxmlformats.org/officeDocument/2006/relationships/customXml" Target="../ink/ink860.xml"/><Relationship Id="rId133" Type="http://schemas.openxmlformats.org/officeDocument/2006/relationships/image" Target="../media/image479.emf"/><Relationship Id="rId138" Type="http://schemas.openxmlformats.org/officeDocument/2006/relationships/customXml" Target="../ink/ink873.xml"/><Relationship Id="rId16" Type="http://schemas.openxmlformats.org/officeDocument/2006/relationships/customXml" Target="../ink/ink812.xml"/><Relationship Id="rId107" Type="http://schemas.openxmlformats.org/officeDocument/2006/relationships/image" Target="../media/image465.emf"/><Relationship Id="rId11" Type="http://schemas.openxmlformats.org/officeDocument/2006/relationships/customXml" Target="../ink/ink810.xml"/><Relationship Id="rId32" Type="http://schemas.openxmlformats.org/officeDocument/2006/relationships/customXml" Target="../ink/ink820.xml"/><Relationship Id="rId37" Type="http://schemas.openxmlformats.org/officeDocument/2006/relationships/image" Target="../media/image426.emf"/><Relationship Id="rId53" Type="http://schemas.openxmlformats.org/officeDocument/2006/relationships/image" Target="../media/image435.emf"/><Relationship Id="rId58" Type="http://schemas.openxmlformats.org/officeDocument/2006/relationships/customXml" Target="../ink/ink833.xml"/><Relationship Id="rId74" Type="http://schemas.openxmlformats.org/officeDocument/2006/relationships/customXml" Target="../ink/ink841.xml"/><Relationship Id="rId79" Type="http://schemas.openxmlformats.org/officeDocument/2006/relationships/image" Target="../media/image449.emf"/><Relationship Id="rId102" Type="http://schemas.openxmlformats.org/officeDocument/2006/relationships/customXml" Target="../ink/ink855.xml"/><Relationship Id="rId123" Type="http://schemas.openxmlformats.org/officeDocument/2006/relationships/image" Target="../media/image474.emf"/><Relationship Id="rId128" Type="http://schemas.openxmlformats.org/officeDocument/2006/relationships/customXml" Target="../ink/ink868.xml"/><Relationship Id="rId5" Type="http://schemas.openxmlformats.org/officeDocument/2006/relationships/diagramQuickStyle" Target="../diagrams/quickStyle16.xml"/><Relationship Id="rId90" Type="http://schemas.openxmlformats.org/officeDocument/2006/relationships/customXml" Target="../ink/ink849.xml"/><Relationship Id="rId95" Type="http://schemas.openxmlformats.org/officeDocument/2006/relationships/image" Target="../media/image458.emf"/><Relationship Id="rId22" Type="http://schemas.openxmlformats.org/officeDocument/2006/relationships/customXml" Target="../ink/ink815.xml"/><Relationship Id="rId27" Type="http://schemas.openxmlformats.org/officeDocument/2006/relationships/image" Target="../media/image419.emf"/><Relationship Id="rId43" Type="http://schemas.openxmlformats.org/officeDocument/2006/relationships/image" Target="../media/image429.emf"/><Relationship Id="rId48" Type="http://schemas.openxmlformats.org/officeDocument/2006/relationships/customXml" Target="../ink/ink828.xml"/><Relationship Id="rId64" Type="http://schemas.openxmlformats.org/officeDocument/2006/relationships/customXml" Target="../ink/ink836.xml"/><Relationship Id="rId69" Type="http://schemas.openxmlformats.org/officeDocument/2006/relationships/image" Target="../media/image444.emf"/><Relationship Id="rId113" Type="http://schemas.openxmlformats.org/officeDocument/2006/relationships/image" Target="../media/image468.emf"/><Relationship Id="rId118" Type="http://schemas.openxmlformats.org/officeDocument/2006/relationships/customXml" Target="../ink/ink863.xml"/><Relationship Id="rId134" Type="http://schemas.openxmlformats.org/officeDocument/2006/relationships/customXml" Target="../ink/ink871.xml"/><Relationship Id="rId139" Type="http://schemas.openxmlformats.org/officeDocument/2006/relationships/image" Target="../media/image483.emf"/><Relationship Id="rId8" Type="http://schemas.openxmlformats.org/officeDocument/2006/relationships/image" Target="../media/image49.png"/><Relationship Id="rId51" Type="http://schemas.openxmlformats.org/officeDocument/2006/relationships/image" Target="../media/image434.emf"/><Relationship Id="rId72" Type="http://schemas.openxmlformats.org/officeDocument/2006/relationships/customXml" Target="../ink/ink840.xml"/><Relationship Id="rId80" Type="http://schemas.openxmlformats.org/officeDocument/2006/relationships/customXml" Target="../ink/ink844.xml"/><Relationship Id="rId85" Type="http://schemas.openxmlformats.org/officeDocument/2006/relationships/image" Target="../media/image453.emf"/><Relationship Id="rId93" Type="http://schemas.openxmlformats.org/officeDocument/2006/relationships/image" Target="../media/image457.emf"/><Relationship Id="rId98" Type="http://schemas.openxmlformats.org/officeDocument/2006/relationships/customXml" Target="../ink/ink853.xml"/><Relationship Id="rId121" Type="http://schemas.openxmlformats.org/officeDocument/2006/relationships/image" Target="../media/image473.emf"/><Relationship Id="rId142" Type="http://schemas.openxmlformats.org/officeDocument/2006/relationships/customXml" Target="../ink/ink875.xml"/><Relationship Id="rId3" Type="http://schemas.openxmlformats.org/officeDocument/2006/relationships/diagramData" Target="../diagrams/data16.xml"/><Relationship Id="rId12" Type="http://schemas.openxmlformats.org/officeDocument/2006/relationships/image" Target="../media/image2311.emf"/><Relationship Id="rId17" Type="http://schemas.openxmlformats.org/officeDocument/2006/relationships/image" Target="../media/image325.emf"/><Relationship Id="rId25" Type="http://schemas.openxmlformats.org/officeDocument/2006/relationships/image" Target="../media/image418.emf"/><Relationship Id="rId33" Type="http://schemas.openxmlformats.org/officeDocument/2006/relationships/image" Target="../media/image424.emf"/><Relationship Id="rId38" Type="http://schemas.openxmlformats.org/officeDocument/2006/relationships/customXml" Target="../ink/ink823.xml"/><Relationship Id="rId46" Type="http://schemas.openxmlformats.org/officeDocument/2006/relationships/customXml" Target="../ink/ink827.xml"/><Relationship Id="rId59" Type="http://schemas.openxmlformats.org/officeDocument/2006/relationships/image" Target="../media/image438.emf"/><Relationship Id="rId67" Type="http://schemas.openxmlformats.org/officeDocument/2006/relationships/image" Target="../media/image443.emf"/><Relationship Id="rId103" Type="http://schemas.openxmlformats.org/officeDocument/2006/relationships/image" Target="../media/image463.emf"/><Relationship Id="rId108" Type="http://schemas.openxmlformats.org/officeDocument/2006/relationships/customXml" Target="../ink/ink858.xml"/><Relationship Id="rId116" Type="http://schemas.openxmlformats.org/officeDocument/2006/relationships/customXml" Target="../ink/ink862.xml"/><Relationship Id="rId124" Type="http://schemas.openxmlformats.org/officeDocument/2006/relationships/customXml" Target="../ink/ink866.xml"/><Relationship Id="rId129" Type="http://schemas.openxmlformats.org/officeDocument/2006/relationships/image" Target="../media/image477.emf"/><Relationship Id="rId137" Type="http://schemas.openxmlformats.org/officeDocument/2006/relationships/image" Target="../media/image481.emf"/><Relationship Id="rId20" Type="http://schemas.openxmlformats.org/officeDocument/2006/relationships/customXml" Target="../ink/ink814.xml"/><Relationship Id="rId41" Type="http://schemas.openxmlformats.org/officeDocument/2006/relationships/image" Target="../media/image428.emf"/><Relationship Id="rId54" Type="http://schemas.openxmlformats.org/officeDocument/2006/relationships/customXml" Target="../ink/ink831.xml"/><Relationship Id="rId62" Type="http://schemas.openxmlformats.org/officeDocument/2006/relationships/customXml" Target="../ink/ink835.xml"/><Relationship Id="rId70" Type="http://schemas.openxmlformats.org/officeDocument/2006/relationships/customXml" Target="../ink/ink839.xml"/><Relationship Id="rId75" Type="http://schemas.openxmlformats.org/officeDocument/2006/relationships/image" Target="../media/image447.emf"/><Relationship Id="rId83" Type="http://schemas.openxmlformats.org/officeDocument/2006/relationships/image" Target="../media/image451.emf"/><Relationship Id="rId88" Type="http://schemas.openxmlformats.org/officeDocument/2006/relationships/customXml" Target="../ink/ink848.xml"/><Relationship Id="rId91" Type="http://schemas.openxmlformats.org/officeDocument/2006/relationships/image" Target="../media/image456.emf"/><Relationship Id="rId96" Type="http://schemas.openxmlformats.org/officeDocument/2006/relationships/customXml" Target="../ink/ink852.xml"/><Relationship Id="rId111" Type="http://schemas.openxmlformats.org/officeDocument/2006/relationships/image" Target="../media/image467.emf"/><Relationship Id="rId132" Type="http://schemas.openxmlformats.org/officeDocument/2006/relationships/customXml" Target="../ink/ink870.xml"/><Relationship Id="rId140" Type="http://schemas.openxmlformats.org/officeDocument/2006/relationships/customXml" Target="../ink/ink874.xml"/><Relationship Id="rId1" Type="http://schemas.openxmlformats.org/officeDocument/2006/relationships/slideLayout" Target="../slideLayouts/slideLayout2.xml"/><Relationship Id="rId6" Type="http://schemas.openxmlformats.org/officeDocument/2006/relationships/diagramColors" Target="../diagrams/colors16.xml"/><Relationship Id="rId15" Type="http://schemas.openxmlformats.org/officeDocument/2006/relationships/image" Target="../media/image324.emf"/><Relationship Id="rId23" Type="http://schemas.openxmlformats.org/officeDocument/2006/relationships/image" Target="../media/image384.emf"/><Relationship Id="rId28" Type="http://schemas.openxmlformats.org/officeDocument/2006/relationships/customXml" Target="../ink/ink818.xml"/><Relationship Id="rId36" Type="http://schemas.openxmlformats.org/officeDocument/2006/relationships/customXml" Target="../ink/ink822.xml"/><Relationship Id="rId49" Type="http://schemas.openxmlformats.org/officeDocument/2006/relationships/image" Target="../media/image433.emf"/><Relationship Id="rId57" Type="http://schemas.openxmlformats.org/officeDocument/2006/relationships/image" Target="../media/image437.emf"/><Relationship Id="rId106" Type="http://schemas.openxmlformats.org/officeDocument/2006/relationships/customXml" Target="../ink/ink857.xml"/><Relationship Id="rId114" Type="http://schemas.openxmlformats.org/officeDocument/2006/relationships/customXml" Target="../ink/ink861.xml"/><Relationship Id="rId119" Type="http://schemas.openxmlformats.org/officeDocument/2006/relationships/image" Target="../media/image471.emf"/><Relationship Id="rId127" Type="http://schemas.openxmlformats.org/officeDocument/2006/relationships/image" Target="../media/image476.emf"/><Relationship Id="rId10" Type="http://schemas.openxmlformats.org/officeDocument/2006/relationships/image" Target="../media/image48.png"/><Relationship Id="rId31" Type="http://schemas.openxmlformats.org/officeDocument/2006/relationships/image" Target="../media/image423.emf"/><Relationship Id="rId44" Type="http://schemas.openxmlformats.org/officeDocument/2006/relationships/customXml" Target="../ink/ink826.xml"/><Relationship Id="rId52" Type="http://schemas.openxmlformats.org/officeDocument/2006/relationships/customXml" Target="../ink/ink830.xml"/><Relationship Id="rId60" Type="http://schemas.openxmlformats.org/officeDocument/2006/relationships/customXml" Target="../ink/ink834.xml"/><Relationship Id="rId65" Type="http://schemas.openxmlformats.org/officeDocument/2006/relationships/image" Target="../media/image441.emf"/><Relationship Id="rId73" Type="http://schemas.openxmlformats.org/officeDocument/2006/relationships/image" Target="../media/image446.emf"/><Relationship Id="rId78" Type="http://schemas.openxmlformats.org/officeDocument/2006/relationships/customXml" Target="../ink/ink843.xml"/><Relationship Id="rId81" Type="http://schemas.openxmlformats.org/officeDocument/2006/relationships/image" Target="../media/image450.emf"/><Relationship Id="rId86" Type="http://schemas.openxmlformats.org/officeDocument/2006/relationships/customXml" Target="../ink/ink847.xml"/><Relationship Id="rId94" Type="http://schemas.openxmlformats.org/officeDocument/2006/relationships/customXml" Target="../ink/ink851.xml"/><Relationship Id="rId99" Type="http://schemas.openxmlformats.org/officeDocument/2006/relationships/image" Target="../media/image460.emf"/><Relationship Id="rId101" Type="http://schemas.openxmlformats.org/officeDocument/2006/relationships/image" Target="../media/image461.emf"/><Relationship Id="rId122" Type="http://schemas.openxmlformats.org/officeDocument/2006/relationships/customXml" Target="../ink/ink865.xml"/><Relationship Id="rId130" Type="http://schemas.openxmlformats.org/officeDocument/2006/relationships/customXml" Target="../ink/ink869.xml"/><Relationship Id="rId135" Type="http://schemas.openxmlformats.org/officeDocument/2006/relationships/image" Target="../media/image480.emf"/><Relationship Id="rId143" Type="http://schemas.openxmlformats.org/officeDocument/2006/relationships/image" Target="../media/image485.emf"/><Relationship Id="rId4" Type="http://schemas.openxmlformats.org/officeDocument/2006/relationships/diagramLayout" Target="../diagrams/layout16.xml"/><Relationship Id="rId9" Type="http://schemas.openxmlformats.org/officeDocument/2006/relationships/image" Target="../media/image50.png"/><Relationship Id="rId13" Type="http://schemas.openxmlformats.org/officeDocument/2006/relationships/image" Target="../media/image51.png"/><Relationship Id="rId18" Type="http://schemas.openxmlformats.org/officeDocument/2006/relationships/customXml" Target="../ink/ink813.xml"/><Relationship Id="rId39" Type="http://schemas.openxmlformats.org/officeDocument/2006/relationships/image" Target="../media/image427.emf"/><Relationship Id="rId109" Type="http://schemas.openxmlformats.org/officeDocument/2006/relationships/image" Target="../media/image466.emf"/><Relationship Id="rId34" Type="http://schemas.openxmlformats.org/officeDocument/2006/relationships/customXml" Target="../ink/ink821.xml"/><Relationship Id="rId50" Type="http://schemas.openxmlformats.org/officeDocument/2006/relationships/customXml" Target="../ink/ink829.xml"/><Relationship Id="rId55" Type="http://schemas.openxmlformats.org/officeDocument/2006/relationships/image" Target="../media/image436.emf"/><Relationship Id="rId76" Type="http://schemas.openxmlformats.org/officeDocument/2006/relationships/customXml" Target="../ink/ink842.xml"/><Relationship Id="rId97" Type="http://schemas.openxmlformats.org/officeDocument/2006/relationships/image" Target="../media/image459.emf"/><Relationship Id="rId104" Type="http://schemas.openxmlformats.org/officeDocument/2006/relationships/customXml" Target="../ink/ink856.xml"/><Relationship Id="rId120" Type="http://schemas.openxmlformats.org/officeDocument/2006/relationships/customXml" Target="../ink/ink864.xml"/><Relationship Id="rId125" Type="http://schemas.openxmlformats.org/officeDocument/2006/relationships/image" Target="../media/image475.emf"/><Relationship Id="rId141" Type="http://schemas.openxmlformats.org/officeDocument/2006/relationships/image" Target="../media/image484.emf"/><Relationship Id="rId7" Type="http://schemas.microsoft.com/office/2007/relationships/diagramDrawing" Target="../diagrams/drawing16.xml"/><Relationship Id="rId71" Type="http://schemas.openxmlformats.org/officeDocument/2006/relationships/image" Target="../media/image445.emf"/><Relationship Id="rId92" Type="http://schemas.openxmlformats.org/officeDocument/2006/relationships/customXml" Target="../ink/ink850.xml"/><Relationship Id="rId2" Type="http://schemas.openxmlformats.org/officeDocument/2006/relationships/notesSlide" Target="../notesSlides/notesSlide82.xml"/><Relationship Id="rId29" Type="http://schemas.openxmlformats.org/officeDocument/2006/relationships/image" Target="../media/image420.emf"/><Relationship Id="rId24" Type="http://schemas.openxmlformats.org/officeDocument/2006/relationships/customXml" Target="../ink/ink816.xml"/><Relationship Id="rId40" Type="http://schemas.openxmlformats.org/officeDocument/2006/relationships/customXml" Target="../ink/ink824.xml"/><Relationship Id="rId45" Type="http://schemas.openxmlformats.org/officeDocument/2006/relationships/image" Target="../media/image430.emf"/><Relationship Id="rId66" Type="http://schemas.openxmlformats.org/officeDocument/2006/relationships/customXml" Target="../ink/ink837.xml"/><Relationship Id="rId87" Type="http://schemas.openxmlformats.org/officeDocument/2006/relationships/image" Target="../media/image454.emf"/><Relationship Id="rId110" Type="http://schemas.openxmlformats.org/officeDocument/2006/relationships/customXml" Target="../ink/ink859.xml"/><Relationship Id="rId115" Type="http://schemas.openxmlformats.org/officeDocument/2006/relationships/image" Target="../media/image469.emf"/><Relationship Id="rId131" Type="http://schemas.openxmlformats.org/officeDocument/2006/relationships/image" Target="../media/image478.emf"/><Relationship Id="rId136" Type="http://schemas.openxmlformats.org/officeDocument/2006/relationships/customXml" Target="../ink/ink872.xml"/><Relationship Id="rId61" Type="http://schemas.openxmlformats.org/officeDocument/2006/relationships/image" Target="../media/image439.emf"/><Relationship Id="rId82" Type="http://schemas.openxmlformats.org/officeDocument/2006/relationships/customXml" Target="../ink/ink845.xml"/><Relationship Id="rId19" Type="http://schemas.openxmlformats.org/officeDocument/2006/relationships/image" Target="../media/image326.emf"/><Relationship Id="rId14" Type="http://schemas.openxmlformats.org/officeDocument/2006/relationships/customXml" Target="../ink/ink811.xml"/><Relationship Id="rId30" Type="http://schemas.openxmlformats.org/officeDocument/2006/relationships/customXml" Target="../ink/ink819.xml"/><Relationship Id="rId35" Type="http://schemas.openxmlformats.org/officeDocument/2006/relationships/image" Target="../media/image425.emf"/><Relationship Id="rId56" Type="http://schemas.openxmlformats.org/officeDocument/2006/relationships/customXml" Target="../ink/ink832.xml"/><Relationship Id="rId77" Type="http://schemas.openxmlformats.org/officeDocument/2006/relationships/image" Target="../media/image448.emf"/><Relationship Id="rId100" Type="http://schemas.openxmlformats.org/officeDocument/2006/relationships/customXml" Target="../ink/ink854.xml"/><Relationship Id="rId105" Type="http://schemas.openxmlformats.org/officeDocument/2006/relationships/image" Target="../media/image464.emf"/><Relationship Id="rId126" Type="http://schemas.openxmlformats.org/officeDocument/2006/relationships/customXml" Target="../ink/ink867.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8" Type="http://schemas.openxmlformats.org/officeDocument/2006/relationships/customXml" Target="../ink/ink878.xml"/><Relationship Id="rId13" Type="http://schemas.openxmlformats.org/officeDocument/2006/relationships/image" Target="../media/image1350.emf"/><Relationship Id="rId18" Type="http://schemas.openxmlformats.org/officeDocument/2006/relationships/customXml" Target="../ink/ink883.xml"/><Relationship Id="rId26" Type="http://schemas.openxmlformats.org/officeDocument/2006/relationships/customXml" Target="../ink/ink887.xml"/><Relationship Id="rId3" Type="http://schemas.openxmlformats.org/officeDocument/2006/relationships/image" Target="../media/image52.png"/><Relationship Id="rId21" Type="http://schemas.openxmlformats.org/officeDocument/2006/relationships/image" Target="../media/image1390.emf"/><Relationship Id="rId7" Type="http://schemas.openxmlformats.org/officeDocument/2006/relationships/image" Target="../media/image1320.emf"/><Relationship Id="rId12" Type="http://schemas.openxmlformats.org/officeDocument/2006/relationships/customXml" Target="../ink/ink880.xml"/><Relationship Id="rId17" Type="http://schemas.openxmlformats.org/officeDocument/2006/relationships/image" Target="../media/image1370.emf"/><Relationship Id="rId25" Type="http://schemas.openxmlformats.org/officeDocument/2006/relationships/image" Target="../media/image1410.emf"/><Relationship Id="rId33" Type="http://schemas.openxmlformats.org/officeDocument/2006/relationships/image" Target="../media/image1450.emf"/><Relationship Id="rId2" Type="http://schemas.openxmlformats.org/officeDocument/2006/relationships/notesSlide" Target="../notesSlides/notesSlide84.xml"/><Relationship Id="rId16" Type="http://schemas.openxmlformats.org/officeDocument/2006/relationships/customXml" Target="../ink/ink882.xml"/><Relationship Id="rId20" Type="http://schemas.openxmlformats.org/officeDocument/2006/relationships/customXml" Target="../ink/ink884.xml"/><Relationship Id="rId29" Type="http://schemas.openxmlformats.org/officeDocument/2006/relationships/image" Target="../media/image1430.emf"/><Relationship Id="rId1" Type="http://schemas.openxmlformats.org/officeDocument/2006/relationships/slideLayout" Target="../slideLayouts/slideLayout2.xml"/><Relationship Id="rId6" Type="http://schemas.openxmlformats.org/officeDocument/2006/relationships/customXml" Target="../ink/ink877.xml"/><Relationship Id="rId11" Type="http://schemas.openxmlformats.org/officeDocument/2006/relationships/image" Target="../media/image1340.emf"/><Relationship Id="rId24" Type="http://schemas.openxmlformats.org/officeDocument/2006/relationships/customXml" Target="../ink/ink886.xml"/><Relationship Id="rId32" Type="http://schemas.openxmlformats.org/officeDocument/2006/relationships/customXml" Target="../ink/ink890.xml"/><Relationship Id="rId5" Type="http://schemas.openxmlformats.org/officeDocument/2006/relationships/image" Target="../media/image1310.emf"/><Relationship Id="rId15" Type="http://schemas.openxmlformats.org/officeDocument/2006/relationships/image" Target="../media/image1360.emf"/><Relationship Id="rId23" Type="http://schemas.openxmlformats.org/officeDocument/2006/relationships/image" Target="../media/image1400.emf"/><Relationship Id="rId28" Type="http://schemas.openxmlformats.org/officeDocument/2006/relationships/customXml" Target="../ink/ink888.xml"/><Relationship Id="rId10" Type="http://schemas.openxmlformats.org/officeDocument/2006/relationships/customXml" Target="../ink/ink879.xml"/><Relationship Id="rId19" Type="http://schemas.openxmlformats.org/officeDocument/2006/relationships/image" Target="../media/image1380.emf"/><Relationship Id="rId31" Type="http://schemas.openxmlformats.org/officeDocument/2006/relationships/image" Target="../media/image1440.emf"/><Relationship Id="rId4" Type="http://schemas.openxmlformats.org/officeDocument/2006/relationships/customXml" Target="../ink/ink876.xml"/><Relationship Id="rId9" Type="http://schemas.openxmlformats.org/officeDocument/2006/relationships/image" Target="../media/image1330.emf"/><Relationship Id="rId14" Type="http://schemas.openxmlformats.org/officeDocument/2006/relationships/customXml" Target="../ink/ink881.xml"/><Relationship Id="rId22" Type="http://schemas.openxmlformats.org/officeDocument/2006/relationships/customXml" Target="../ink/ink885.xml"/><Relationship Id="rId27" Type="http://schemas.openxmlformats.org/officeDocument/2006/relationships/image" Target="../media/image1420.emf"/><Relationship Id="rId30" Type="http://schemas.openxmlformats.org/officeDocument/2006/relationships/customXml" Target="../ink/ink889.xml"/></Relationships>
</file>

<file path=ppt/slides/_rels/slide85.xml.rels><?xml version="1.0" encoding="UTF-8" standalone="yes"?>
<Relationships xmlns="http://schemas.openxmlformats.org/package/2006/relationships"><Relationship Id="rId8" Type="http://schemas.openxmlformats.org/officeDocument/2006/relationships/customXml" Target="../ink/ink893.xml"/><Relationship Id="rId13" Type="http://schemas.openxmlformats.org/officeDocument/2006/relationships/image" Target="../media/image3330.emf"/><Relationship Id="rId18" Type="http://schemas.openxmlformats.org/officeDocument/2006/relationships/customXml" Target="../ink/ink898.xml"/><Relationship Id="rId26" Type="http://schemas.openxmlformats.org/officeDocument/2006/relationships/customXml" Target="../ink/ink902.xml"/><Relationship Id="rId39" Type="http://schemas.openxmlformats.org/officeDocument/2006/relationships/image" Target="../media/image3570.emf"/><Relationship Id="rId3" Type="http://schemas.openxmlformats.org/officeDocument/2006/relationships/image" Target="../media/image53.png"/><Relationship Id="rId21" Type="http://schemas.openxmlformats.org/officeDocument/2006/relationships/image" Target="../media/image3370.emf"/><Relationship Id="rId34" Type="http://schemas.openxmlformats.org/officeDocument/2006/relationships/customXml" Target="../ink/ink906.xml"/><Relationship Id="rId42" Type="http://schemas.openxmlformats.org/officeDocument/2006/relationships/customXml" Target="../ink/ink910.xml"/><Relationship Id="rId7" Type="http://schemas.openxmlformats.org/officeDocument/2006/relationships/image" Target="../media/image3290.emf"/><Relationship Id="rId12" Type="http://schemas.openxmlformats.org/officeDocument/2006/relationships/customXml" Target="../ink/ink895.xml"/><Relationship Id="rId17" Type="http://schemas.openxmlformats.org/officeDocument/2006/relationships/image" Target="../media/image3350.emf"/><Relationship Id="rId25" Type="http://schemas.openxmlformats.org/officeDocument/2006/relationships/image" Target="../media/image3390.emf"/><Relationship Id="rId33" Type="http://schemas.openxmlformats.org/officeDocument/2006/relationships/image" Target="../media/image3540.emf"/><Relationship Id="rId38" Type="http://schemas.openxmlformats.org/officeDocument/2006/relationships/customXml" Target="../ink/ink908.xml"/><Relationship Id="rId2" Type="http://schemas.openxmlformats.org/officeDocument/2006/relationships/notesSlide" Target="../notesSlides/notesSlide85.xml"/><Relationship Id="rId16" Type="http://schemas.openxmlformats.org/officeDocument/2006/relationships/customXml" Target="../ink/ink897.xml"/><Relationship Id="rId20" Type="http://schemas.openxmlformats.org/officeDocument/2006/relationships/customXml" Target="../ink/ink899.xml"/><Relationship Id="rId29" Type="http://schemas.openxmlformats.org/officeDocument/2006/relationships/image" Target="../media/image3460.emf"/><Relationship Id="rId41" Type="http://schemas.openxmlformats.org/officeDocument/2006/relationships/image" Target="../media/image3580.emf"/><Relationship Id="rId1" Type="http://schemas.openxmlformats.org/officeDocument/2006/relationships/slideLayout" Target="../slideLayouts/slideLayout2.xml"/><Relationship Id="rId6" Type="http://schemas.openxmlformats.org/officeDocument/2006/relationships/customXml" Target="../ink/ink892.xml"/><Relationship Id="rId11" Type="http://schemas.openxmlformats.org/officeDocument/2006/relationships/image" Target="../media/image3321.emf"/><Relationship Id="rId24" Type="http://schemas.openxmlformats.org/officeDocument/2006/relationships/customXml" Target="../ink/ink901.xml"/><Relationship Id="rId32" Type="http://schemas.openxmlformats.org/officeDocument/2006/relationships/customXml" Target="../ink/ink905.xml"/><Relationship Id="rId37" Type="http://schemas.openxmlformats.org/officeDocument/2006/relationships/image" Target="../media/image3560.emf"/><Relationship Id="rId40" Type="http://schemas.openxmlformats.org/officeDocument/2006/relationships/customXml" Target="../ink/ink909.xml"/><Relationship Id="rId45" Type="http://schemas.openxmlformats.org/officeDocument/2006/relationships/image" Target="../media/image3600.emf"/><Relationship Id="rId5" Type="http://schemas.openxmlformats.org/officeDocument/2006/relationships/image" Target="../media/image3280.emf"/><Relationship Id="rId15" Type="http://schemas.openxmlformats.org/officeDocument/2006/relationships/image" Target="../media/image3340.emf"/><Relationship Id="rId23" Type="http://schemas.openxmlformats.org/officeDocument/2006/relationships/image" Target="../media/image3380.emf"/><Relationship Id="rId28" Type="http://schemas.openxmlformats.org/officeDocument/2006/relationships/customXml" Target="../ink/ink903.xml"/><Relationship Id="rId36" Type="http://schemas.openxmlformats.org/officeDocument/2006/relationships/customXml" Target="../ink/ink907.xml"/><Relationship Id="rId10" Type="http://schemas.openxmlformats.org/officeDocument/2006/relationships/customXml" Target="../ink/ink894.xml"/><Relationship Id="rId19" Type="http://schemas.openxmlformats.org/officeDocument/2006/relationships/image" Target="../media/image3360.emf"/><Relationship Id="rId31" Type="http://schemas.openxmlformats.org/officeDocument/2006/relationships/image" Target="../media/image3490.emf"/><Relationship Id="rId44" Type="http://schemas.openxmlformats.org/officeDocument/2006/relationships/customXml" Target="../ink/ink911.xml"/><Relationship Id="rId4" Type="http://schemas.openxmlformats.org/officeDocument/2006/relationships/customXml" Target="../ink/ink891.xml"/><Relationship Id="rId9" Type="http://schemas.openxmlformats.org/officeDocument/2006/relationships/image" Target="../media/image3300.emf"/><Relationship Id="rId14" Type="http://schemas.openxmlformats.org/officeDocument/2006/relationships/customXml" Target="../ink/ink896.xml"/><Relationship Id="rId22" Type="http://schemas.openxmlformats.org/officeDocument/2006/relationships/customXml" Target="../ink/ink900.xml"/><Relationship Id="rId27" Type="http://schemas.openxmlformats.org/officeDocument/2006/relationships/image" Target="../media/image3430.emf"/><Relationship Id="rId30" Type="http://schemas.openxmlformats.org/officeDocument/2006/relationships/customXml" Target="../ink/ink904.xml"/><Relationship Id="rId35" Type="http://schemas.openxmlformats.org/officeDocument/2006/relationships/image" Target="../media/image3550.emf"/><Relationship Id="rId43" Type="http://schemas.openxmlformats.org/officeDocument/2006/relationships/image" Target="../media/image3590.emf"/></Relationships>
</file>

<file path=ppt/slides/_rels/slide8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87.xml"/><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55.png"/></Relationships>
</file>

<file path=ppt/slides/_rels/slide8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88.xml"/><Relationship Id="rId1" Type="http://schemas.openxmlformats.org/officeDocument/2006/relationships/slideLayout" Target="../slideLayouts/slideLayout2.xml"/><Relationship Id="rId5" Type="http://schemas.openxmlformats.org/officeDocument/2006/relationships/image" Target="../media/image58.png"/><Relationship Id="rId4" Type="http://schemas.openxmlformats.org/officeDocument/2006/relationships/image" Target="../media/image57.png"/></Relationships>
</file>

<file path=ppt/slides/_rels/slide8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89.xml"/><Relationship Id="rId1" Type="http://schemas.openxmlformats.org/officeDocument/2006/relationships/slideLayout" Target="../slideLayouts/slideLayout2.xml"/><Relationship Id="rId4" Type="http://schemas.openxmlformats.org/officeDocument/2006/relationships/image" Target="../media/image26.gif"/></Relationships>
</file>

<file path=ppt/slides/_rels/slide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5" y="478606"/>
            <a:ext cx="10515600" cy="2069850"/>
          </a:xfrm>
        </p:spPr>
        <p:txBody>
          <a:bodyPr>
            <a:normAutofit/>
          </a:bodyPr>
          <a:lstStyle/>
          <a:p>
            <a:pPr algn="ctr"/>
            <a:r>
              <a:rPr lang="en-US" sz="6000" dirty="0"/>
              <a:t>UI Tests Are Fun to Write!</a:t>
            </a:r>
            <a:endParaRPr lang="en-US" sz="4000" dirty="0">
              <a:solidFill>
                <a:schemeClr val="bg1">
                  <a:lumMod val="65000"/>
                </a:schemeClr>
              </a:solidFill>
            </a:endParaRPr>
          </a:p>
        </p:txBody>
      </p:sp>
      <p:sp>
        <p:nvSpPr>
          <p:cNvPr id="5" name="TextBox 4"/>
          <p:cNvSpPr txBox="1"/>
          <p:nvPr/>
        </p:nvSpPr>
        <p:spPr>
          <a:xfrm>
            <a:off x="3166346" y="4621738"/>
            <a:ext cx="5859297" cy="1938992"/>
          </a:xfrm>
          <a:prstGeom prst="rect">
            <a:avLst/>
          </a:prstGeom>
          <a:noFill/>
        </p:spPr>
        <p:txBody>
          <a:bodyPr wrap="none" rtlCol="0">
            <a:spAutoFit/>
          </a:bodyPr>
          <a:lstStyle/>
          <a:p>
            <a:pPr algn="ctr"/>
            <a:r>
              <a:rPr lang="en-US" sz="4000" dirty="0">
                <a:solidFill>
                  <a:srgbClr val="013947"/>
                </a:solidFill>
                <a:latin typeface="Corbel" panose="020B0503020204020204" pitchFamily="34" charset="0"/>
              </a:rPr>
              <a:t>Seth Petry-Johnson</a:t>
            </a:r>
          </a:p>
          <a:p>
            <a:pPr algn="ctr"/>
            <a:r>
              <a:rPr lang="en-US" sz="3200" dirty="0">
                <a:solidFill>
                  <a:srgbClr val="FD7D00"/>
                </a:solidFill>
                <a:latin typeface="Corbel" panose="020B0503020204020204" pitchFamily="34" charset="0"/>
              </a:rPr>
              <a:t>@</a:t>
            </a:r>
            <a:r>
              <a:rPr lang="en-US" sz="4000" dirty="0">
                <a:solidFill>
                  <a:srgbClr val="FD7D00"/>
                </a:solidFill>
                <a:latin typeface="Corbel" panose="020B0503020204020204" pitchFamily="34" charset="0"/>
              </a:rPr>
              <a:t>spetryjohnson</a:t>
            </a:r>
          </a:p>
          <a:p>
            <a:pPr algn="ctr"/>
            <a:r>
              <a:rPr lang="en-US" sz="4000" dirty="0">
                <a:solidFill>
                  <a:srgbClr val="FD7D00"/>
                </a:solidFill>
                <a:latin typeface="Corbel" panose="020B0503020204020204" pitchFamily="34" charset="0"/>
              </a:rPr>
              <a:t>github.com/spetryjohnson</a:t>
            </a:r>
            <a:endParaRPr lang="en-US" sz="3200" dirty="0">
              <a:solidFill>
                <a:srgbClr val="FD7D00"/>
              </a:solidFill>
              <a:latin typeface="Corbel" panose="020B0503020204020204" pitchFamily="34" charset="0"/>
            </a:endParaRPr>
          </a:p>
        </p:txBody>
      </p:sp>
      <mc:AlternateContent xmlns:mc="http://schemas.openxmlformats.org/markup-compatibility/2006" xmlns:p14="http://schemas.microsoft.com/office/powerpoint/2010/main">
        <mc:Choice Requires="p14">
          <p:contentPart p14:bwMode="auto" r:id="rId3">
            <p14:nvContentPartPr>
              <p14:cNvPr id="54" name="Ink 53">
                <a:extLst>
                  <a:ext uri="{FF2B5EF4-FFF2-40B4-BE49-F238E27FC236}">
                    <a16:creationId xmlns:a16="http://schemas.microsoft.com/office/drawing/2014/main" id="{437034D0-19D1-4097-B352-451FEB35CD5E}"/>
                  </a:ext>
                </a:extLst>
              </p14:cNvPr>
              <p14:cNvContentPartPr/>
              <p14:nvPr/>
            </p14:nvContentPartPr>
            <p14:xfrm>
              <a:off x="1858486" y="2502397"/>
              <a:ext cx="1019160" cy="1012680"/>
            </p14:xfrm>
          </p:contentPart>
        </mc:Choice>
        <mc:Fallback xmlns="">
          <p:pic>
            <p:nvPicPr>
              <p:cNvPr id="54" name="Ink 53">
                <a:extLst>
                  <a:ext uri="{FF2B5EF4-FFF2-40B4-BE49-F238E27FC236}">
                    <a16:creationId xmlns:a16="http://schemas.microsoft.com/office/drawing/2014/main" xmlns:p14="http://schemas.microsoft.com/office/powerpoint/2010/main" xmlns="" id="{437034D0-19D1-4097-B352-451FEB35CD5E}"/>
                  </a:ext>
                </a:extLst>
              </p:cNvPr>
              <p:cNvPicPr/>
              <p:nvPr/>
            </p:nvPicPr>
            <p:blipFill>
              <a:blip r:embed="rId4"/>
              <a:stretch>
                <a:fillRect/>
              </a:stretch>
            </p:blipFill>
            <p:spPr>
              <a:xfrm>
                <a:off x="1841926" y="2487637"/>
                <a:ext cx="1044000" cy="1035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7" name="Ink 56">
                <a:extLst>
                  <a:ext uri="{FF2B5EF4-FFF2-40B4-BE49-F238E27FC236}">
                    <a16:creationId xmlns:a16="http://schemas.microsoft.com/office/drawing/2014/main" id="{918C0709-A3FF-41EC-ABD5-0A076533F86B}"/>
                  </a:ext>
                </a:extLst>
              </p14:cNvPr>
              <p14:cNvContentPartPr/>
              <p14:nvPr/>
            </p14:nvContentPartPr>
            <p14:xfrm>
              <a:off x="3783766" y="3173797"/>
              <a:ext cx="79920" cy="145080"/>
            </p14:xfrm>
          </p:contentPart>
        </mc:Choice>
        <mc:Fallback xmlns="">
          <p:pic>
            <p:nvPicPr>
              <p:cNvPr id="57" name="Ink 56">
                <a:extLst>
                  <a:ext uri="{FF2B5EF4-FFF2-40B4-BE49-F238E27FC236}">
                    <a16:creationId xmlns:a16="http://schemas.microsoft.com/office/drawing/2014/main" xmlns:p14="http://schemas.microsoft.com/office/powerpoint/2010/main" xmlns="" id="{918C0709-A3FF-41EC-ABD5-0A076533F86B}"/>
                  </a:ext>
                </a:extLst>
              </p:cNvPr>
              <p:cNvPicPr/>
              <p:nvPr/>
            </p:nvPicPr>
            <p:blipFill>
              <a:blip r:embed="rId6"/>
              <a:stretch>
                <a:fillRect/>
              </a:stretch>
            </p:blipFill>
            <p:spPr>
              <a:xfrm>
                <a:off x="3762792" y="3152917"/>
                <a:ext cx="123315" cy="1868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58" name="Ink 57">
                <a:extLst>
                  <a:ext uri="{FF2B5EF4-FFF2-40B4-BE49-F238E27FC236}">
                    <a16:creationId xmlns:a16="http://schemas.microsoft.com/office/drawing/2014/main" id="{881A52DB-3005-4A43-BA97-4CF3F7C77DB3}"/>
                  </a:ext>
                </a:extLst>
              </p14:cNvPr>
              <p14:cNvContentPartPr/>
              <p14:nvPr/>
            </p14:nvContentPartPr>
            <p14:xfrm>
              <a:off x="4006966" y="3126277"/>
              <a:ext cx="129960" cy="164160"/>
            </p14:xfrm>
          </p:contentPart>
        </mc:Choice>
        <mc:Fallback xmlns="">
          <p:pic>
            <p:nvPicPr>
              <p:cNvPr id="58" name="Ink 57">
                <a:extLst>
                  <a:ext uri="{FF2B5EF4-FFF2-40B4-BE49-F238E27FC236}">
                    <a16:creationId xmlns:a16="http://schemas.microsoft.com/office/drawing/2014/main" xmlns:p14="http://schemas.microsoft.com/office/powerpoint/2010/main" xmlns="" id="{881A52DB-3005-4A43-BA97-4CF3F7C77DB3}"/>
                  </a:ext>
                </a:extLst>
              </p:cNvPr>
              <p:cNvPicPr/>
              <p:nvPr/>
            </p:nvPicPr>
            <p:blipFill>
              <a:blip r:embed="rId8"/>
              <a:stretch>
                <a:fillRect/>
              </a:stretch>
            </p:blipFill>
            <p:spPr>
              <a:xfrm>
                <a:off x="3989686" y="3117637"/>
                <a:ext cx="169560" cy="1926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59" name="Ink 58">
                <a:extLst>
                  <a:ext uri="{FF2B5EF4-FFF2-40B4-BE49-F238E27FC236}">
                    <a16:creationId xmlns:a16="http://schemas.microsoft.com/office/drawing/2014/main" id="{333582B8-5001-432F-9016-5199462AD6EB}"/>
                  </a:ext>
                </a:extLst>
              </p14:cNvPr>
              <p14:cNvContentPartPr/>
              <p14:nvPr/>
            </p14:nvContentPartPr>
            <p14:xfrm>
              <a:off x="3500446" y="3106117"/>
              <a:ext cx="131040" cy="549000"/>
            </p14:xfrm>
          </p:contentPart>
        </mc:Choice>
        <mc:Fallback xmlns="">
          <p:pic>
            <p:nvPicPr>
              <p:cNvPr id="59" name="Ink 58">
                <a:extLst>
                  <a:ext uri="{FF2B5EF4-FFF2-40B4-BE49-F238E27FC236}">
                    <a16:creationId xmlns:a16="http://schemas.microsoft.com/office/drawing/2014/main" xmlns:p14="http://schemas.microsoft.com/office/powerpoint/2010/main" xmlns="" id="{333582B8-5001-432F-9016-5199462AD6EB}"/>
                  </a:ext>
                </a:extLst>
              </p:cNvPr>
              <p:cNvPicPr/>
              <p:nvPr/>
            </p:nvPicPr>
            <p:blipFill>
              <a:blip r:embed="rId10"/>
              <a:stretch>
                <a:fillRect/>
              </a:stretch>
            </p:blipFill>
            <p:spPr>
              <a:xfrm>
                <a:off x="3493246" y="3085970"/>
                <a:ext cx="159120" cy="586415"/>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60" name="Ink 59">
                <a:extLst>
                  <a:ext uri="{FF2B5EF4-FFF2-40B4-BE49-F238E27FC236}">
                    <a16:creationId xmlns:a16="http://schemas.microsoft.com/office/drawing/2014/main" id="{C4372793-C068-45C6-BB04-99F20CE52DEC}"/>
                  </a:ext>
                </a:extLst>
              </p14:cNvPr>
              <p14:cNvContentPartPr/>
              <p14:nvPr/>
            </p14:nvContentPartPr>
            <p14:xfrm>
              <a:off x="4656046" y="3084157"/>
              <a:ext cx="312840" cy="213840"/>
            </p14:xfrm>
          </p:contentPart>
        </mc:Choice>
        <mc:Fallback xmlns="">
          <p:pic>
            <p:nvPicPr>
              <p:cNvPr id="60" name="Ink 59">
                <a:extLst>
                  <a:ext uri="{FF2B5EF4-FFF2-40B4-BE49-F238E27FC236}">
                    <a16:creationId xmlns:a16="http://schemas.microsoft.com/office/drawing/2014/main" xmlns:p14="http://schemas.microsoft.com/office/powerpoint/2010/main" xmlns="" id="{C4372793-C068-45C6-BB04-99F20CE52DEC}"/>
                  </a:ext>
                </a:extLst>
              </p:cNvPr>
              <p:cNvPicPr/>
              <p:nvPr/>
            </p:nvPicPr>
            <p:blipFill>
              <a:blip r:embed="rId12"/>
              <a:stretch>
                <a:fillRect/>
              </a:stretch>
            </p:blipFill>
            <p:spPr>
              <a:xfrm>
                <a:off x="4638406" y="3071197"/>
                <a:ext cx="349200" cy="2480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61" name="Ink 60">
                <a:extLst>
                  <a:ext uri="{FF2B5EF4-FFF2-40B4-BE49-F238E27FC236}">
                    <a16:creationId xmlns:a16="http://schemas.microsoft.com/office/drawing/2014/main" id="{6CB2CC27-31BA-49F6-9B96-BCBB9BC09889}"/>
                  </a:ext>
                </a:extLst>
              </p14:cNvPr>
              <p14:cNvContentPartPr/>
              <p14:nvPr/>
            </p14:nvContentPartPr>
            <p14:xfrm>
              <a:off x="5129806" y="3067237"/>
              <a:ext cx="143640" cy="234360"/>
            </p14:xfrm>
          </p:contentPart>
        </mc:Choice>
        <mc:Fallback xmlns="">
          <p:pic>
            <p:nvPicPr>
              <p:cNvPr id="61" name="Ink 60">
                <a:extLst>
                  <a:ext uri="{FF2B5EF4-FFF2-40B4-BE49-F238E27FC236}">
                    <a16:creationId xmlns:a16="http://schemas.microsoft.com/office/drawing/2014/main" xmlns:p14="http://schemas.microsoft.com/office/powerpoint/2010/main" xmlns="" id="{6CB2CC27-31BA-49F6-9B96-BCBB9BC09889}"/>
                  </a:ext>
                </a:extLst>
              </p:cNvPr>
              <p:cNvPicPr/>
              <p:nvPr/>
            </p:nvPicPr>
            <p:blipFill>
              <a:blip r:embed="rId14"/>
              <a:stretch>
                <a:fillRect/>
              </a:stretch>
            </p:blipFill>
            <p:spPr>
              <a:xfrm>
                <a:off x="5120806" y="3046717"/>
                <a:ext cx="163800" cy="2714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62" name="Ink 61">
                <a:extLst>
                  <a:ext uri="{FF2B5EF4-FFF2-40B4-BE49-F238E27FC236}">
                    <a16:creationId xmlns:a16="http://schemas.microsoft.com/office/drawing/2014/main" id="{FA18D074-FEA9-4CEE-9B67-A448ABED5EFB}"/>
                  </a:ext>
                </a:extLst>
              </p14:cNvPr>
              <p14:cNvContentPartPr/>
              <p14:nvPr/>
            </p14:nvContentPartPr>
            <p14:xfrm>
              <a:off x="5450926" y="3168757"/>
              <a:ext cx="37800" cy="138240"/>
            </p14:xfrm>
          </p:contentPart>
        </mc:Choice>
        <mc:Fallback xmlns="">
          <p:pic>
            <p:nvPicPr>
              <p:cNvPr id="62" name="Ink 61">
                <a:extLst>
                  <a:ext uri="{FF2B5EF4-FFF2-40B4-BE49-F238E27FC236}">
                    <a16:creationId xmlns:a16="http://schemas.microsoft.com/office/drawing/2014/main" xmlns:p14="http://schemas.microsoft.com/office/powerpoint/2010/main" xmlns="" id="{FA18D074-FEA9-4CEE-9B67-A448ABED5EFB}"/>
                  </a:ext>
                </a:extLst>
              </p:cNvPr>
              <p:cNvPicPr/>
              <p:nvPr/>
            </p:nvPicPr>
            <p:blipFill>
              <a:blip r:embed="rId16"/>
              <a:stretch>
                <a:fillRect/>
              </a:stretch>
            </p:blipFill>
            <p:spPr>
              <a:xfrm>
                <a:off x="5439766" y="3148237"/>
                <a:ext cx="70920" cy="1688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63" name="Ink 62">
                <a:extLst>
                  <a:ext uri="{FF2B5EF4-FFF2-40B4-BE49-F238E27FC236}">
                    <a16:creationId xmlns:a16="http://schemas.microsoft.com/office/drawing/2014/main" id="{69A121F8-AA55-44CE-AC2C-6BDA375130CF}"/>
                  </a:ext>
                </a:extLst>
              </p14:cNvPr>
              <p14:cNvContentPartPr/>
              <p14:nvPr/>
            </p14:nvContentPartPr>
            <p14:xfrm>
              <a:off x="5496286" y="2982997"/>
              <a:ext cx="3240" cy="46080"/>
            </p14:xfrm>
          </p:contentPart>
        </mc:Choice>
        <mc:Fallback xmlns="">
          <p:pic>
            <p:nvPicPr>
              <p:cNvPr id="63" name="Ink 62">
                <a:extLst>
                  <a:ext uri="{FF2B5EF4-FFF2-40B4-BE49-F238E27FC236}">
                    <a16:creationId xmlns:a16="http://schemas.microsoft.com/office/drawing/2014/main" xmlns:p14="http://schemas.microsoft.com/office/powerpoint/2010/main" xmlns="" id="{69A121F8-AA55-44CE-AC2C-6BDA375130CF}"/>
                  </a:ext>
                </a:extLst>
              </p:cNvPr>
              <p:cNvPicPr/>
              <p:nvPr/>
            </p:nvPicPr>
            <p:blipFill>
              <a:blip r:embed="rId18"/>
              <a:stretch>
                <a:fillRect/>
              </a:stretch>
            </p:blipFill>
            <p:spPr>
              <a:xfrm>
                <a:off x="5477926" y="2973277"/>
                <a:ext cx="41760" cy="648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66" name="Ink 65">
                <a:extLst>
                  <a:ext uri="{FF2B5EF4-FFF2-40B4-BE49-F238E27FC236}">
                    <a16:creationId xmlns:a16="http://schemas.microsoft.com/office/drawing/2014/main" id="{7050BDAA-BC99-429A-83DE-3350FD79D7AD}"/>
                  </a:ext>
                </a:extLst>
              </p14:cNvPr>
              <p14:cNvContentPartPr/>
              <p14:nvPr/>
            </p14:nvContentPartPr>
            <p14:xfrm>
              <a:off x="5716246" y="2837557"/>
              <a:ext cx="135000" cy="511920"/>
            </p14:xfrm>
          </p:contentPart>
        </mc:Choice>
        <mc:Fallback xmlns="">
          <p:pic>
            <p:nvPicPr>
              <p:cNvPr id="66" name="Ink 65">
                <a:extLst>
                  <a:ext uri="{FF2B5EF4-FFF2-40B4-BE49-F238E27FC236}">
                    <a16:creationId xmlns:a16="http://schemas.microsoft.com/office/drawing/2014/main" xmlns:p14="http://schemas.microsoft.com/office/powerpoint/2010/main" xmlns="" id="{7050BDAA-BC99-429A-83DE-3350FD79D7AD}"/>
                  </a:ext>
                </a:extLst>
              </p:cNvPr>
              <p:cNvPicPr/>
              <p:nvPr/>
            </p:nvPicPr>
            <p:blipFill>
              <a:blip r:embed="rId20"/>
              <a:stretch>
                <a:fillRect/>
              </a:stretch>
            </p:blipFill>
            <p:spPr>
              <a:xfrm>
                <a:off x="5705806" y="2820277"/>
                <a:ext cx="150840" cy="5367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67" name="Ink 66">
                <a:extLst>
                  <a:ext uri="{FF2B5EF4-FFF2-40B4-BE49-F238E27FC236}">
                    <a16:creationId xmlns:a16="http://schemas.microsoft.com/office/drawing/2014/main" id="{6D768DFA-AE46-4A6C-BC1F-6E3BA1656658}"/>
                  </a:ext>
                </a:extLst>
              </p14:cNvPr>
              <p14:cNvContentPartPr/>
              <p14:nvPr/>
            </p14:nvContentPartPr>
            <p14:xfrm>
              <a:off x="6003886" y="3177757"/>
              <a:ext cx="170280" cy="169200"/>
            </p14:xfrm>
          </p:contentPart>
        </mc:Choice>
        <mc:Fallback xmlns="">
          <p:pic>
            <p:nvPicPr>
              <p:cNvPr id="67" name="Ink 66">
                <a:extLst>
                  <a:ext uri="{FF2B5EF4-FFF2-40B4-BE49-F238E27FC236}">
                    <a16:creationId xmlns:a16="http://schemas.microsoft.com/office/drawing/2014/main" xmlns:p14="http://schemas.microsoft.com/office/powerpoint/2010/main" xmlns="" id="{6D768DFA-AE46-4A6C-BC1F-6E3BA1656658}"/>
                  </a:ext>
                </a:extLst>
              </p:cNvPr>
              <p:cNvPicPr/>
              <p:nvPr/>
            </p:nvPicPr>
            <p:blipFill>
              <a:blip r:embed="rId22"/>
              <a:stretch>
                <a:fillRect/>
              </a:stretch>
            </p:blipFill>
            <p:spPr>
              <a:xfrm>
                <a:off x="5994166" y="3159397"/>
                <a:ext cx="189720" cy="2052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70" name="Ink 69">
                <a:extLst>
                  <a:ext uri="{FF2B5EF4-FFF2-40B4-BE49-F238E27FC236}">
                    <a16:creationId xmlns:a16="http://schemas.microsoft.com/office/drawing/2014/main" id="{43E314B5-59BD-494D-8168-0BC70B38C663}"/>
                  </a:ext>
                </a:extLst>
              </p14:cNvPr>
              <p14:cNvContentPartPr/>
              <p14:nvPr/>
            </p14:nvContentPartPr>
            <p14:xfrm>
              <a:off x="6736486" y="2760157"/>
              <a:ext cx="222480" cy="563400"/>
            </p14:xfrm>
          </p:contentPart>
        </mc:Choice>
        <mc:Fallback xmlns="">
          <p:pic>
            <p:nvPicPr>
              <p:cNvPr id="70" name="Ink 69">
                <a:extLst>
                  <a:ext uri="{FF2B5EF4-FFF2-40B4-BE49-F238E27FC236}">
                    <a16:creationId xmlns:a16="http://schemas.microsoft.com/office/drawing/2014/main" xmlns:p14="http://schemas.microsoft.com/office/powerpoint/2010/main" xmlns="" id="{43E314B5-59BD-494D-8168-0BC70B38C663}"/>
                  </a:ext>
                </a:extLst>
              </p:cNvPr>
              <p:cNvPicPr/>
              <p:nvPr/>
            </p:nvPicPr>
            <p:blipFill>
              <a:blip r:embed="rId24"/>
              <a:stretch>
                <a:fillRect/>
              </a:stretch>
            </p:blipFill>
            <p:spPr>
              <a:xfrm>
                <a:off x="6721006" y="2745397"/>
                <a:ext cx="245160" cy="5882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71" name="Ink 70">
                <a:extLst>
                  <a:ext uri="{FF2B5EF4-FFF2-40B4-BE49-F238E27FC236}">
                    <a16:creationId xmlns:a16="http://schemas.microsoft.com/office/drawing/2014/main" id="{E44D646B-C3BD-4BA7-BEBB-178865811DCF}"/>
                  </a:ext>
                </a:extLst>
              </p14:cNvPr>
              <p14:cNvContentPartPr/>
              <p14:nvPr/>
            </p14:nvContentPartPr>
            <p14:xfrm>
              <a:off x="7107646" y="2743597"/>
              <a:ext cx="207360" cy="549000"/>
            </p14:xfrm>
          </p:contentPart>
        </mc:Choice>
        <mc:Fallback xmlns="">
          <p:pic>
            <p:nvPicPr>
              <p:cNvPr id="71" name="Ink 70">
                <a:extLst>
                  <a:ext uri="{FF2B5EF4-FFF2-40B4-BE49-F238E27FC236}">
                    <a16:creationId xmlns:a16="http://schemas.microsoft.com/office/drawing/2014/main" xmlns:p14="http://schemas.microsoft.com/office/powerpoint/2010/main" xmlns="" id="{E44D646B-C3BD-4BA7-BEBB-178865811DCF}"/>
                  </a:ext>
                </a:extLst>
              </p:cNvPr>
              <p:cNvPicPr/>
              <p:nvPr/>
            </p:nvPicPr>
            <p:blipFill>
              <a:blip r:embed="rId26"/>
              <a:stretch>
                <a:fillRect/>
              </a:stretch>
            </p:blipFill>
            <p:spPr>
              <a:xfrm>
                <a:off x="7092886" y="2729557"/>
                <a:ext cx="241560" cy="5706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72" name="Ink 71">
                <a:extLst>
                  <a:ext uri="{FF2B5EF4-FFF2-40B4-BE49-F238E27FC236}">
                    <a16:creationId xmlns:a16="http://schemas.microsoft.com/office/drawing/2014/main" id="{581E0EFF-76D6-4CD6-9EE8-222A7DFCF05D}"/>
                  </a:ext>
                </a:extLst>
              </p14:cNvPr>
              <p14:cNvContentPartPr/>
              <p14:nvPr/>
            </p14:nvContentPartPr>
            <p14:xfrm>
              <a:off x="7451446" y="3104317"/>
              <a:ext cx="199080" cy="201240"/>
            </p14:xfrm>
          </p:contentPart>
        </mc:Choice>
        <mc:Fallback xmlns="">
          <p:pic>
            <p:nvPicPr>
              <p:cNvPr id="72" name="Ink 71">
                <a:extLst>
                  <a:ext uri="{FF2B5EF4-FFF2-40B4-BE49-F238E27FC236}">
                    <a16:creationId xmlns:a16="http://schemas.microsoft.com/office/drawing/2014/main" xmlns:p14="http://schemas.microsoft.com/office/powerpoint/2010/main" xmlns="" id="{581E0EFF-76D6-4CD6-9EE8-222A7DFCF05D}"/>
                  </a:ext>
                </a:extLst>
              </p:cNvPr>
              <p:cNvPicPr/>
              <p:nvPr/>
            </p:nvPicPr>
            <p:blipFill>
              <a:blip r:embed="rId28"/>
              <a:stretch>
                <a:fillRect/>
              </a:stretch>
            </p:blipFill>
            <p:spPr>
              <a:xfrm>
                <a:off x="7443166" y="3086317"/>
                <a:ext cx="218160" cy="23976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73" name="Ink 72">
                <a:extLst>
                  <a:ext uri="{FF2B5EF4-FFF2-40B4-BE49-F238E27FC236}">
                    <a16:creationId xmlns:a16="http://schemas.microsoft.com/office/drawing/2014/main" id="{CF9728E6-C524-47D0-B865-2D778333492C}"/>
                  </a:ext>
                </a:extLst>
              </p14:cNvPr>
              <p14:cNvContentPartPr/>
              <p14:nvPr/>
            </p14:nvContentPartPr>
            <p14:xfrm>
              <a:off x="7747366" y="3128077"/>
              <a:ext cx="311040" cy="166320"/>
            </p14:xfrm>
          </p:contentPart>
        </mc:Choice>
        <mc:Fallback xmlns="">
          <p:pic>
            <p:nvPicPr>
              <p:cNvPr id="73" name="Ink 72">
                <a:extLst>
                  <a:ext uri="{FF2B5EF4-FFF2-40B4-BE49-F238E27FC236}">
                    <a16:creationId xmlns:a16="http://schemas.microsoft.com/office/drawing/2014/main" xmlns:p14="http://schemas.microsoft.com/office/powerpoint/2010/main" xmlns="" id="{CF9728E6-C524-47D0-B865-2D778333492C}"/>
                  </a:ext>
                </a:extLst>
              </p:cNvPr>
              <p:cNvPicPr/>
              <p:nvPr/>
            </p:nvPicPr>
            <p:blipFill>
              <a:blip r:embed="rId30"/>
              <a:stretch>
                <a:fillRect/>
              </a:stretch>
            </p:blipFill>
            <p:spPr>
              <a:xfrm>
                <a:off x="7735486" y="3114037"/>
                <a:ext cx="331200" cy="18864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74" name="Ink 73">
                <a:extLst>
                  <a:ext uri="{FF2B5EF4-FFF2-40B4-BE49-F238E27FC236}">
                    <a16:creationId xmlns:a16="http://schemas.microsoft.com/office/drawing/2014/main" id="{44B962A8-0291-4956-8B24-555662121534}"/>
                  </a:ext>
                </a:extLst>
              </p14:cNvPr>
              <p14:cNvContentPartPr/>
              <p14:nvPr/>
            </p14:nvContentPartPr>
            <p14:xfrm>
              <a:off x="8553046" y="3019357"/>
              <a:ext cx="122400" cy="267480"/>
            </p14:xfrm>
          </p:contentPart>
        </mc:Choice>
        <mc:Fallback xmlns="">
          <p:pic>
            <p:nvPicPr>
              <p:cNvPr id="74" name="Ink 73">
                <a:extLst>
                  <a:ext uri="{FF2B5EF4-FFF2-40B4-BE49-F238E27FC236}">
                    <a16:creationId xmlns:a16="http://schemas.microsoft.com/office/drawing/2014/main" xmlns:p14="http://schemas.microsoft.com/office/powerpoint/2010/main" xmlns="" id="{44B962A8-0291-4956-8B24-555662121534}"/>
                  </a:ext>
                </a:extLst>
              </p:cNvPr>
              <p:cNvPicPr/>
              <p:nvPr/>
            </p:nvPicPr>
            <p:blipFill>
              <a:blip r:embed="rId32"/>
              <a:stretch>
                <a:fillRect/>
              </a:stretch>
            </p:blipFill>
            <p:spPr>
              <a:xfrm>
                <a:off x="8541526" y="3003538"/>
                <a:ext cx="141480" cy="300915"/>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76" name="Ink 75">
                <a:extLst>
                  <a:ext uri="{FF2B5EF4-FFF2-40B4-BE49-F238E27FC236}">
                    <a16:creationId xmlns:a16="http://schemas.microsoft.com/office/drawing/2014/main" id="{36B03586-F367-48E8-8937-DB8CBC20CA93}"/>
                  </a:ext>
                </a:extLst>
              </p14:cNvPr>
              <p14:cNvContentPartPr/>
              <p14:nvPr/>
            </p14:nvContentPartPr>
            <p14:xfrm>
              <a:off x="8896486" y="2902357"/>
              <a:ext cx="2520" cy="23760"/>
            </p14:xfrm>
          </p:contentPart>
        </mc:Choice>
        <mc:Fallback xmlns="">
          <p:pic>
            <p:nvPicPr>
              <p:cNvPr id="76" name="Ink 75">
                <a:extLst>
                  <a:ext uri="{FF2B5EF4-FFF2-40B4-BE49-F238E27FC236}">
                    <a16:creationId xmlns:a16="http://schemas.microsoft.com/office/drawing/2014/main" xmlns:p14="http://schemas.microsoft.com/office/powerpoint/2010/main" xmlns="" id="{36B03586-F367-48E8-8937-DB8CBC20CA93}"/>
                  </a:ext>
                </a:extLst>
              </p:cNvPr>
              <p:cNvPicPr/>
              <p:nvPr/>
            </p:nvPicPr>
            <p:blipFill>
              <a:blip r:embed="rId34"/>
              <a:stretch>
                <a:fillRect/>
              </a:stretch>
            </p:blipFill>
            <p:spPr>
              <a:xfrm>
                <a:off x="3240" y="2160"/>
                <a:ext cx="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78" name="Ink 77">
                <a:extLst>
                  <a:ext uri="{FF2B5EF4-FFF2-40B4-BE49-F238E27FC236}">
                    <a16:creationId xmlns:a16="http://schemas.microsoft.com/office/drawing/2014/main" id="{F0CAAB5E-4C6E-4980-8AC7-FAAF945848B2}"/>
                  </a:ext>
                </a:extLst>
              </p14:cNvPr>
              <p14:cNvContentPartPr/>
              <p14:nvPr/>
            </p14:nvContentPartPr>
            <p14:xfrm>
              <a:off x="9346126" y="2857717"/>
              <a:ext cx="159840" cy="468000"/>
            </p14:xfrm>
          </p:contentPart>
        </mc:Choice>
        <mc:Fallback xmlns="">
          <p:pic>
            <p:nvPicPr>
              <p:cNvPr id="78" name="Ink 77">
                <a:extLst>
                  <a:ext uri="{FF2B5EF4-FFF2-40B4-BE49-F238E27FC236}">
                    <a16:creationId xmlns:a16="http://schemas.microsoft.com/office/drawing/2014/main" xmlns:p14="http://schemas.microsoft.com/office/powerpoint/2010/main" xmlns="" id="{F0CAAB5E-4C6E-4980-8AC7-FAAF945848B2}"/>
                  </a:ext>
                </a:extLst>
              </p:cNvPr>
              <p:cNvPicPr/>
              <p:nvPr/>
            </p:nvPicPr>
            <p:blipFill>
              <a:blip r:embed="rId36"/>
              <a:stretch>
                <a:fillRect/>
              </a:stretch>
            </p:blipFill>
            <p:spPr>
              <a:xfrm>
                <a:off x="9327807" y="2839371"/>
                <a:ext cx="193963" cy="495699"/>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79" name="Ink 78">
                <a:extLst>
                  <a:ext uri="{FF2B5EF4-FFF2-40B4-BE49-F238E27FC236}">
                    <a16:creationId xmlns:a16="http://schemas.microsoft.com/office/drawing/2014/main" id="{342C2035-B3C0-4192-8A79-0DED18292186}"/>
                  </a:ext>
                </a:extLst>
              </p14:cNvPr>
              <p14:cNvContentPartPr/>
              <p14:nvPr/>
            </p14:nvContentPartPr>
            <p14:xfrm>
              <a:off x="8836726" y="3113317"/>
              <a:ext cx="372600" cy="468000"/>
            </p14:xfrm>
          </p:contentPart>
        </mc:Choice>
        <mc:Fallback xmlns="">
          <p:pic>
            <p:nvPicPr>
              <p:cNvPr id="79" name="Ink 78">
                <a:extLst>
                  <a:ext uri="{FF2B5EF4-FFF2-40B4-BE49-F238E27FC236}">
                    <a16:creationId xmlns:a16="http://schemas.microsoft.com/office/drawing/2014/main" xmlns:p14="http://schemas.microsoft.com/office/powerpoint/2010/main" xmlns="" id="{342C2035-B3C0-4192-8A79-0DED18292186}"/>
                  </a:ext>
                </a:extLst>
              </p:cNvPr>
              <p:cNvPicPr/>
              <p:nvPr/>
            </p:nvPicPr>
            <p:blipFill>
              <a:blip r:embed="rId38"/>
              <a:stretch>
                <a:fillRect/>
              </a:stretch>
            </p:blipFill>
            <p:spPr>
              <a:xfrm>
                <a:off x="8826286" y="3095677"/>
                <a:ext cx="405720" cy="49932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82" name="Ink 81">
                <a:extLst>
                  <a:ext uri="{FF2B5EF4-FFF2-40B4-BE49-F238E27FC236}">
                    <a16:creationId xmlns:a16="http://schemas.microsoft.com/office/drawing/2014/main" id="{AE82030B-0F7A-4015-BA56-AAD635544033}"/>
                  </a:ext>
                </a:extLst>
              </p14:cNvPr>
              <p14:cNvContentPartPr/>
              <p14:nvPr/>
            </p14:nvContentPartPr>
            <p14:xfrm>
              <a:off x="9988006" y="3246157"/>
              <a:ext cx="12600" cy="31680"/>
            </p14:xfrm>
          </p:contentPart>
        </mc:Choice>
        <mc:Fallback xmlns="">
          <p:pic>
            <p:nvPicPr>
              <p:cNvPr id="82" name="Ink 81">
                <a:extLst>
                  <a:ext uri="{FF2B5EF4-FFF2-40B4-BE49-F238E27FC236}">
                    <a16:creationId xmlns:a16="http://schemas.microsoft.com/office/drawing/2014/main" xmlns:p14="http://schemas.microsoft.com/office/powerpoint/2010/main" xmlns="" id="{AE82030B-0F7A-4015-BA56-AAD635544033}"/>
                  </a:ext>
                </a:extLst>
              </p:cNvPr>
              <p:cNvPicPr/>
              <p:nvPr/>
            </p:nvPicPr>
            <p:blipFill>
              <a:blip r:embed="rId40"/>
              <a:stretch>
                <a:fillRect/>
              </a:stretch>
            </p:blipFill>
            <p:spPr>
              <a:xfrm>
                <a:off x="9966656" y="3224557"/>
                <a:ext cx="54950" cy="7524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83" name="Ink 82">
                <a:extLst>
                  <a:ext uri="{FF2B5EF4-FFF2-40B4-BE49-F238E27FC236}">
                    <a16:creationId xmlns:a16="http://schemas.microsoft.com/office/drawing/2014/main" id="{3015AC88-6851-4051-970F-3FD3B60895F5}"/>
                  </a:ext>
                </a:extLst>
              </p14:cNvPr>
              <p14:cNvContentPartPr/>
              <p14:nvPr/>
            </p14:nvContentPartPr>
            <p14:xfrm>
              <a:off x="10035526" y="2797597"/>
              <a:ext cx="360" cy="277560"/>
            </p14:xfrm>
          </p:contentPart>
        </mc:Choice>
        <mc:Fallback xmlns="">
          <p:pic>
            <p:nvPicPr>
              <p:cNvPr id="83" name="Ink 82">
                <a:extLst>
                  <a:ext uri="{FF2B5EF4-FFF2-40B4-BE49-F238E27FC236}">
                    <a16:creationId xmlns:a16="http://schemas.microsoft.com/office/drawing/2014/main" xmlns:p14="http://schemas.microsoft.com/office/powerpoint/2010/main" xmlns="" id="{3015AC88-6851-4051-970F-3FD3B60895F5}"/>
                  </a:ext>
                </a:extLst>
              </p:cNvPr>
              <p:cNvPicPr/>
              <p:nvPr/>
            </p:nvPicPr>
            <p:blipFill>
              <a:blip r:embed="rId42"/>
              <a:stretch>
                <a:fillRect/>
              </a:stretch>
            </p:blipFill>
            <p:spPr>
              <a:xfrm>
                <a:off x="10015366" y="2783197"/>
                <a:ext cx="40680" cy="30168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84" name="Ink 83">
                <a:extLst>
                  <a:ext uri="{FF2B5EF4-FFF2-40B4-BE49-F238E27FC236}">
                    <a16:creationId xmlns:a16="http://schemas.microsoft.com/office/drawing/2014/main" id="{F1CC801A-99B6-42D6-A921-29F7714A1DF1}"/>
                  </a:ext>
                </a:extLst>
              </p14:cNvPr>
              <p14:cNvContentPartPr/>
              <p14:nvPr/>
            </p14:nvContentPartPr>
            <p14:xfrm>
              <a:off x="9687766" y="2774917"/>
              <a:ext cx="151560" cy="517680"/>
            </p14:xfrm>
          </p:contentPart>
        </mc:Choice>
        <mc:Fallback xmlns="">
          <p:pic>
            <p:nvPicPr>
              <p:cNvPr id="84" name="Ink 83">
                <a:extLst>
                  <a:ext uri="{FF2B5EF4-FFF2-40B4-BE49-F238E27FC236}">
                    <a16:creationId xmlns:a16="http://schemas.microsoft.com/office/drawing/2014/main" xmlns:p14="http://schemas.microsoft.com/office/powerpoint/2010/main" xmlns="" id="{F1CC801A-99B6-42D6-A921-29F7714A1DF1}"/>
                  </a:ext>
                </a:extLst>
              </p:cNvPr>
              <p:cNvPicPr/>
              <p:nvPr/>
            </p:nvPicPr>
            <p:blipFill>
              <a:blip r:embed="rId44"/>
              <a:stretch>
                <a:fillRect/>
              </a:stretch>
            </p:blipFill>
            <p:spPr>
              <a:xfrm>
                <a:off x="9671206" y="2760517"/>
                <a:ext cx="173520" cy="54000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85" name="Ink 84">
                <a:extLst>
                  <a:ext uri="{FF2B5EF4-FFF2-40B4-BE49-F238E27FC236}">
                    <a16:creationId xmlns:a16="http://schemas.microsoft.com/office/drawing/2014/main" id="{0F65076C-C63A-4AD9-B841-2D2E45D75866}"/>
                  </a:ext>
                </a:extLst>
              </p14:cNvPr>
              <p14:cNvContentPartPr/>
              <p14:nvPr/>
            </p14:nvContentPartPr>
            <p14:xfrm>
              <a:off x="10168006" y="2611117"/>
              <a:ext cx="177480" cy="799200"/>
            </p14:xfrm>
          </p:contentPart>
        </mc:Choice>
        <mc:Fallback xmlns="">
          <p:pic>
            <p:nvPicPr>
              <p:cNvPr id="85" name="Ink 84">
                <a:extLst>
                  <a:ext uri="{FF2B5EF4-FFF2-40B4-BE49-F238E27FC236}">
                    <a16:creationId xmlns:a16="http://schemas.microsoft.com/office/drawing/2014/main" xmlns:p14="http://schemas.microsoft.com/office/powerpoint/2010/main" xmlns="" id="{0F65076C-C63A-4AD9-B841-2D2E45D75866}"/>
                  </a:ext>
                </a:extLst>
              </p:cNvPr>
              <p:cNvPicPr/>
              <p:nvPr/>
            </p:nvPicPr>
            <p:blipFill>
              <a:blip r:embed="rId46"/>
              <a:stretch>
                <a:fillRect/>
              </a:stretch>
            </p:blipFill>
            <p:spPr>
              <a:xfrm>
                <a:off x="10159709" y="2597083"/>
                <a:ext cx="207421" cy="821510"/>
              </a:xfrm>
              <a:prstGeom prst="rect">
                <a:avLst/>
              </a:prstGeom>
            </p:spPr>
          </p:pic>
        </mc:Fallback>
      </mc:AlternateContent>
    </p:spTree>
    <p:extLst>
      <p:ext uri="{BB962C8B-B14F-4D97-AF65-F5344CB8AC3E}">
        <p14:creationId xmlns:p14="http://schemas.microsoft.com/office/powerpoint/2010/main" val="3528548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Today's agenda</a:t>
            </a:r>
          </a:p>
        </p:txBody>
      </p:sp>
      <p:sp>
        <p:nvSpPr>
          <p:cNvPr id="3" name="Content Placeholder 2"/>
          <p:cNvSpPr>
            <a:spLocks noGrp="1"/>
          </p:cNvSpPr>
          <p:nvPr>
            <p:ph idx="1"/>
          </p:nvPr>
        </p:nvSpPr>
        <p:spPr>
          <a:xfrm>
            <a:off x="838200" y="1825624"/>
            <a:ext cx="10515600" cy="5032376"/>
          </a:xfrm>
        </p:spPr>
        <p:txBody>
          <a:bodyPr>
            <a:normAutofit/>
          </a:bodyPr>
          <a:lstStyle/>
          <a:p>
            <a:r>
              <a:rPr lang="en-US" sz="4000" dirty="0"/>
              <a:t>When to use a UI test – and when not to</a:t>
            </a:r>
            <a:br>
              <a:rPr lang="en-US" sz="4000" dirty="0"/>
            </a:br>
            <a:endParaRPr lang="en-US" sz="4000" dirty="0"/>
          </a:p>
          <a:p>
            <a:r>
              <a:rPr lang="en-US" sz="4000" dirty="0"/>
              <a:t>How we use the PageObject pattern</a:t>
            </a:r>
            <a:br>
              <a:rPr lang="en-US" sz="4000" dirty="0"/>
            </a:br>
            <a:endParaRPr lang="en-US" sz="4000" dirty="0"/>
          </a:p>
          <a:p>
            <a:r>
              <a:rPr lang="en-US" sz="4000" dirty="0"/>
              <a:t>Creating test data with Test Helpers</a:t>
            </a:r>
            <a:br>
              <a:rPr lang="en-US" sz="4000" dirty="0"/>
            </a:br>
            <a:endParaRPr lang="en-US" sz="4000" dirty="0"/>
          </a:p>
          <a:p>
            <a:r>
              <a:rPr lang="en-US" sz="4000" dirty="0"/>
              <a:t>Writing resilient tests</a:t>
            </a:r>
          </a:p>
          <a:p>
            <a:endParaRPr lang="en-US" sz="4000" dirty="0"/>
          </a:p>
          <a:p>
            <a:endParaRPr lang="en-US" dirty="0"/>
          </a:p>
          <a:p>
            <a:endParaRPr lang="en-US" dirty="0"/>
          </a:p>
          <a:p>
            <a:endParaRPr lang="en-US" dirty="0"/>
          </a:p>
        </p:txBody>
      </p:sp>
    </p:spTree>
    <p:extLst>
      <p:ext uri="{BB962C8B-B14F-4D97-AF65-F5344CB8AC3E}">
        <p14:creationId xmlns:p14="http://schemas.microsoft.com/office/powerpoint/2010/main" val="35982081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When should you write a UI test?</a:t>
            </a:r>
          </a:p>
        </p:txBody>
      </p:sp>
    </p:spTree>
    <p:extLst>
      <p:ext uri="{BB962C8B-B14F-4D97-AF65-F5344CB8AC3E}">
        <p14:creationId xmlns:p14="http://schemas.microsoft.com/office/powerpoint/2010/main" val="28436320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When should you write a UI test?</a:t>
            </a:r>
          </a:p>
        </p:txBody>
      </p:sp>
      <p:sp>
        <p:nvSpPr>
          <p:cNvPr id="5" name="TextBox 4"/>
          <p:cNvSpPr txBox="1"/>
          <p:nvPr/>
        </p:nvSpPr>
        <p:spPr>
          <a:xfrm>
            <a:off x="0" y="4578145"/>
            <a:ext cx="12192000" cy="646331"/>
          </a:xfrm>
          <a:prstGeom prst="rect">
            <a:avLst/>
          </a:prstGeom>
          <a:noFill/>
        </p:spPr>
        <p:txBody>
          <a:bodyPr wrap="square" rtlCol="0">
            <a:spAutoFit/>
          </a:bodyPr>
          <a:lstStyle/>
          <a:p>
            <a:pPr algn="ctr"/>
            <a:r>
              <a:rPr lang="en-US" sz="3600" dirty="0">
                <a:solidFill>
                  <a:srgbClr val="013947"/>
                </a:solidFill>
                <a:latin typeface="Corbel" panose="020B0503020204020204" pitchFamily="34" charset="0"/>
              </a:rPr>
              <a:t>Only when you can't write a                      test instead</a:t>
            </a:r>
          </a:p>
        </p:txBody>
      </p:sp>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808ADC31-8425-4FB4-BB40-BDCF04B2F9A5}"/>
                  </a:ext>
                </a:extLst>
              </p14:cNvPr>
              <p14:cNvContentPartPr/>
              <p14:nvPr/>
            </p14:nvContentPartPr>
            <p14:xfrm>
              <a:off x="6876318" y="4542877"/>
              <a:ext cx="211320" cy="499320"/>
            </p14:xfrm>
          </p:contentPart>
        </mc:Choice>
        <mc:Fallback xmlns="">
          <p:pic>
            <p:nvPicPr>
              <p:cNvPr id="6" name="Ink 5">
                <a:extLst>
                  <a:ext uri="{FF2B5EF4-FFF2-40B4-BE49-F238E27FC236}">
                    <a16:creationId xmlns:a16="http://schemas.microsoft.com/office/drawing/2014/main" id="{808ADC31-8425-4FB4-BB40-BDCF04B2F9A5}"/>
                  </a:ext>
                </a:extLst>
              </p:cNvPr>
              <p:cNvPicPr/>
              <p:nvPr/>
            </p:nvPicPr>
            <p:blipFill>
              <a:blip r:embed="rId4"/>
              <a:stretch>
                <a:fillRect/>
              </a:stretch>
            </p:blipFill>
            <p:spPr>
              <a:xfrm>
                <a:off x="6861918" y="4528477"/>
                <a:ext cx="239400" cy="5274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6ED0B3EB-C4AB-4F22-B73D-E0AA92045376}"/>
                  </a:ext>
                </a:extLst>
              </p14:cNvPr>
              <p14:cNvContentPartPr/>
              <p14:nvPr/>
            </p14:nvContentPartPr>
            <p14:xfrm>
              <a:off x="7188798" y="4897477"/>
              <a:ext cx="93600" cy="129240"/>
            </p14:xfrm>
          </p:contentPart>
        </mc:Choice>
        <mc:Fallback xmlns="">
          <p:pic>
            <p:nvPicPr>
              <p:cNvPr id="7" name="Ink 6">
                <a:extLst>
                  <a:ext uri="{FF2B5EF4-FFF2-40B4-BE49-F238E27FC236}">
                    <a16:creationId xmlns:a16="http://schemas.microsoft.com/office/drawing/2014/main" id="{6ED0B3EB-C4AB-4F22-B73D-E0AA92045376}"/>
                  </a:ext>
                </a:extLst>
              </p:cNvPr>
              <p:cNvPicPr/>
              <p:nvPr/>
            </p:nvPicPr>
            <p:blipFill>
              <a:blip r:embed="rId6"/>
              <a:stretch>
                <a:fillRect/>
              </a:stretch>
            </p:blipFill>
            <p:spPr>
              <a:xfrm>
                <a:off x="7174398" y="4883077"/>
                <a:ext cx="121680" cy="1573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id="{54FE5FBE-38C7-4100-AA89-40208E448169}"/>
                  </a:ext>
                </a:extLst>
              </p14:cNvPr>
              <p14:cNvContentPartPr/>
              <p14:nvPr/>
            </p14:nvContentPartPr>
            <p14:xfrm>
              <a:off x="7430718" y="4851397"/>
              <a:ext cx="64440" cy="199080"/>
            </p14:xfrm>
          </p:contentPart>
        </mc:Choice>
        <mc:Fallback xmlns="">
          <p:pic>
            <p:nvPicPr>
              <p:cNvPr id="8" name="Ink 7">
                <a:extLst>
                  <a:ext uri="{FF2B5EF4-FFF2-40B4-BE49-F238E27FC236}">
                    <a16:creationId xmlns:a16="http://schemas.microsoft.com/office/drawing/2014/main" id="{54FE5FBE-38C7-4100-AA89-40208E448169}"/>
                  </a:ext>
                </a:extLst>
              </p:cNvPr>
              <p:cNvPicPr/>
              <p:nvPr/>
            </p:nvPicPr>
            <p:blipFill>
              <a:blip r:embed="rId8"/>
              <a:stretch>
                <a:fillRect/>
              </a:stretch>
            </p:blipFill>
            <p:spPr>
              <a:xfrm>
                <a:off x="7416318" y="4836997"/>
                <a:ext cx="92520" cy="2271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1" name="Ink 10">
                <a:extLst>
                  <a:ext uri="{FF2B5EF4-FFF2-40B4-BE49-F238E27FC236}">
                    <a16:creationId xmlns:a16="http://schemas.microsoft.com/office/drawing/2014/main" id="{2E6596BA-0FD6-4AAD-AD45-B174954E03BE}"/>
                  </a:ext>
                </a:extLst>
              </p14:cNvPr>
              <p14:cNvContentPartPr/>
              <p14:nvPr/>
            </p14:nvContentPartPr>
            <p14:xfrm>
              <a:off x="7895118" y="4915837"/>
              <a:ext cx="116280" cy="159480"/>
            </p14:xfrm>
          </p:contentPart>
        </mc:Choice>
        <mc:Fallback xmlns="">
          <p:pic>
            <p:nvPicPr>
              <p:cNvPr id="11" name="Ink 10">
                <a:extLst>
                  <a:ext uri="{FF2B5EF4-FFF2-40B4-BE49-F238E27FC236}">
                    <a16:creationId xmlns:a16="http://schemas.microsoft.com/office/drawing/2014/main" id="{2E6596BA-0FD6-4AAD-AD45-B174954E03BE}"/>
                  </a:ext>
                </a:extLst>
              </p:cNvPr>
              <p:cNvPicPr/>
              <p:nvPr/>
            </p:nvPicPr>
            <p:blipFill>
              <a:blip r:embed="rId10"/>
              <a:stretch>
                <a:fillRect/>
              </a:stretch>
            </p:blipFill>
            <p:spPr>
              <a:xfrm>
                <a:off x="7880718" y="4901437"/>
                <a:ext cx="144360" cy="1875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2" name="Ink 11">
                <a:extLst>
                  <a:ext uri="{FF2B5EF4-FFF2-40B4-BE49-F238E27FC236}">
                    <a16:creationId xmlns:a16="http://schemas.microsoft.com/office/drawing/2014/main" id="{E7544C83-1D90-41A4-816E-A642C4851692}"/>
                  </a:ext>
                </a:extLst>
              </p14:cNvPr>
              <p14:cNvContentPartPr/>
              <p14:nvPr/>
            </p14:nvContentPartPr>
            <p14:xfrm>
              <a:off x="8130558" y="4891717"/>
              <a:ext cx="87840" cy="190080"/>
            </p14:xfrm>
          </p:contentPart>
        </mc:Choice>
        <mc:Fallback xmlns="">
          <p:pic>
            <p:nvPicPr>
              <p:cNvPr id="12" name="Ink 11">
                <a:extLst>
                  <a:ext uri="{FF2B5EF4-FFF2-40B4-BE49-F238E27FC236}">
                    <a16:creationId xmlns:a16="http://schemas.microsoft.com/office/drawing/2014/main" id="{E7544C83-1D90-41A4-816E-A642C4851692}"/>
                  </a:ext>
                </a:extLst>
              </p:cNvPr>
              <p:cNvPicPr/>
              <p:nvPr/>
            </p:nvPicPr>
            <p:blipFill>
              <a:blip r:embed="rId12"/>
              <a:stretch>
                <a:fillRect/>
              </a:stretch>
            </p:blipFill>
            <p:spPr>
              <a:xfrm>
                <a:off x="8116158" y="4877317"/>
                <a:ext cx="115920" cy="2181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3" name="Ink 12">
                <a:extLst>
                  <a:ext uri="{FF2B5EF4-FFF2-40B4-BE49-F238E27FC236}">
                    <a16:creationId xmlns:a16="http://schemas.microsoft.com/office/drawing/2014/main" id="{5CDBECD5-E2E5-465A-A8D7-78416810BD82}"/>
                  </a:ext>
                </a:extLst>
              </p14:cNvPr>
              <p14:cNvContentPartPr/>
              <p14:nvPr/>
            </p14:nvContentPartPr>
            <p14:xfrm>
              <a:off x="7642758" y="4497877"/>
              <a:ext cx="136800" cy="530640"/>
            </p14:xfrm>
          </p:contentPart>
        </mc:Choice>
        <mc:Fallback xmlns="">
          <p:pic>
            <p:nvPicPr>
              <p:cNvPr id="13" name="Ink 12">
                <a:extLst>
                  <a:ext uri="{FF2B5EF4-FFF2-40B4-BE49-F238E27FC236}">
                    <a16:creationId xmlns:a16="http://schemas.microsoft.com/office/drawing/2014/main" id="{5CDBECD5-E2E5-465A-A8D7-78416810BD82}"/>
                  </a:ext>
                </a:extLst>
              </p:cNvPr>
              <p:cNvPicPr/>
              <p:nvPr/>
            </p:nvPicPr>
            <p:blipFill>
              <a:blip r:embed="rId14"/>
              <a:stretch>
                <a:fillRect/>
              </a:stretch>
            </p:blipFill>
            <p:spPr>
              <a:xfrm>
                <a:off x="7628358" y="4483477"/>
                <a:ext cx="164880" cy="5587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6" name="Ink 25">
                <a:extLst>
                  <a:ext uri="{FF2B5EF4-FFF2-40B4-BE49-F238E27FC236}">
                    <a16:creationId xmlns:a16="http://schemas.microsoft.com/office/drawing/2014/main" id="{6A9456FA-F4E9-466A-B8C7-75D35D2F6516}"/>
                  </a:ext>
                </a:extLst>
              </p14:cNvPr>
              <p14:cNvContentPartPr/>
              <p14:nvPr/>
            </p14:nvContentPartPr>
            <p14:xfrm>
              <a:off x="6981438" y="5508037"/>
              <a:ext cx="173520" cy="149760"/>
            </p14:xfrm>
          </p:contentPart>
        </mc:Choice>
        <mc:Fallback xmlns="">
          <p:pic>
            <p:nvPicPr>
              <p:cNvPr id="26" name="Ink 25">
                <a:extLst>
                  <a:ext uri="{FF2B5EF4-FFF2-40B4-BE49-F238E27FC236}">
                    <a16:creationId xmlns:a16="http://schemas.microsoft.com/office/drawing/2014/main" id="{6A9456FA-F4E9-466A-B8C7-75D35D2F6516}"/>
                  </a:ext>
                </a:extLst>
              </p:cNvPr>
              <p:cNvPicPr/>
              <p:nvPr/>
            </p:nvPicPr>
            <p:blipFill>
              <a:blip r:embed="rId16"/>
              <a:stretch>
                <a:fillRect/>
              </a:stretch>
            </p:blipFill>
            <p:spPr>
              <a:xfrm>
                <a:off x="6967038" y="5493637"/>
                <a:ext cx="201600" cy="1778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7" name="Ink 26">
                <a:extLst>
                  <a:ext uri="{FF2B5EF4-FFF2-40B4-BE49-F238E27FC236}">
                    <a16:creationId xmlns:a16="http://schemas.microsoft.com/office/drawing/2014/main" id="{F5C0CF86-ACCF-40E6-B0EF-CB372372701F}"/>
                  </a:ext>
                </a:extLst>
              </p14:cNvPr>
              <p14:cNvContentPartPr/>
              <p14:nvPr/>
            </p14:nvContentPartPr>
            <p14:xfrm>
              <a:off x="7294278" y="5509477"/>
              <a:ext cx="155880" cy="181440"/>
            </p14:xfrm>
          </p:contentPart>
        </mc:Choice>
        <mc:Fallback xmlns="">
          <p:pic>
            <p:nvPicPr>
              <p:cNvPr id="27" name="Ink 26">
                <a:extLst>
                  <a:ext uri="{FF2B5EF4-FFF2-40B4-BE49-F238E27FC236}">
                    <a16:creationId xmlns:a16="http://schemas.microsoft.com/office/drawing/2014/main" id="{F5C0CF86-ACCF-40E6-B0EF-CB372372701F}"/>
                  </a:ext>
                </a:extLst>
              </p:cNvPr>
              <p:cNvPicPr/>
              <p:nvPr/>
            </p:nvPicPr>
            <p:blipFill>
              <a:blip r:embed="rId18"/>
              <a:stretch>
                <a:fillRect/>
              </a:stretch>
            </p:blipFill>
            <p:spPr>
              <a:xfrm>
                <a:off x="7279878" y="5495077"/>
                <a:ext cx="18396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8" name="Ink 27">
                <a:extLst>
                  <a:ext uri="{FF2B5EF4-FFF2-40B4-BE49-F238E27FC236}">
                    <a16:creationId xmlns:a16="http://schemas.microsoft.com/office/drawing/2014/main" id="{ACF7E29D-850A-4561-BD7A-AEC991512E3F}"/>
                  </a:ext>
                </a:extLst>
              </p14:cNvPr>
              <p14:cNvContentPartPr/>
              <p14:nvPr/>
            </p14:nvContentPartPr>
            <p14:xfrm>
              <a:off x="7575438" y="5455117"/>
              <a:ext cx="108000" cy="302040"/>
            </p14:xfrm>
          </p:contentPart>
        </mc:Choice>
        <mc:Fallback xmlns="">
          <p:pic>
            <p:nvPicPr>
              <p:cNvPr id="28" name="Ink 27">
                <a:extLst>
                  <a:ext uri="{FF2B5EF4-FFF2-40B4-BE49-F238E27FC236}">
                    <a16:creationId xmlns:a16="http://schemas.microsoft.com/office/drawing/2014/main" id="{ACF7E29D-850A-4561-BD7A-AEC991512E3F}"/>
                  </a:ext>
                </a:extLst>
              </p:cNvPr>
              <p:cNvPicPr/>
              <p:nvPr/>
            </p:nvPicPr>
            <p:blipFill>
              <a:blip r:embed="rId20"/>
              <a:stretch>
                <a:fillRect/>
              </a:stretch>
            </p:blipFill>
            <p:spPr>
              <a:xfrm>
                <a:off x="7561038" y="5440717"/>
                <a:ext cx="136080" cy="3301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9" name="Ink 28">
                <a:extLst>
                  <a:ext uri="{FF2B5EF4-FFF2-40B4-BE49-F238E27FC236}">
                    <a16:creationId xmlns:a16="http://schemas.microsoft.com/office/drawing/2014/main" id="{62537BEC-DD41-4249-87A4-C396EF050D70}"/>
                  </a:ext>
                </a:extLst>
              </p14:cNvPr>
              <p14:cNvContentPartPr/>
              <p14:nvPr/>
            </p14:nvContentPartPr>
            <p14:xfrm>
              <a:off x="7851558" y="5528557"/>
              <a:ext cx="20880" cy="162360"/>
            </p14:xfrm>
          </p:contentPart>
        </mc:Choice>
        <mc:Fallback xmlns="">
          <p:pic>
            <p:nvPicPr>
              <p:cNvPr id="29" name="Ink 28">
                <a:extLst>
                  <a:ext uri="{FF2B5EF4-FFF2-40B4-BE49-F238E27FC236}">
                    <a16:creationId xmlns:a16="http://schemas.microsoft.com/office/drawing/2014/main" id="{62537BEC-DD41-4249-87A4-C396EF050D70}"/>
                  </a:ext>
                </a:extLst>
              </p:cNvPr>
              <p:cNvPicPr/>
              <p:nvPr/>
            </p:nvPicPr>
            <p:blipFill>
              <a:blip r:embed="rId22"/>
              <a:stretch>
                <a:fillRect/>
              </a:stretch>
            </p:blipFill>
            <p:spPr>
              <a:xfrm>
                <a:off x="7837158" y="5514157"/>
                <a:ext cx="48960" cy="19044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30" name="Ink 29">
                <a:extLst>
                  <a:ext uri="{FF2B5EF4-FFF2-40B4-BE49-F238E27FC236}">
                    <a16:creationId xmlns:a16="http://schemas.microsoft.com/office/drawing/2014/main" id="{63434AF2-D75A-4C86-8B7A-98AD828F8977}"/>
                  </a:ext>
                </a:extLst>
              </p14:cNvPr>
              <p14:cNvContentPartPr/>
              <p14:nvPr/>
            </p14:nvContentPartPr>
            <p14:xfrm>
              <a:off x="7829598" y="5419837"/>
              <a:ext cx="11880" cy="15480"/>
            </p14:xfrm>
          </p:contentPart>
        </mc:Choice>
        <mc:Fallback xmlns="">
          <p:pic>
            <p:nvPicPr>
              <p:cNvPr id="30" name="Ink 29">
                <a:extLst>
                  <a:ext uri="{FF2B5EF4-FFF2-40B4-BE49-F238E27FC236}">
                    <a16:creationId xmlns:a16="http://schemas.microsoft.com/office/drawing/2014/main" id="{63434AF2-D75A-4C86-8B7A-98AD828F8977}"/>
                  </a:ext>
                </a:extLst>
              </p:cNvPr>
              <p:cNvPicPr/>
              <p:nvPr/>
            </p:nvPicPr>
            <p:blipFill>
              <a:blip r:embed="rId24"/>
              <a:stretch>
                <a:fillRect/>
              </a:stretch>
            </p:blipFill>
            <p:spPr>
              <a:xfrm>
                <a:off x="7815198" y="5405437"/>
                <a:ext cx="3996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31" name="Ink 30">
                <a:extLst>
                  <a:ext uri="{FF2B5EF4-FFF2-40B4-BE49-F238E27FC236}">
                    <a16:creationId xmlns:a16="http://schemas.microsoft.com/office/drawing/2014/main" id="{A4B4F269-2189-47B2-8885-00ADEFFBD51A}"/>
                  </a:ext>
                </a:extLst>
              </p14:cNvPr>
              <p14:cNvContentPartPr/>
              <p14:nvPr/>
            </p14:nvContentPartPr>
            <p14:xfrm>
              <a:off x="8036238" y="5527117"/>
              <a:ext cx="95040" cy="174960"/>
            </p14:xfrm>
          </p:contentPart>
        </mc:Choice>
        <mc:Fallback xmlns="">
          <p:pic>
            <p:nvPicPr>
              <p:cNvPr id="31" name="Ink 30">
                <a:extLst>
                  <a:ext uri="{FF2B5EF4-FFF2-40B4-BE49-F238E27FC236}">
                    <a16:creationId xmlns:a16="http://schemas.microsoft.com/office/drawing/2014/main" id="{A4B4F269-2189-47B2-8885-00ADEFFBD51A}"/>
                  </a:ext>
                </a:extLst>
              </p:cNvPr>
              <p:cNvPicPr/>
              <p:nvPr/>
            </p:nvPicPr>
            <p:blipFill>
              <a:blip r:embed="rId26"/>
              <a:stretch>
                <a:fillRect/>
              </a:stretch>
            </p:blipFill>
            <p:spPr>
              <a:xfrm>
                <a:off x="8021838" y="5512717"/>
                <a:ext cx="123120" cy="20304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32" name="Ink 31">
                <a:extLst>
                  <a:ext uri="{FF2B5EF4-FFF2-40B4-BE49-F238E27FC236}">
                    <a16:creationId xmlns:a16="http://schemas.microsoft.com/office/drawing/2014/main" id="{DE7F3BB0-5011-4AEB-9345-B8D7E2CEF97C}"/>
                  </a:ext>
                </a:extLst>
              </p14:cNvPr>
              <p14:cNvContentPartPr/>
              <p14:nvPr/>
            </p14:nvContentPartPr>
            <p14:xfrm>
              <a:off x="8256918" y="5486437"/>
              <a:ext cx="50400" cy="197280"/>
            </p14:xfrm>
          </p:contentPart>
        </mc:Choice>
        <mc:Fallback xmlns="">
          <p:pic>
            <p:nvPicPr>
              <p:cNvPr id="32" name="Ink 31">
                <a:extLst>
                  <a:ext uri="{FF2B5EF4-FFF2-40B4-BE49-F238E27FC236}">
                    <a16:creationId xmlns:a16="http://schemas.microsoft.com/office/drawing/2014/main" id="{DE7F3BB0-5011-4AEB-9345-B8D7E2CEF97C}"/>
                  </a:ext>
                </a:extLst>
              </p:cNvPr>
              <p:cNvPicPr/>
              <p:nvPr/>
            </p:nvPicPr>
            <p:blipFill>
              <a:blip r:embed="rId28"/>
              <a:stretch>
                <a:fillRect/>
              </a:stretch>
            </p:blipFill>
            <p:spPr>
              <a:xfrm>
                <a:off x="8242518" y="5472037"/>
                <a:ext cx="78480" cy="22536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44" name="Ink 43">
                <a:extLst>
                  <a:ext uri="{FF2B5EF4-FFF2-40B4-BE49-F238E27FC236}">
                    <a16:creationId xmlns:a16="http://schemas.microsoft.com/office/drawing/2014/main" id="{7D84BE35-4F51-47B6-90B9-A4278EC28ECA}"/>
                  </a:ext>
                </a:extLst>
              </p14:cNvPr>
              <p14:cNvContentPartPr/>
              <p14:nvPr/>
            </p14:nvContentPartPr>
            <p14:xfrm>
              <a:off x="6861918" y="4043557"/>
              <a:ext cx="141120" cy="261720"/>
            </p14:xfrm>
          </p:contentPart>
        </mc:Choice>
        <mc:Fallback xmlns="">
          <p:pic>
            <p:nvPicPr>
              <p:cNvPr id="44" name="Ink 43">
                <a:extLst>
                  <a:ext uri="{FF2B5EF4-FFF2-40B4-BE49-F238E27FC236}">
                    <a16:creationId xmlns:a16="http://schemas.microsoft.com/office/drawing/2014/main" id="{7D84BE35-4F51-47B6-90B9-A4278EC28ECA}"/>
                  </a:ext>
                </a:extLst>
              </p:cNvPr>
              <p:cNvPicPr/>
              <p:nvPr/>
            </p:nvPicPr>
            <p:blipFill>
              <a:blip r:embed="rId30"/>
              <a:stretch>
                <a:fillRect/>
              </a:stretch>
            </p:blipFill>
            <p:spPr>
              <a:xfrm>
                <a:off x="6847518" y="4029157"/>
                <a:ext cx="169200" cy="2898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45" name="Ink 44">
                <a:extLst>
                  <a:ext uri="{FF2B5EF4-FFF2-40B4-BE49-F238E27FC236}">
                    <a16:creationId xmlns:a16="http://schemas.microsoft.com/office/drawing/2014/main" id="{0BE0A1C4-02F6-4D21-B38D-2389D5582D1A}"/>
                  </a:ext>
                </a:extLst>
              </p14:cNvPr>
              <p14:cNvContentPartPr/>
              <p14:nvPr/>
            </p14:nvContentPartPr>
            <p14:xfrm>
              <a:off x="7169718" y="3809557"/>
              <a:ext cx="65160" cy="493560"/>
            </p14:xfrm>
          </p:contentPart>
        </mc:Choice>
        <mc:Fallback xmlns="">
          <p:pic>
            <p:nvPicPr>
              <p:cNvPr id="45" name="Ink 44">
                <a:extLst>
                  <a:ext uri="{FF2B5EF4-FFF2-40B4-BE49-F238E27FC236}">
                    <a16:creationId xmlns:a16="http://schemas.microsoft.com/office/drawing/2014/main" id="{0BE0A1C4-02F6-4D21-B38D-2389D5582D1A}"/>
                  </a:ext>
                </a:extLst>
              </p:cNvPr>
              <p:cNvPicPr/>
              <p:nvPr/>
            </p:nvPicPr>
            <p:blipFill>
              <a:blip r:embed="rId32"/>
              <a:stretch>
                <a:fillRect/>
              </a:stretch>
            </p:blipFill>
            <p:spPr>
              <a:xfrm>
                <a:off x="7155318" y="3795157"/>
                <a:ext cx="93240" cy="5216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46" name="Ink 45">
                <a:extLst>
                  <a:ext uri="{FF2B5EF4-FFF2-40B4-BE49-F238E27FC236}">
                    <a16:creationId xmlns:a16="http://schemas.microsoft.com/office/drawing/2014/main" id="{E333BE61-CFD6-452F-9838-625A33A92027}"/>
                  </a:ext>
                </a:extLst>
              </p14:cNvPr>
              <p14:cNvContentPartPr/>
              <p14:nvPr/>
            </p14:nvContentPartPr>
            <p14:xfrm>
              <a:off x="7385718" y="4148317"/>
              <a:ext cx="118440" cy="195840"/>
            </p14:xfrm>
          </p:contentPart>
        </mc:Choice>
        <mc:Fallback xmlns="">
          <p:pic>
            <p:nvPicPr>
              <p:cNvPr id="46" name="Ink 45">
                <a:extLst>
                  <a:ext uri="{FF2B5EF4-FFF2-40B4-BE49-F238E27FC236}">
                    <a16:creationId xmlns:a16="http://schemas.microsoft.com/office/drawing/2014/main" id="{E333BE61-CFD6-452F-9838-625A33A92027}"/>
                  </a:ext>
                </a:extLst>
              </p:cNvPr>
              <p:cNvPicPr/>
              <p:nvPr/>
            </p:nvPicPr>
            <p:blipFill>
              <a:blip r:embed="rId34"/>
              <a:stretch>
                <a:fillRect/>
              </a:stretch>
            </p:blipFill>
            <p:spPr>
              <a:xfrm>
                <a:off x="7371318" y="4133917"/>
                <a:ext cx="146520" cy="22392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47" name="Ink 46">
                <a:extLst>
                  <a:ext uri="{FF2B5EF4-FFF2-40B4-BE49-F238E27FC236}">
                    <a16:creationId xmlns:a16="http://schemas.microsoft.com/office/drawing/2014/main" id="{42C193A5-C829-4BF9-B219-7A073012A758}"/>
                  </a:ext>
                </a:extLst>
              </p14:cNvPr>
              <p14:cNvContentPartPr/>
              <p14:nvPr/>
            </p14:nvContentPartPr>
            <p14:xfrm>
              <a:off x="7627998" y="4166317"/>
              <a:ext cx="176400" cy="156600"/>
            </p14:xfrm>
          </p:contentPart>
        </mc:Choice>
        <mc:Fallback xmlns="">
          <p:pic>
            <p:nvPicPr>
              <p:cNvPr id="47" name="Ink 46">
                <a:extLst>
                  <a:ext uri="{FF2B5EF4-FFF2-40B4-BE49-F238E27FC236}">
                    <a16:creationId xmlns:a16="http://schemas.microsoft.com/office/drawing/2014/main" id="{42C193A5-C829-4BF9-B219-7A073012A758}"/>
                  </a:ext>
                </a:extLst>
              </p:cNvPr>
              <p:cNvPicPr/>
              <p:nvPr/>
            </p:nvPicPr>
            <p:blipFill>
              <a:blip r:embed="rId36"/>
              <a:stretch>
                <a:fillRect/>
              </a:stretch>
            </p:blipFill>
            <p:spPr>
              <a:xfrm>
                <a:off x="7613598" y="4151917"/>
                <a:ext cx="204480" cy="18468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50" name="Ink 49">
                <a:extLst>
                  <a:ext uri="{FF2B5EF4-FFF2-40B4-BE49-F238E27FC236}">
                    <a16:creationId xmlns:a16="http://schemas.microsoft.com/office/drawing/2014/main" id="{1757D045-5A4E-4763-9279-552F4C94F99E}"/>
                  </a:ext>
                </a:extLst>
              </p14:cNvPr>
              <p14:cNvContentPartPr/>
              <p14:nvPr/>
            </p14:nvContentPartPr>
            <p14:xfrm>
              <a:off x="7948398" y="4147957"/>
              <a:ext cx="167760" cy="293400"/>
            </p14:xfrm>
          </p:contentPart>
        </mc:Choice>
        <mc:Fallback xmlns="">
          <p:pic>
            <p:nvPicPr>
              <p:cNvPr id="50" name="Ink 49">
                <a:extLst>
                  <a:ext uri="{FF2B5EF4-FFF2-40B4-BE49-F238E27FC236}">
                    <a16:creationId xmlns:a16="http://schemas.microsoft.com/office/drawing/2014/main" id="{1757D045-5A4E-4763-9279-552F4C94F99E}"/>
                  </a:ext>
                </a:extLst>
              </p:cNvPr>
              <p:cNvPicPr/>
              <p:nvPr/>
            </p:nvPicPr>
            <p:blipFill>
              <a:blip r:embed="rId38"/>
              <a:stretch>
                <a:fillRect/>
              </a:stretch>
            </p:blipFill>
            <p:spPr>
              <a:xfrm>
                <a:off x="7933998" y="4133557"/>
                <a:ext cx="195840" cy="32148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51" name="Ink 50">
                <a:extLst>
                  <a:ext uri="{FF2B5EF4-FFF2-40B4-BE49-F238E27FC236}">
                    <a16:creationId xmlns:a16="http://schemas.microsoft.com/office/drawing/2014/main" id="{216F11B3-37BE-428A-9702-F20A76597359}"/>
                  </a:ext>
                </a:extLst>
              </p14:cNvPr>
              <p14:cNvContentPartPr/>
              <p14:nvPr/>
            </p14:nvContentPartPr>
            <p14:xfrm>
              <a:off x="8259438" y="4186837"/>
              <a:ext cx="91440" cy="155520"/>
            </p14:xfrm>
          </p:contentPart>
        </mc:Choice>
        <mc:Fallback xmlns="">
          <p:pic>
            <p:nvPicPr>
              <p:cNvPr id="51" name="Ink 50">
                <a:extLst>
                  <a:ext uri="{FF2B5EF4-FFF2-40B4-BE49-F238E27FC236}">
                    <a16:creationId xmlns:a16="http://schemas.microsoft.com/office/drawing/2014/main" id="{216F11B3-37BE-428A-9702-F20A76597359}"/>
                  </a:ext>
                </a:extLst>
              </p:cNvPr>
              <p:cNvPicPr/>
              <p:nvPr/>
            </p:nvPicPr>
            <p:blipFill>
              <a:blip r:embed="rId40"/>
              <a:stretch>
                <a:fillRect/>
              </a:stretch>
            </p:blipFill>
            <p:spPr>
              <a:xfrm>
                <a:off x="8245038" y="4172437"/>
                <a:ext cx="119520" cy="18360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52" name="Ink 51">
                <a:extLst>
                  <a:ext uri="{FF2B5EF4-FFF2-40B4-BE49-F238E27FC236}">
                    <a16:creationId xmlns:a16="http://schemas.microsoft.com/office/drawing/2014/main" id="{9E8815E5-0955-47D9-90C0-5CA053338A58}"/>
                  </a:ext>
                </a:extLst>
              </p14:cNvPr>
              <p14:cNvContentPartPr/>
              <p14:nvPr/>
            </p14:nvContentPartPr>
            <p14:xfrm>
              <a:off x="8474718" y="4212757"/>
              <a:ext cx="99720" cy="119880"/>
            </p14:xfrm>
          </p:contentPart>
        </mc:Choice>
        <mc:Fallback xmlns="">
          <p:pic>
            <p:nvPicPr>
              <p:cNvPr id="52" name="Ink 51">
                <a:extLst>
                  <a:ext uri="{FF2B5EF4-FFF2-40B4-BE49-F238E27FC236}">
                    <a16:creationId xmlns:a16="http://schemas.microsoft.com/office/drawing/2014/main" id="{9E8815E5-0955-47D9-90C0-5CA053338A58}"/>
                  </a:ext>
                </a:extLst>
              </p:cNvPr>
              <p:cNvPicPr/>
              <p:nvPr/>
            </p:nvPicPr>
            <p:blipFill>
              <a:blip r:embed="rId42"/>
              <a:stretch>
                <a:fillRect/>
              </a:stretch>
            </p:blipFill>
            <p:spPr>
              <a:xfrm>
                <a:off x="8460318" y="4198357"/>
                <a:ext cx="127800" cy="147960"/>
              </a:xfrm>
              <a:prstGeom prst="rect">
                <a:avLst/>
              </a:prstGeom>
            </p:spPr>
          </p:pic>
        </mc:Fallback>
      </mc:AlternateContent>
    </p:spTree>
    <p:extLst>
      <p:ext uri="{BB962C8B-B14F-4D97-AF65-F5344CB8AC3E}">
        <p14:creationId xmlns:p14="http://schemas.microsoft.com/office/powerpoint/2010/main" val="22676957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rgbClr val="013947"/>
                </a:solidFill>
                <a:latin typeface="Corbel" panose="020B0503020204020204" pitchFamily="34" charset="0"/>
              </a:rPr>
              <a:t>UI / Functional</a:t>
            </a:r>
          </a:p>
          <a:p>
            <a:endParaRPr lang="en-US" sz="3600" dirty="0">
              <a:solidFill>
                <a:srgbClr val="013947"/>
              </a:solidFill>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rgbClr val="013947"/>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rgbClr val="013947"/>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13" name="Straight Connector 12"/>
          <p:cNvCxnSpPr/>
          <p:nvPr/>
        </p:nvCxnSpPr>
        <p:spPr>
          <a:xfrm>
            <a:off x="5508519" y="4837472"/>
            <a:ext cx="4984955" cy="0"/>
          </a:xfrm>
          <a:prstGeom prst="line">
            <a:avLst/>
          </a:prstGeom>
          <a:ln>
            <a:solidFill>
              <a:schemeClr val="bg1"/>
            </a:solidFill>
          </a:ln>
        </p:spPr>
        <p:style>
          <a:lnRef idx="3">
            <a:schemeClr val="accent3"/>
          </a:lnRef>
          <a:fillRef idx="0">
            <a:schemeClr val="accent3"/>
          </a:fillRef>
          <a:effectRef idx="2">
            <a:schemeClr val="accent3"/>
          </a:effectRef>
          <a:fontRef idx="minor">
            <a:schemeClr val="tx1"/>
          </a:fontRef>
        </p:style>
      </p:cxnSp>
      <p:cxnSp>
        <p:nvCxnSpPr>
          <p:cNvPr id="14" name="Straight Connector 13"/>
          <p:cNvCxnSpPr/>
          <p:nvPr/>
        </p:nvCxnSpPr>
        <p:spPr>
          <a:xfrm>
            <a:off x="5493771" y="3629689"/>
            <a:ext cx="4984955" cy="0"/>
          </a:xfrm>
          <a:prstGeom prst="line">
            <a:avLst/>
          </a:prstGeom>
          <a:ln>
            <a:solidFill>
              <a:schemeClr val="bg1"/>
            </a:solidFill>
          </a:ln>
        </p:spPr>
        <p:style>
          <a:lnRef idx="3">
            <a:schemeClr val="accent3"/>
          </a:lnRef>
          <a:fillRef idx="0">
            <a:schemeClr val="accent3"/>
          </a:fillRef>
          <a:effectRef idx="2">
            <a:schemeClr val="accent3"/>
          </a:effectRef>
          <a:fontRef idx="minor">
            <a:schemeClr val="tx1"/>
          </a:fontRef>
        </p:style>
      </p:cxnSp>
      <p:cxnSp>
        <p:nvCxnSpPr>
          <p:cNvPr id="15" name="Straight Connector 14"/>
          <p:cNvCxnSpPr/>
          <p:nvPr/>
        </p:nvCxnSpPr>
        <p:spPr>
          <a:xfrm>
            <a:off x="5508519" y="2546555"/>
            <a:ext cx="4984955" cy="0"/>
          </a:xfrm>
          <a:prstGeom prst="line">
            <a:avLst/>
          </a:prstGeom>
          <a:ln>
            <a:solidFill>
              <a:schemeClr val="bg1"/>
            </a:solidFill>
          </a:ln>
        </p:spPr>
        <p:style>
          <a:lnRef idx="3">
            <a:schemeClr val="accent3"/>
          </a:lnRef>
          <a:fillRef idx="0">
            <a:schemeClr val="accent3"/>
          </a:fillRef>
          <a:effectRef idx="2">
            <a:schemeClr val="accent3"/>
          </a:effectRef>
          <a:fontRef idx="minor">
            <a:schemeClr val="tx1"/>
          </a:fontRef>
        </p:style>
      </p:cxnSp>
      <p:pic>
        <p:nvPicPr>
          <p:cNvPr id="3" name="Picture 2"/>
          <p:cNvPicPr>
            <a:picLocks noChangeAspect="1"/>
          </p:cNvPicPr>
          <p:nvPr/>
        </p:nvPicPr>
        <p:blipFill>
          <a:blip r:embed="rId3"/>
          <a:stretch>
            <a:fillRect/>
          </a:stretch>
        </p:blipFill>
        <p:spPr>
          <a:xfrm>
            <a:off x="4307409" y="987425"/>
            <a:ext cx="7170357" cy="5726328"/>
          </a:xfrm>
          <a:prstGeom prst="rect">
            <a:avLst/>
          </a:prstGeom>
        </p:spPr>
      </p:pic>
    </p:spTree>
    <p:extLst>
      <p:ext uri="{BB962C8B-B14F-4D97-AF65-F5344CB8AC3E}">
        <p14:creationId xmlns:p14="http://schemas.microsoft.com/office/powerpoint/2010/main" val="42156275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Refactor UI code to make it unit-testable</a:t>
            </a:r>
          </a:p>
        </p:txBody>
      </p:sp>
      <p:pic>
        <p:nvPicPr>
          <p:cNvPr id="5" name="Picture 4"/>
          <p:cNvPicPr>
            <a:picLocks noChangeAspect="1"/>
          </p:cNvPicPr>
          <p:nvPr/>
        </p:nvPicPr>
        <p:blipFill>
          <a:blip r:embed="rId3"/>
          <a:stretch>
            <a:fillRect/>
          </a:stretch>
        </p:blipFill>
        <p:spPr>
          <a:xfrm>
            <a:off x="838200" y="2351088"/>
            <a:ext cx="5614972" cy="3122612"/>
          </a:xfrm>
          <a:prstGeom prst="rect">
            <a:avLst/>
          </a:prstGeom>
        </p:spPr>
      </p:pic>
      <mc:AlternateContent xmlns:mc="http://schemas.openxmlformats.org/markup-compatibility/2006" xmlns:p14="http://schemas.microsoft.com/office/powerpoint/2010/main">
        <mc:Choice Requires="p14">
          <p:contentPart p14:bwMode="auto" r:id="rId4">
            <p14:nvContentPartPr>
              <p14:cNvPr id="33" name="Ink 32">
                <a:extLst>
                  <a:ext uri="{FF2B5EF4-FFF2-40B4-BE49-F238E27FC236}">
                    <a16:creationId xmlns:a16="http://schemas.microsoft.com/office/drawing/2014/main" id="{DF6BD570-A746-424C-911F-B3F4692C0B4E}"/>
                  </a:ext>
                </a:extLst>
              </p14:cNvPr>
              <p14:cNvContentPartPr/>
              <p14:nvPr/>
            </p14:nvContentPartPr>
            <p14:xfrm>
              <a:off x="5934215" y="5573780"/>
              <a:ext cx="349920" cy="649440"/>
            </p14:xfrm>
          </p:contentPart>
        </mc:Choice>
        <mc:Fallback xmlns="">
          <p:pic>
            <p:nvPicPr>
              <p:cNvPr id="33" name="Ink 32">
                <a:extLst>
                  <a:ext uri="{FF2B5EF4-FFF2-40B4-BE49-F238E27FC236}">
                    <a16:creationId xmlns="" xmlns:a16="http://schemas.microsoft.com/office/drawing/2014/main" xmlns:p14="http://schemas.microsoft.com/office/powerpoint/2010/main" id="{DF6BD570-A746-424C-911F-B3F4692C0B4E}"/>
                  </a:ext>
                </a:extLst>
              </p:cNvPr>
              <p:cNvPicPr/>
              <p:nvPr/>
            </p:nvPicPr>
            <p:blipFill>
              <a:blip r:embed="rId5"/>
              <a:stretch>
                <a:fillRect/>
              </a:stretch>
            </p:blipFill>
            <p:spPr>
              <a:xfrm>
                <a:off x="5919815" y="5565140"/>
                <a:ext cx="372960" cy="6703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34" name="Ink 33">
                <a:extLst>
                  <a:ext uri="{FF2B5EF4-FFF2-40B4-BE49-F238E27FC236}">
                    <a16:creationId xmlns:a16="http://schemas.microsoft.com/office/drawing/2014/main" id="{7FB3D386-48CF-4E01-9AB7-371AA5A922D3}"/>
                  </a:ext>
                </a:extLst>
              </p14:cNvPr>
              <p14:cNvContentPartPr/>
              <p14:nvPr/>
            </p14:nvContentPartPr>
            <p14:xfrm>
              <a:off x="6397895" y="5553260"/>
              <a:ext cx="293040" cy="660240"/>
            </p14:xfrm>
          </p:contentPart>
        </mc:Choice>
        <mc:Fallback xmlns="">
          <p:pic>
            <p:nvPicPr>
              <p:cNvPr id="34" name="Ink 33">
                <a:extLst>
                  <a:ext uri="{FF2B5EF4-FFF2-40B4-BE49-F238E27FC236}">
                    <a16:creationId xmlns="" xmlns:a16="http://schemas.microsoft.com/office/drawing/2014/main" xmlns:p14="http://schemas.microsoft.com/office/powerpoint/2010/main" id="{7FB3D386-48CF-4E01-9AB7-371AA5A922D3}"/>
                  </a:ext>
                </a:extLst>
              </p:cNvPr>
              <p:cNvPicPr/>
              <p:nvPr/>
            </p:nvPicPr>
            <p:blipFill>
              <a:blip r:embed="rId7"/>
              <a:stretch>
                <a:fillRect/>
              </a:stretch>
            </p:blipFill>
            <p:spPr>
              <a:xfrm>
                <a:off x="6384559" y="5542820"/>
                <a:ext cx="313946" cy="6757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35" name="Ink 34">
                <a:extLst>
                  <a:ext uri="{FF2B5EF4-FFF2-40B4-BE49-F238E27FC236}">
                    <a16:creationId xmlns:a16="http://schemas.microsoft.com/office/drawing/2014/main" id="{19165E95-E9F3-4D5F-B1F0-F56A29112742}"/>
                  </a:ext>
                </a:extLst>
              </p14:cNvPr>
              <p14:cNvContentPartPr/>
              <p14:nvPr/>
            </p14:nvContentPartPr>
            <p14:xfrm>
              <a:off x="6785615" y="5967620"/>
              <a:ext cx="111960" cy="265320"/>
            </p14:xfrm>
          </p:contentPart>
        </mc:Choice>
        <mc:Fallback xmlns="">
          <p:pic>
            <p:nvPicPr>
              <p:cNvPr id="35" name="Ink 34">
                <a:extLst>
                  <a:ext uri="{FF2B5EF4-FFF2-40B4-BE49-F238E27FC236}">
                    <a16:creationId xmlns="" xmlns:a16="http://schemas.microsoft.com/office/drawing/2014/main" xmlns:p14="http://schemas.microsoft.com/office/powerpoint/2010/main" id="{19165E95-E9F3-4D5F-B1F0-F56A29112742}"/>
                  </a:ext>
                </a:extLst>
              </p:cNvPr>
              <p:cNvPicPr/>
              <p:nvPr/>
            </p:nvPicPr>
            <p:blipFill>
              <a:blip r:embed="rId9"/>
              <a:stretch>
                <a:fillRect/>
              </a:stretch>
            </p:blipFill>
            <p:spPr>
              <a:xfrm>
                <a:off x="6769055" y="5952479"/>
                <a:ext cx="146880" cy="288031"/>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36" name="Ink 35">
                <a:extLst>
                  <a:ext uri="{FF2B5EF4-FFF2-40B4-BE49-F238E27FC236}">
                    <a16:creationId xmlns:a16="http://schemas.microsoft.com/office/drawing/2014/main" id="{8102B2B0-3B1F-479F-900B-4B6538FB01B9}"/>
                  </a:ext>
                </a:extLst>
              </p14:cNvPr>
              <p14:cNvContentPartPr/>
              <p14:nvPr/>
            </p14:nvContentPartPr>
            <p14:xfrm>
              <a:off x="9173135" y="5776820"/>
              <a:ext cx="111240" cy="191520"/>
            </p14:xfrm>
          </p:contentPart>
        </mc:Choice>
        <mc:Fallback xmlns="">
          <p:pic>
            <p:nvPicPr>
              <p:cNvPr id="36" name="Ink 35">
                <a:extLst>
                  <a:ext uri="{FF2B5EF4-FFF2-40B4-BE49-F238E27FC236}">
                    <a16:creationId xmlns="" xmlns:a16="http://schemas.microsoft.com/office/drawing/2014/main" xmlns:p14="http://schemas.microsoft.com/office/powerpoint/2010/main" id="{8102B2B0-3B1F-479F-900B-4B6538FB01B9}"/>
                  </a:ext>
                </a:extLst>
              </p:cNvPr>
              <p:cNvPicPr/>
              <p:nvPr/>
            </p:nvPicPr>
            <p:blipFill>
              <a:blip r:embed="rId11"/>
              <a:stretch>
                <a:fillRect/>
              </a:stretch>
            </p:blipFill>
            <p:spPr>
              <a:xfrm>
                <a:off x="9158423" y="5764220"/>
                <a:ext cx="130976" cy="2091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7" name="Ink 36">
                <a:extLst>
                  <a:ext uri="{FF2B5EF4-FFF2-40B4-BE49-F238E27FC236}">
                    <a16:creationId xmlns:a16="http://schemas.microsoft.com/office/drawing/2014/main" id="{9C529E2A-974B-45D1-8525-48AED6B54640}"/>
                  </a:ext>
                </a:extLst>
              </p14:cNvPr>
              <p14:cNvContentPartPr/>
              <p14:nvPr/>
            </p14:nvContentPartPr>
            <p14:xfrm>
              <a:off x="10628615" y="5473700"/>
              <a:ext cx="198720" cy="403560"/>
            </p14:xfrm>
          </p:contentPart>
        </mc:Choice>
        <mc:Fallback xmlns="">
          <p:pic>
            <p:nvPicPr>
              <p:cNvPr id="37" name="Ink 36">
                <a:extLst>
                  <a:ext uri="{FF2B5EF4-FFF2-40B4-BE49-F238E27FC236}">
                    <a16:creationId xmlns="" xmlns:a16="http://schemas.microsoft.com/office/drawing/2014/main" xmlns:p14="http://schemas.microsoft.com/office/powerpoint/2010/main" id="{9C529E2A-974B-45D1-8525-48AED6B54640}"/>
                  </a:ext>
                </a:extLst>
              </p:cNvPr>
              <p:cNvPicPr/>
              <p:nvPr/>
            </p:nvPicPr>
            <p:blipFill>
              <a:blip r:embed="rId13"/>
              <a:stretch>
                <a:fillRect/>
              </a:stretch>
            </p:blipFill>
            <p:spPr>
              <a:xfrm>
                <a:off x="10617455" y="5460740"/>
                <a:ext cx="217800" cy="4215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8" name="Ink 37">
                <a:extLst>
                  <a:ext uri="{FF2B5EF4-FFF2-40B4-BE49-F238E27FC236}">
                    <a16:creationId xmlns:a16="http://schemas.microsoft.com/office/drawing/2014/main" id="{765015BF-851F-4B87-84D9-5094C4B0050F}"/>
                  </a:ext>
                </a:extLst>
              </p14:cNvPr>
              <p14:cNvContentPartPr/>
              <p14:nvPr/>
            </p14:nvContentPartPr>
            <p14:xfrm>
              <a:off x="11013095" y="5722460"/>
              <a:ext cx="73440" cy="132480"/>
            </p14:xfrm>
          </p:contentPart>
        </mc:Choice>
        <mc:Fallback xmlns="">
          <p:pic>
            <p:nvPicPr>
              <p:cNvPr id="38" name="Ink 37">
                <a:extLst>
                  <a:ext uri="{FF2B5EF4-FFF2-40B4-BE49-F238E27FC236}">
                    <a16:creationId xmlns="" xmlns:a16="http://schemas.microsoft.com/office/drawing/2014/main" xmlns:p14="http://schemas.microsoft.com/office/powerpoint/2010/main" id="{765015BF-851F-4B87-84D9-5094C4B0050F}"/>
                  </a:ext>
                </a:extLst>
              </p:cNvPr>
              <p:cNvPicPr/>
              <p:nvPr/>
            </p:nvPicPr>
            <p:blipFill>
              <a:blip r:embed="rId15"/>
              <a:stretch>
                <a:fillRect/>
              </a:stretch>
            </p:blipFill>
            <p:spPr>
              <a:xfrm>
                <a:off x="10998335" y="5709860"/>
                <a:ext cx="96840" cy="1537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39" name="Ink 38">
                <a:extLst>
                  <a:ext uri="{FF2B5EF4-FFF2-40B4-BE49-F238E27FC236}">
                    <a16:creationId xmlns:a16="http://schemas.microsoft.com/office/drawing/2014/main" id="{6DE2F858-8B3D-438F-A432-2A1837053269}"/>
                  </a:ext>
                </a:extLst>
              </p14:cNvPr>
              <p14:cNvContentPartPr/>
              <p14:nvPr/>
            </p14:nvContentPartPr>
            <p14:xfrm>
              <a:off x="11204975" y="5706620"/>
              <a:ext cx="37800" cy="193320"/>
            </p14:xfrm>
          </p:contentPart>
        </mc:Choice>
        <mc:Fallback xmlns="">
          <p:pic>
            <p:nvPicPr>
              <p:cNvPr id="39" name="Ink 38">
                <a:extLst>
                  <a:ext uri="{FF2B5EF4-FFF2-40B4-BE49-F238E27FC236}">
                    <a16:creationId xmlns="" xmlns:a16="http://schemas.microsoft.com/office/drawing/2014/main" xmlns:p14="http://schemas.microsoft.com/office/powerpoint/2010/main" id="{6DE2F858-8B3D-438F-A432-2A1837053269}"/>
                  </a:ext>
                </a:extLst>
              </p:cNvPr>
              <p:cNvPicPr/>
              <p:nvPr/>
            </p:nvPicPr>
            <p:blipFill>
              <a:blip r:embed="rId17"/>
              <a:stretch>
                <a:fillRect/>
              </a:stretch>
            </p:blipFill>
            <p:spPr>
              <a:xfrm>
                <a:off x="11191655" y="5696180"/>
                <a:ext cx="65880" cy="2088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40" name="Ink 39">
                <a:extLst>
                  <a:ext uri="{FF2B5EF4-FFF2-40B4-BE49-F238E27FC236}">
                    <a16:creationId xmlns:a16="http://schemas.microsoft.com/office/drawing/2014/main" id="{81E8FE64-DB36-4106-8538-355D02DCDE58}"/>
                  </a:ext>
                </a:extLst>
              </p14:cNvPr>
              <p14:cNvContentPartPr/>
              <p14:nvPr/>
            </p14:nvContentPartPr>
            <p14:xfrm>
              <a:off x="11374535" y="5479460"/>
              <a:ext cx="49680" cy="493560"/>
            </p14:xfrm>
          </p:contentPart>
        </mc:Choice>
        <mc:Fallback xmlns="">
          <p:pic>
            <p:nvPicPr>
              <p:cNvPr id="40" name="Ink 39">
                <a:extLst>
                  <a:ext uri="{FF2B5EF4-FFF2-40B4-BE49-F238E27FC236}">
                    <a16:creationId xmlns="" xmlns:a16="http://schemas.microsoft.com/office/drawing/2014/main" xmlns:p14="http://schemas.microsoft.com/office/powerpoint/2010/main" id="{81E8FE64-DB36-4106-8538-355D02DCDE58}"/>
                  </a:ext>
                </a:extLst>
              </p:cNvPr>
              <p:cNvPicPr/>
              <p:nvPr/>
            </p:nvPicPr>
            <p:blipFill>
              <a:blip r:embed="rId19"/>
              <a:stretch>
                <a:fillRect/>
              </a:stretch>
            </p:blipFill>
            <p:spPr>
              <a:xfrm>
                <a:off x="11361118" y="5468660"/>
                <a:ext cx="69987" cy="5108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41" name="Ink 40">
                <a:extLst>
                  <a:ext uri="{FF2B5EF4-FFF2-40B4-BE49-F238E27FC236}">
                    <a16:creationId xmlns:a16="http://schemas.microsoft.com/office/drawing/2014/main" id="{3421E5B0-D63D-4CDB-B676-5C9ED61022F7}"/>
                  </a:ext>
                </a:extLst>
              </p14:cNvPr>
              <p14:cNvContentPartPr/>
              <p14:nvPr/>
            </p14:nvContentPartPr>
            <p14:xfrm>
              <a:off x="11336375" y="5859260"/>
              <a:ext cx="136440" cy="12600"/>
            </p14:xfrm>
          </p:contentPart>
        </mc:Choice>
        <mc:Fallback xmlns="">
          <p:pic>
            <p:nvPicPr>
              <p:cNvPr id="41" name="Ink 40">
                <a:extLst>
                  <a:ext uri="{FF2B5EF4-FFF2-40B4-BE49-F238E27FC236}">
                    <a16:creationId xmlns="" xmlns:a16="http://schemas.microsoft.com/office/drawing/2014/main" xmlns:p14="http://schemas.microsoft.com/office/powerpoint/2010/main" id="{3421E5B0-D63D-4CDB-B676-5C9ED61022F7}"/>
                  </a:ext>
                </a:extLst>
              </p:cNvPr>
              <p:cNvPicPr/>
              <p:nvPr/>
            </p:nvPicPr>
            <p:blipFill>
              <a:blip r:embed="rId21"/>
              <a:stretch>
                <a:fillRect/>
              </a:stretch>
            </p:blipFill>
            <p:spPr>
              <a:xfrm>
                <a:off x="11323055" y="5852060"/>
                <a:ext cx="15696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42" name="Ink 41">
                <a:extLst>
                  <a:ext uri="{FF2B5EF4-FFF2-40B4-BE49-F238E27FC236}">
                    <a16:creationId xmlns:a16="http://schemas.microsoft.com/office/drawing/2014/main" id="{9AE4539C-9DE1-4781-BD27-F2D201996A2E}"/>
                  </a:ext>
                </a:extLst>
              </p14:cNvPr>
              <p14:cNvContentPartPr/>
              <p14:nvPr/>
            </p14:nvContentPartPr>
            <p14:xfrm>
              <a:off x="11637335" y="5945660"/>
              <a:ext cx="8640" cy="22680"/>
            </p14:xfrm>
          </p:contentPart>
        </mc:Choice>
        <mc:Fallback xmlns="">
          <p:pic>
            <p:nvPicPr>
              <p:cNvPr id="42" name="Ink 41">
                <a:extLst>
                  <a:ext uri="{FF2B5EF4-FFF2-40B4-BE49-F238E27FC236}">
                    <a16:creationId xmlns="" xmlns:a16="http://schemas.microsoft.com/office/drawing/2014/main" xmlns:p14="http://schemas.microsoft.com/office/powerpoint/2010/main" id="{9AE4539C-9DE1-4781-BD27-F2D201996A2E}"/>
                  </a:ext>
                </a:extLst>
              </p:cNvPr>
              <p:cNvPicPr/>
              <p:nvPr/>
            </p:nvPicPr>
            <p:blipFill>
              <a:blip r:embed="rId23"/>
              <a:stretch>
                <a:fillRect/>
              </a:stretch>
            </p:blipFill>
            <p:spPr>
              <a:xfrm>
                <a:off x="11625455" y="5940620"/>
                <a:ext cx="27720" cy="414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44" name="Ink 43">
                <a:extLst>
                  <a:ext uri="{FF2B5EF4-FFF2-40B4-BE49-F238E27FC236}">
                    <a16:creationId xmlns:a16="http://schemas.microsoft.com/office/drawing/2014/main" id="{38A03D25-63B9-409E-A10A-B364A6F72503}"/>
                  </a:ext>
                </a:extLst>
              </p14:cNvPr>
              <p14:cNvContentPartPr/>
              <p14:nvPr/>
            </p14:nvContentPartPr>
            <p14:xfrm>
              <a:off x="11684135" y="5482700"/>
              <a:ext cx="12240" cy="246600"/>
            </p14:xfrm>
          </p:contentPart>
        </mc:Choice>
        <mc:Fallback xmlns="">
          <p:pic>
            <p:nvPicPr>
              <p:cNvPr id="44" name="Ink 43">
                <a:extLst>
                  <a:ext uri="{FF2B5EF4-FFF2-40B4-BE49-F238E27FC236}">
                    <a16:creationId xmlns="" xmlns:a16="http://schemas.microsoft.com/office/drawing/2014/main" xmlns:p14="http://schemas.microsoft.com/office/powerpoint/2010/main" id="{38A03D25-63B9-409E-A10A-B364A6F72503}"/>
                  </a:ext>
                </a:extLst>
              </p:cNvPr>
              <p:cNvPicPr/>
              <p:nvPr/>
            </p:nvPicPr>
            <p:blipFill>
              <a:blip r:embed="rId25"/>
              <a:stretch>
                <a:fillRect/>
              </a:stretch>
            </p:blipFill>
            <p:spPr>
              <a:xfrm>
                <a:off x="11672594" y="5473340"/>
                <a:ext cx="34971" cy="2635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45" name="Ink 44">
                <a:extLst>
                  <a:ext uri="{FF2B5EF4-FFF2-40B4-BE49-F238E27FC236}">
                    <a16:creationId xmlns:a16="http://schemas.microsoft.com/office/drawing/2014/main" id="{6571202F-A9C3-40C6-97BE-D696D3176C87}"/>
                  </a:ext>
                </a:extLst>
              </p14:cNvPr>
              <p14:cNvContentPartPr/>
              <p14:nvPr/>
            </p14:nvContentPartPr>
            <p14:xfrm>
              <a:off x="7280615" y="5708060"/>
              <a:ext cx="1504440" cy="657720"/>
            </p14:xfrm>
          </p:contentPart>
        </mc:Choice>
        <mc:Fallback xmlns="">
          <p:pic>
            <p:nvPicPr>
              <p:cNvPr id="45" name="Ink 44">
                <a:extLst>
                  <a:ext uri="{FF2B5EF4-FFF2-40B4-BE49-F238E27FC236}">
                    <a16:creationId xmlns="" xmlns:a16="http://schemas.microsoft.com/office/drawing/2014/main" xmlns:p14="http://schemas.microsoft.com/office/powerpoint/2010/main" id="{6571202F-A9C3-40C6-97BE-D696D3176C87}"/>
                  </a:ext>
                </a:extLst>
              </p:cNvPr>
              <p:cNvPicPr/>
              <p:nvPr/>
            </p:nvPicPr>
            <p:blipFill>
              <a:blip r:embed="rId27"/>
              <a:stretch>
                <a:fillRect/>
              </a:stretch>
            </p:blipFill>
            <p:spPr>
              <a:xfrm>
                <a:off x="7273415" y="5700140"/>
                <a:ext cx="1531080" cy="6742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46" name="Ink 45">
                <a:extLst>
                  <a:ext uri="{FF2B5EF4-FFF2-40B4-BE49-F238E27FC236}">
                    <a16:creationId xmlns:a16="http://schemas.microsoft.com/office/drawing/2014/main" id="{FB9EF458-C330-4FA4-8936-A04AA616CEA1}"/>
                  </a:ext>
                </a:extLst>
              </p14:cNvPr>
              <p14:cNvContentPartPr/>
              <p14:nvPr/>
            </p14:nvContentPartPr>
            <p14:xfrm>
              <a:off x="9697655" y="5612660"/>
              <a:ext cx="570240" cy="357840"/>
            </p14:xfrm>
          </p:contentPart>
        </mc:Choice>
        <mc:Fallback xmlns="">
          <p:pic>
            <p:nvPicPr>
              <p:cNvPr id="46" name="Ink 45">
                <a:extLst>
                  <a:ext uri="{FF2B5EF4-FFF2-40B4-BE49-F238E27FC236}">
                    <a16:creationId xmlns="" xmlns:a16="http://schemas.microsoft.com/office/drawing/2014/main" xmlns:p14="http://schemas.microsoft.com/office/powerpoint/2010/main" id="{FB9EF458-C330-4FA4-8936-A04AA616CEA1}"/>
                  </a:ext>
                </a:extLst>
              </p:cNvPr>
              <p:cNvPicPr/>
              <p:nvPr/>
            </p:nvPicPr>
            <p:blipFill>
              <a:blip r:embed="rId29"/>
              <a:stretch>
                <a:fillRect/>
              </a:stretch>
            </p:blipFill>
            <p:spPr>
              <a:xfrm>
                <a:off x="9685415" y="5608340"/>
                <a:ext cx="590040" cy="375120"/>
              </a:xfrm>
              <a:prstGeom prst="rect">
                <a:avLst/>
              </a:prstGeom>
            </p:spPr>
          </p:pic>
        </mc:Fallback>
      </mc:AlternateContent>
    </p:spTree>
    <p:extLst>
      <p:ext uri="{BB962C8B-B14F-4D97-AF65-F5344CB8AC3E}">
        <p14:creationId xmlns:p14="http://schemas.microsoft.com/office/powerpoint/2010/main" val="42673501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884810" y="1669519"/>
            <a:ext cx="10071705" cy="5069114"/>
          </a:xfrm>
          <a:prstGeom prst="rect">
            <a:avLst/>
          </a:prstGeom>
        </p:spPr>
      </p:pic>
      <p:sp>
        <p:nvSpPr>
          <p:cNvPr id="2" name="Title 1"/>
          <p:cNvSpPr>
            <a:spLocks noGrp="1"/>
          </p:cNvSpPr>
          <p:nvPr>
            <p:ph type="title"/>
          </p:nvPr>
        </p:nvSpPr>
        <p:spPr/>
        <p:txBody>
          <a:bodyPr>
            <a:normAutofit/>
          </a:bodyPr>
          <a:lstStyle/>
          <a:p>
            <a:r>
              <a:rPr lang="en-US" sz="4800" dirty="0"/>
              <a:t>Refactor UI code to make it unit-testable</a:t>
            </a:r>
          </a:p>
        </p:txBody>
      </p:sp>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2B70CA10-A41F-437C-9F74-AA5A31F45B78}"/>
                  </a:ext>
                </a:extLst>
              </p14:cNvPr>
              <p14:cNvContentPartPr/>
              <p14:nvPr/>
            </p14:nvContentPartPr>
            <p14:xfrm>
              <a:off x="7772330" y="2447730"/>
              <a:ext cx="465480" cy="3443400"/>
            </p14:xfrm>
          </p:contentPart>
        </mc:Choice>
        <mc:Fallback xmlns="">
          <p:pic>
            <p:nvPicPr>
              <p:cNvPr id="3" name="Ink 2">
                <a:extLst>
                  <a:ext uri="{FF2B5EF4-FFF2-40B4-BE49-F238E27FC236}">
                    <a16:creationId xmlns:a16="http://schemas.microsoft.com/office/drawing/2014/main" id="{2B70CA10-A41F-437C-9F74-AA5A31F45B78}"/>
                  </a:ext>
                </a:extLst>
              </p:cNvPr>
              <p:cNvPicPr/>
              <p:nvPr/>
            </p:nvPicPr>
            <p:blipFill>
              <a:blip r:embed="rId5"/>
              <a:stretch>
                <a:fillRect/>
              </a:stretch>
            </p:blipFill>
            <p:spPr>
              <a:xfrm>
                <a:off x="7762970" y="2438370"/>
                <a:ext cx="484200" cy="34621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a16="http://schemas.microsoft.com/office/drawing/2014/main" id="{FEEE2120-56E3-43C8-BCC9-7423BFD96351}"/>
                  </a:ext>
                </a:extLst>
              </p14:cNvPr>
              <p14:cNvContentPartPr/>
              <p14:nvPr/>
            </p14:nvContentPartPr>
            <p14:xfrm>
              <a:off x="8488370" y="3234330"/>
              <a:ext cx="74160" cy="654840"/>
            </p14:xfrm>
          </p:contentPart>
        </mc:Choice>
        <mc:Fallback xmlns="">
          <p:pic>
            <p:nvPicPr>
              <p:cNvPr id="5" name="Ink 4">
                <a:extLst>
                  <a:ext uri="{FF2B5EF4-FFF2-40B4-BE49-F238E27FC236}">
                    <a16:creationId xmlns:a16="http://schemas.microsoft.com/office/drawing/2014/main" id="{FEEE2120-56E3-43C8-BCC9-7423BFD96351}"/>
                  </a:ext>
                </a:extLst>
              </p:cNvPr>
              <p:cNvPicPr/>
              <p:nvPr/>
            </p:nvPicPr>
            <p:blipFill>
              <a:blip r:embed="rId7"/>
              <a:stretch>
                <a:fillRect/>
              </a:stretch>
            </p:blipFill>
            <p:spPr>
              <a:xfrm>
                <a:off x="8479010" y="3224970"/>
                <a:ext cx="92880" cy="6735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Ink 9">
                <a:extLst>
                  <a:ext uri="{FF2B5EF4-FFF2-40B4-BE49-F238E27FC236}">
                    <a16:creationId xmlns:a16="http://schemas.microsoft.com/office/drawing/2014/main" id="{A0288D9D-16C5-41F2-976C-DCEE1C9A3975}"/>
                  </a:ext>
                </a:extLst>
              </p14:cNvPr>
              <p14:cNvContentPartPr/>
              <p14:nvPr/>
            </p14:nvContentPartPr>
            <p14:xfrm>
              <a:off x="8720930" y="3327930"/>
              <a:ext cx="519840" cy="559440"/>
            </p14:xfrm>
          </p:contentPart>
        </mc:Choice>
        <mc:Fallback xmlns="">
          <p:pic>
            <p:nvPicPr>
              <p:cNvPr id="10" name="Ink 9">
                <a:extLst>
                  <a:ext uri="{FF2B5EF4-FFF2-40B4-BE49-F238E27FC236}">
                    <a16:creationId xmlns:a16="http://schemas.microsoft.com/office/drawing/2014/main" id="{A0288D9D-16C5-41F2-976C-DCEE1C9A3975}"/>
                  </a:ext>
                </a:extLst>
              </p:cNvPr>
              <p:cNvPicPr/>
              <p:nvPr/>
            </p:nvPicPr>
            <p:blipFill>
              <a:blip r:embed="rId9"/>
              <a:stretch>
                <a:fillRect/>
              </a:stretch>
            </p:blipFill>
            <p:spPr>
              <a:xfrm>
                <a:off x="8711570" y="3318570"/>
                <a:ext cx="538560" cy="5781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1" name="Ink 10">
                <a:extLst>
                  <a:ext uri="{FF2B5EF4-FFF2-40B4-BE49-F238E27FC236}">
                    <a16:creationId xmlns:a16="http://schemas.microsoft.com/office/drawing/2014/main" id="{E322B68F-264B-4A4C-809F-E95B66592878}"/>
                  </a:ext>
                </a:extLst>
              </p14:cNvPr>
              <p14:cNvContentPartPr/>
              <p14:nvPr/>
            </p14:nvContentPartPr>
            <p14:xfrm>
              <a:off x="9857810" y="3591810"/>
              <a:ext cx="54000" cy="105840"/>
            </p14:xfrm>
          </p:contentPart>
        </mc:Choice>
        <mc:Fallback xmlns="">
          <p:pic>
            <p:nvPicPr>
              <p:cNvPr id="11" name="Ink 10">
                <a:extLst>
                  <a:ext uri="{FF2B5EF4-FFF2-40B4-BE49-F238E27FC236}">
                    <a16:creationId xmlns:a16="http://schemas.microsoft.com/office/drawing/2014/main" id="{E322B68F-264B-4A4C-809F-E95B66592878}"/>
                  </a:ext>
                </a:extLst>
              </p:cNvPr>
              <p:cNvPicPr/>
              <p:nvPr/>
            </p:nvPicPr>
            <p:blipFill>
              <a:blip r:embed="rId11"/>
              <a:stretch>
                <a:fillRect/>
              </a:stretch>
            </p:blipFill>
            <p:spPr>
              <a:xfrm>
                <a:off x="9848450" y="3582450"/>
                <a:ext cx="7272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4" name="Ink 13">
                <a:extLst>
                  <a:ext uri="{FF2B5EF4-FFF2-40B4-BE49-F238E27FC236}">
                    <a16:creationId xmlns:a16="http://schemas.microsoft.com/office/drawing/2014/main" id="{232E9CD6-DF4B-40D8-BEF5-6E8A2207B7C0}"/>
                  </a:ext>
                </a:extLst>
              </p14:cNvPr>
              <p14:cNvContentPartPr/>
              <p14:nvPr/>
            </p14:nvContentPartPr>
            <p14:xfrm>
              <a:off x="10034210" y="3230010"/>
              <a:ext cx="195120" cy="509040"/>
            </p14:xfrm>
          </p:contentPart>
        </mc:Choice>
        <mc:Fallback xmlns="">
          <p:pic>
            <p:nvPicPr>
              <p:cNvPr id="14" name="Ink 13">
                <a:extLst>
                  <a:ext uri="{FF2B5EF4-FFF2-40B4-BE49-F238E27FC236}">
                    <a16:creationId xmlns:a16="http://schemas.microsoft.com/office/drawing/2014/main" id="{232E9CD6-DF4B-40D8-BEF5-6E8A2207B7C0}"/>
                  </a:ext>
                </a:extLst>
              </p:cNvPr>
              <p:cNvPicPr/>
              <p:nvPr/>
            </p:nvPicPr>
            <p:blipFill>
              <a:blip r:embed="rId13"/>
              <a:stretch>
                <a:fillRect/>
              </a:stretch>
            </p:blipFill>
            <p:spPr>
              <a:xfrm>
                <a:off x="10024850" y="3220650"/>
                <a:ext cx="213840" cy="5277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5" name="Ink 14">
                <a:extLst>
                  <a:ext uri="{FF2B5EF4-FFF2-40B4-BE49-F238E27FC236}">
                    <a16:creationId xmlns:a16="http://schemas.microsoft.com/office/drawing/2014/main" id="{E78A0E73-142A-466E-A5F0-C2193931928D}"/>
                  </a:ext>
                </a:extLst>
              </p14:cNvPr>
              <p14:cNvContentPartPr/>
              <p14:nvPr/>
            </p14:nvContentPartPr>
            <p14:xfrm>
              <a:off x="8667290" y="4246650"/>
              <a:ext cx="226800" cy="156960"/>
            </p14:xfrm>
          </p:contentPart>
        </mc:Choice>
        <mc:Fallback xmlns="">
          <p:pic>
            <p:nvPicPr>
              <p:cNvPr id="15" name="Ink 14">
                <a:extLst>
                  <a:ext uri="{FF2B5EF4-FFF2-40B4-BE49-F238E27FC236}">
                    <a16:creationId xmlns:a16="http://schemas.microsoft.com/office/drawing/2014/main" id="{E78A0E73-142A-466E-A5F0-C2193931928D}"/>
                  </a:ext>
                </a:extLst>
              </p:cNvPr>
              <p:cNvPicPr/>
              <p:nvPr/>
            </p:nvPicPr>
            <p:blipFill>
              <a:blip r:embed="rId15"/>
              <a:stretch>
                <a:fillRect/>
              </a:stretch>
            </p:blipFill>
            <p:spPr>
              <a:xfrm>
                <a:off x="8657930" y="4237290"/>
                <a:ext cx="245520"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0" name="Ink 19">
                <a:extLst>
                  <a:ext uri="{FF2B5EF4-FFF2-40B4-BE49-F238E27FC236}">
                    <a16:creationId xmlns:a16="http://schemas.microsoft.com/office/drawing/2014/main" id="{709DCC62-014B-43A9-BF32-DD67843D0590}"/>
                  </a:ext>
                </a:extLst>
              </p14:cNvPr>
              <p14:cNvContentPartPr/>
              <p14:nvPr/>
            </p14:nvContentPartPr>
            <p14:xfrm>
              <a:off x="9252650" y="4237650"/>
              <a:ext cx="96120" cy="408240"/>
            </p14:xfrm>
          </p:contentPart>
        </mc:Choice>
        <mc:Fallback xmlns="">
          <p:pic>
            <p:nvPicPr>
              <p:cNvPr id="20" name="Ink 19">
                <a:extLst>
                  <a:ext uri="{FF2B5EF4-FFF2-40B4-BE49-F238E27FC236}">
                    <a16:creationId xmlns:a16="http://schemas.microsoft.com/office/drawing/2014/main" id="{709DCC62-014B-43A9-BF32-DD67843D0590}"/>
                  </a:ext>
                </a:extLst>
              </p:cNvPr>
              <p:cNvPicPr/>
              <p:nvPr/>
            </p:nvPicPr>
            <p:blipFill>
              <a:blip r:embed="rId17"/>
              <a:stretch>
                <a:fillRect/>
              </a:stretch>
            </p:blipFill>
            <p:spPr>
              <a:xfrm>
                <a:off x="9243290" y="4228290"/>
                <a:ext cx="114840" cy="4269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1" name="Ink 20">
                <a:extLst>
                  <a:ext uri="{FF2B5EF4-FFF2-40B4-BE49-F238E27FC236}">
                    <a16:creationId xmlns:a16="http://schemas.microsoft.com/office/drawing/2014/main" id="{4786F3EB-CCA0-4664-97EE-C21E1021B478}"/>
                  </a:ext>
                </a:extLst>
              </p14:cNvPr>
              <p14:cNvContentPartPr/>
              <p14:nvPr/>
            </p14:nvContentPartPr>
            <p14:xfrm>
              <a:off x="8983010" y="4202730"/>
              <a:ext cx="147240" cy="261360"/>
            </p14:xfrm>
          </p:contentPart>
        </mc:Choice>
        <mc:Fallback xmlns="">
          <p:pic>
            <p:nvPicPr>
              <p:cNvPr id="21" name="Ink 20">
                <a:extLst>
                  <a:ext uri="{FF2B5EF4-FFF2-40B4-BE49-F238E27FC236}">
                    <a16:creationId xmlns:a16="http://schemas.microsoft.com/office/drawing/2014/main" id="{4786F3EB-CCA0-4664-97EE-C21E1021B478}"/>
                  </a:ext>
                </a:extLst>
              </p:cNvPr>
              <p:cNvPicPr/>
              <p:nvPr/>
            </p:nvPicPr>
            <p:blipFill>
              <a:blip r:embed="rId19"/>
              <a:stretch>
                <a:fillRect/>
              </a:stretch>
            </p:blipFill>
            <p:spPr>
              <a:xfrm>
                <a:off x="8973650" y="4193370"/>
                <a:ext cx="165960" cy="2800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4" name="Ink 23">
                <a:extLst>
                  <a:ext uri="{FF2B5EF4-FFF2-40B4-BE49-F238E27FC236}">
                    <a16:creationId xmlns:a16="http://schemas.microsoft.com/office/drawing/2014/main" id="{2DEB1EB4-880B-4C93-8433-79CE3812807D}"/>
                  </a:ext>
                </a:extLst>
              </p14:cNvPr>
              <p14:cNvContentPartPr/>
              <p14:nvPr/>
            </p14:nvContentPartPr>
            <p14:xfrm>
              <a:off x="9947090" y="4169250"/>
              <a:ext cx="113400" cy="190800"/>
            </p14:xfrm>
          </p:contentPart>
        </mc:Choice>
        <mc:Fallback xmlns="">
          <p:pic>
            <p:nvPicPr>
              <p:cNvPr id="24" name="Ink 23">
                <a:extLst>
                  <a:ext uri="{FF2B5EF4-FFF2-40B4-BE49-F238E27FC236}">
                    <a16:creationId xmlns:a16="http://schemas.microsoft.com/office/drawing/2014/main" id="{2DEB1EB4-880B-4C93-8433-79CE3812807D}"/>
                  </a:ext>
                </a:extLst>
              </p:cNvPr>
              <p:cNvPicPr/>
              <p:nvPr/>
            </p:nvPicPr>
            <p:blipFill>
              <a:blip r:embed="rId21"/>
              <a:stretch>
                <a:fillRect/>
              </a:stretch>
            </p:blipFill>
            <p:spPr>
              <a:xfrm>
                <a:off x="9937730" y="4159890"/>
                <a:ext cx="13212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8" name="Ink 27">
                <a:extLst>
                  <a:ext uri="{FF2B5EF4-FFF2-40B4-BE49-F238E27FC236}">
                    <a16:creationId xmlns:a16="http://schemas.microsoft.com/office/drawing/2014/main" id="{363878D1-7F65-481F-89EF-BAF2069C1478}"/>
                  </a:ext>
                </a:extLst>
              </p14:cNvPr>
              <p14:cNvContentPartPr/>
              <p14:nvPr/>
            </p14:nvContentPartPr>
            <p14:xfrm>
              <a:off x="10548650" y="4165650"/>
              <a:ext cx="153000" cy="128520"/>
            </p14:xfrm>
          </p:contentPart>
        </mc:Choice>
        <mc:Fallback xmlns="">
          <p:pic>
            <p:nvPicPr>
              <p:cNvPr id="28" name="Ink 27">
                <a:extLst>
                  <a:ext uri="{FF2B5EF4-FFF2-40B4-BE49-F238E27FC236}">
                    <a16:creationId xmlns:a16="http://schemas.microsoft.com/office/drawing/2014/main" id="{363878D1-7F65-481F-89EF-BAF2069C1478}"/>
                  </a:ext>
                </a:extLst>
              </p:cNvPr>
              <p:cNvPicPr/>
              <p:nvPr/>
            </p:nvPicPr>
            <p:blipFill>
              <a:blip r:embed="rId23"/>
              <a:stretch>
                <a:fillRect/>
              </a:stretch>
            </p:blipFill>
            <p:spPr>
              <a:xfrm>
                <a:off x="10539290" y="4156290"/>
                <a:ext cx="171720" cy="1472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9" name="Ink 28">
                <a:extLst>
                  <a:ext uri="{FF2B5EF4-FFF2-40B4-BE49-F238E27FC236}">
                    <a16:creationId xmlns:a16="http://schemas.microsoft.com/office/drawing/2014/main" id="{FFE45CC1-A060-4593-8C41-6DF56300633D}"/>
                  </a:ext>
                </a:extLst>
              </p14:cNvPr>
              <p14:cNvContentPartPr/>
              <p14:nvPr/>
            </p14:nvContentPartPr>
            <p14:xfrm>
              <a:off x="10145810" y="4065210"/>
              <a:ext cx="268200" cy="246240"/>
            </p14:xfrm>
          </p:contentPart>
        </mc:Choice>
        <mc:Fallback xmlns="">
          <p:pic>
            <p:nvPicPr>
              <p:cNvPr id="29" name="Ink 28">
                <a:extLst>
                  <a:ext uri="{FF2B5EF4-FFF2-40B4-BE49-F238E27FC236}">
                    <a16:creationId xmlns:a16="http://schemas.microsoft.com/office/drawing/2014/main" id="{FFE45CC1-A060-4593-8C41-6DF56300633D}"/>
                  </a:ext>
                </a:extLst>
              </p:cNvPr>
              <p:cNvPicPr/>
              <p:nvPr/>
            </p:nvPicPr>
            <p:blipFill>
              <a:blip r:embed="rId25"/>
              <a:stretch>
                <a:fillRect/>
              </a:stretch>
            </p:blipFill>
            <p:spPr>
              <a:xfrm>
                <a:off x="10136450" y="4055850"/>
                <a:ext cx="286920" cy="2649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0" name="Ink 29">
                <a:extLst>
                  <a:ext uri="{FF2B5EF4-FFF2-40B4-BE49-F238E27FC236}">
                    <a16:creationId xmlns:a16="http://schemas.microsoft.com/office/drawing/2014/main" id="{546EF87C-C973-4854-B6B3-1F1E7EBAD6FD}"/>
                  </a:ext>
                </a:extLst>
              </p14:cNvPr>
              <p14:cNvContentPartPr/>
              <p14:nvPr/>
            </p14:nvContentPartPr>
            <p14:xfrm>
              <a:off x="9465050" y="4220370"/>
              <a:ext cx="357480" cy="157680"/>
            </p14:xfrm>
          </p:contentPart>
        </mc:Choice>
        <mc:Fallback xmlns="">
          <p:pic>
            <p:nvPicPr>
              <p:cNvPr id="30" name="Ink 29">
                <a:extLst>
                  <a:ext uri="{FF2B5EF4-FFF2-40B4-BE49-F238E27FC236}">
                    <a16:creationId xmlns:a16="http://schemas.microsoft.com/office/drawing/2014/main" id="{546EF87C-C973-4854-B6B3-1F1E7EBAD6FD}"/>
                  </a:ext>
                </a:extLst>
              </p:cNvPr>
              <p:cNvPicPr/>
              <p:nvPr/>
            </p:nvPicPr>
            <p:blipFill>
              <a:blip r:embed="rId27"/>
              <a:stretch>
                <a:fillRect/>
              </a:stretch>
            </p:blipFill>
            <p:spPr>
              <a:xfrm>
                <a:off x="9455690" y="4211010"/>
                <a:ext cx="37620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1" name="Ink 30">
                <a:extLst>
                  <a:ext uri="{FF2B5EF4-FFF2-40B4-BE49-F238E27FC236}">
                    <a16:creationId xmlns:a16="http://schemas.microsoft.com/office/drawing/2014/main" id="{2793A96E-FD2E-48C8-8ABB-C7C8F86B6397}"/>
                  </a:ext>
                </a:extLst>
              </p14:cNvPr>
              <p14:cNvContentPartPr/>
              <p14:nvPr/>
            </p14:nvContentPartPr>
            <p14:xfrm>
              <a:off x="9651530" y="4574970"/>
              <a:ext cx="190080" cy="351360"/>
            </p14:xfrm>
          </p:contentPart>
        </mc:Choice>
        <mc:Fallback xmlns="">
          <p:pic>
            <p:nvPicPr>
              <p:cNvPr id="31" name="Ink 30">
                <a:extLst>
                  <a:ext uri="{FF2B5EF4-FFF2-40B4-BE49-F238E27FC236}">
                    <a16:creationId xmlns:a16="http://schemas.microsoft.com/office/drawing/2014/main" id="{2793A96E-FD2E-48C8-8ABB-C7C8F86B6397}"/>
                  </a:ext>
                </a:extLst>
              </p:cNvPr>
              <p:cNvPicPr/>
              <p:nvPr/>
            </p:nvPicPr>
            <p:blipFill>
              <a:blip r:embed="rId29"/>
              <a:stretch>
                <a:fillRect/>
              </a:stretch>
            </p:blipFill>
            <p:spPr>
              <a:xfrm>
                <a:off x="9642170" y="4565610"/>
                <a:ext cx="208800" cy="3700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2" name="Ink 31">
                <a:extLst>
                  <a:ext uri="{FF2B5EF4-FFF2-40B4-BE49-F238E27FC236}">
                    <a16:creationId xmlns:a16="http://schemas.microsoft.com/office/drawing/2014/main" id="{9555C5F5-2120-4C0E-9084-E11749BC1625}"/>
                  </a:ext>
                </a:extLst>
              </p14:cNvPr>
              <p14:cNvContentPartPr/>
              <p14:nvPr/>
            </p14:nvContentPartPr>
            <p14:xfrm>
              <a:off x="9951410" y="4695930"/>
              <a:ext cx="174960" cy="159840"/>
            </p14:xfrm>
          </p:contentPart>
        </mc:Choice>
        <mc:Fallback xmlns="">
          <p:pic>
            <p:nvPicPr>
              <p:cNvPr id="32" name="Ink 31">
                <a:extLst>
                  <a:ext uri="{FF2B5EF4-FFF2-40B4-BE49-F238E27FC236}">
                    <a16:creationId xmlns:a16="http://schemas.microsoft.com/office/drawing/2014/main" id="{9555C5F5-2120-4C0E-9084-E11749BC1625}"/>
                  </a:ext>
                </a:extLst>
              </p:cNvPr>
              <p:cNvPicPr/>
              <p:nvPr/>
            </p:nvPicPr>
            <p:blipFill>
              <a:blip r:embed="rId31"/>
              <a:stretch>
                <a:fillRect/>
              </a:stretch>
            </p:blipFill>
            <p:spPr>
              <a:xfrm>
                <a:off x="9942050" y="4686570"/>
                <a:ext cx="193680" cy="1785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5" name="Ink 34">
                <a:extLst>
                  <a:ext uri="{FF2B5EF4-FFF2-40B4-BE49-F238E27FC236}">
                    <a16:creationId xmlns:a16="http://schemas.microsoft.com/office/drawing/2014/main" id="{748052A7-A0FD-421A-A7DD-3687D863FF69}"/>
                  </a:ext>
                </a:extLst>
              </p14:cNvPr>
              <p14:cNvContentPartPr/>
              <p14:nvPr/>
            </p14:nvContentPartPr>
            <p14:xfrm>
              <a:off x="10510490" y="4716090"/>
              <a:ext cx="143640" cy="114120"/>
            </p14:xfrm>
          </p:contentPart>
        </mc:Choice>
        <mc:Fallback xmlns="">
          <p:pic>
            <p:nvPicPr>
              <p:cNvPr id="35" name="Ink 34">
                <a:extLst>
                  <a:ext uri="{FF2B5EF4-FFF2-40B4-BE49-F238E27FC236}">
                    <a16:creationId xmlns:a16="http://schemas.microsoft.com/office/drawing/2014/main" id="{748052A7-A0FD-421A-A7DD-3687D863FF69}"/>
                  </a:ext>
                </a:extLst>
              </p:cNvPr>
              <p:cNvPicPr/>
              <p:nvPr/>
            </p:nvPicPr>
            <p:blipFill>
              <a:blip r:embed="rId33"/>
              <a:stretch>
                <a:fillRect/>
              </a:stretch>
            </p:blipFill>
            <p:spPr>
              <a:xfrm>
                <a:off x="10501130" y="4706730"/>
                <a:ext cx="162360" cy="1328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8" name="Ink 37">
                <a:extLst>
                  <a:ext uri="{FF2B5EF4-FFF2-40B4-BE49-F238E27FC236}">
                    <a16:creationId xmlns:a16="http://schemas.microsoft.com/office/drawing/2014/main" id="{BA482CAB-12A5-406A-BD73-E6020D310BE7}"/>
                  </a:ext>
                </a:extLst>
              </p14:cNvPr>
              <p14:cNvContentPartPr/>
              <p14:nvPr/>
            </p14:nvContentPartPr>
            <p14:xfrm>
              <a:off x="10978850" y="4844610"/>
              <a:ext cx="32400" cy="28800"/>
            </p14:xfrm>
          </p:contentPart>
        </mc:Choice>
        <mc:Fallback xmlns="">
          <p:pic>
            <p:nvPicPr>
              <p:cNvPr id="38" name="Ink 37">
                <a:extLst>
                  <a:ext uri="{FF2B5EF4-FFF2-40B4-BE49-F238E27FC236}">
                    <a16:creationId xmlns:a16="http://schemas.microsoft.com/office/drawing/2014/main" id="{BA482CAB-12A5-406A-BD73-E6020D310BE7}"/>
                  </a:ext>
                </a:extLst>
              </p:cNvPr>
              <p:cNvPicPr/>
              <p:nvPr/>
            </p:nvPicPr>
            <p:blipFill>
              <a:blip r:embed="rId35"/>
              <a:stretch>
                <a:fillRect/>
              </a:stretch>
            </p:blipFill>
            <p:spPr>
              <a:xfrm>
                <a:off x="10969490" y="4835250"/>
                <a:ext cx="51120" cy="475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39" name="Ink 38">
                <a:extLst>
                  <a:ext uri="{FF2B5EF4-FFF2-40B4-BE49-F238E27FC236}">
                    <a16:creationId xmlns:a16="http://schemas.microsoft.com/office/drawing/2014/main" id="{CAA2E55A-5894-48F0-9E4E-5C31B5CA9899}"/>
                  </a:ext>
                </a:extLst>
              </p14:cNvPr>
              <p14:cNvContentPartPr/>
              <p14:nvPr/>
            </p14:nvContentPartPr>
            <p14:xfrm>
              <a:off x="11092250" y="4409010"/>
              <a:ext cx="43920" cy="289800"/>
            </p14:xfrm>
          </p:contentPart>
        </mc:Choice>
        <mc:Fallback xmlns="">
          <p:pic>
            <p:nvPicPr>
              <p:cNvPr id="39" name="Ink 38">
                <a:extLst>
                  <a:ext uri="{FF2B5EF4-FFF2-40B4-BE49-F238E27FC236}">
                    <a16:creationId xmlns:a16="http://schemas.microsoft.com/office/drawing/2014/main" id="{CAA2E55A-5894-48F0-9E4E-5C31B5CA9899}"/>
                  </a:ext>
                </a:extLst>
              </p:cNvPr>
              <p:cNvPicPr/>
              <p:nvPr/>
            </p:nvPicPr>
            <p:blipFill>
              <a:blip r:embed="rId37"/>
              <a:stretch>
                <a:fillRect/>
              </a:stretch>
            </p:blipFill>
            <p:spPr>
              <a:xfrm>
                <a:off x="11082890" y="4399650"/>
                <a:ext cx="62640" cy="3085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40" name="Ink 39">
                <a:extLst>
                  <a:ext uri="{FF2B5EF4-FFF2-40B4-BE49-F238E27FC236}">
                    <a16:creationId xmlns:a16="http://schemas.microsoft.com/office/drawing/2014/main" id="{45FD591E-7697-4831-BFD5-2F2962313D99}"/>
                  </a:ext>
                </a:extLst>
              </p14:cNvPr>
              <p14:cNvContentPartPr/>
              <p14:nvPr/>
            </p14:nvContentPartPr>
            <p14:xfrm>
              <a:off x="10740530" y="4680450"/>
              <a:ext cx="155160" cy="314640"/>
            </p14:xfrm>
          </p:contentPart>
        </mc:Choice>
        <mc:Fallback xmlns="">
          <p:pic>
            <p:nvPicPr>
              <p:cNvPr id="40" name="Ink 39">
                <a:extLst>
                  <a:ext uri="{FF2B5EF4-FFF2-40B4-BE49-F238E27FC236}">
                    <a16:creationId xmlns:a16="http://schemas.microsoft.com/office/drawing/2014/main" id="{45FD591E-7697-4831-BFD5-2F2962313D99}"/>
                  </a:ext>
                </a:extLst>
              </p:cNvPr>
              <p:cNvPicPr/>
              <p:nvPr/>
            </p:nvPicPr>
            <p:blipFill>
              <a:blip r:embed="rId39"/>
              <a:stretch>
                <a:fillRect/>
              </a:stretch>
            </p:blipFill>
            <p:spPr>
              <a:xfrm>
                <a:off x="10731170" y="4671090"/>
                <a:ext cx="173880" cy="33336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41" name="Ink 40">
                <a:extLst>
                  <a:ext uri="{FF2B5EF4-FFF2-40B4-BE49-F238E27FC236}">
                    <a16:creationId xmlns:a16="http://schemas.microsoft.com/office/drawing/2014/main" id="{77CF3E95-5CA1-4DCB-8B1D-F830D26C9D64}"/>
                  </a:ext>
                </a:extLst>
              </p14:cNvPr>
              <p14:cNvContentPartPr/>
              <p14:nvPr/>
            </p14:nvContentPartPr>
            <p14:xfrm>
              <a:off x="10266770" y="4486770"/>
              <a:ext cx="143280" cy="441360"/>
            </p14:xfrm>
          </p:contentPart>
        </mc:Choice>
        <mc:Fallback xmlns="">
          <p:pic>
            <p:nvPicPr>
              <p:cNvPr id="41" name="Ink 40">
                <a:extLst>
                  <a:ext uri="{FF2B5EF4-FFF2-40B4-BE49-F238E27FC236}">
                    <a16:creationId xmlns:a16="http://schemas.microsoft.com/office/drawing/2014/main" id="{77CF3E95-5CA1-4DCB-8B1D-F830D26C9D64}"/>
                  </a:ext>
                </a:extLst>
              </p:cNvPr>
              <p:cNvPicPr/>
              <p:nvPr/>
            </p:nvPicPr>
            <p:blipFill>
              <a:blip r:embed="rId41"/>
              <a:stretch>
                <a:fillRect/>
              </a:stretch>
            </p:blipFill>
            <p:spPr>
              <a:xfrm>
                <a:off x="10257410" y="4477410"/>
                <a:ext cx="162000" cy="460080"/>
              </a:xfrm>
              <a:prstGeom prst="rect">
                <a:avLst/>
              </a:prstGeom>
            </p:spPr>
          </p:pic>
        </mc:Fallback>
      </mc:AlternateContent>
    </p:spTree>
    <p:extLst>
      <p:ext uri="{BB962C8B-B14F-4D97-AF65-F5344CB8AC3E}">
        <p14:creationId xmlns:p14="http://schemas.microsoft.com/office/powerpoint/2010/main" val="37228249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884810" y="1669519"/>
            <a:ext cx="10071705" cy="5069114"/>
          </a:xfrm>
          <a:prstGeom prst="rect">
            <a:avLst/>
          </a:prstGeom>
        </p:spPr>
      </p:pic>
      <p:sp>
        <p:nvSpPr>
          <p:cNvPr id="2" name="Title 1"/>
          <p:cNvSpPr>
            <a:spLocks noGrp="1"/>
          </p:cNvSpPr>
          <p:nvPr>
            <p:ph type="title"/>
          </p:nvPr>
        </p:nvSpPr>
        <p:spPr/>
        <p:txBody>
          <a:bodyPr>
            <a:normAutofit/>
          </a:bodyPr>
          <a:lstStyle/>
          <a:p>
            <a:r>
              <a:rPr lang="en-US" sz="4800" dirty="0"/>
              <a:t>Refactor UI code to make it unit-testable</a:t>
            </a:r>
          </a:p>
        </p:txBody>
      </p:sp>
      <mc:AlternateContent xmlns:mc="http://schemas.openxmlformats.org/markup-compatibility/2006" xmlns:p14="http://schemas.microsoft.com/office/powerpoint/2010/main">
        <mc:Choice Requires="p14">
          <p:contentPart p14:bwMode="auto" r:id="rId4">
            <p14:nvContentPartPr>
              <p14:cNvPr id="12" name="Ink 11">
                <a:extLst>
                  <a:ext uri="{FF2B5EF4-FFF2-40B4-BE49-F238E27FC236}">
                    <a16:creationId xmlns:a16="http://schemas.microsoft.com/office/drawing/2014/main" id="{30230E38-CFDA-48A7-8B35-954F5558D31A}"/>
                  </a:ext>
                </a:extLst>
              </p14:cNvPr>
              <p14:cNvContentPartPr/>
              <p14:nvPr/>
            </p14:nvContentPartPr>
            <p14:xfrm>
              <a:off x="4488350" y="1895420"/>
              <a:ext cx="208800" cy="279000"/>
            </p14:xfrm>
          </p:contentPart>
        </mc:Choice>
        <mc:Fallback xmlns="">
          <p:pic>
            <p:nvPicPr>
              <p:cNvPr id="12" name="Ink 11">
                <a:extLst>
                  <a:ext uri="{FF2B5EF4-FFF2-40B4-BE49-F238E27FC236}">
                    <a16:creationId xmlns:a16="http://schemas.microsoft.com/office/drawing/2014/main" id="{30230E38-CFDA-48A7-8B35-954F5558D31A}"/>
                  </a:ext>
                </a:extLst>
              </p:cNvPr>
              <p:cNvPicPr/>
              <p:nvPr/>
            </p:nvPicPr>
            <p:blipFill>
              <a:blip r:embed="rId5"/>
              <a:stretch>
                <a:fillRect/>
              </a:stretch>
            </p:blipFill>
            <p:spPr>
              <a:xfrm>
                <a:off x="4473950" y="1881020"/>
                <a:ext cx="236880" cy="3070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5" name="Ink 14">
                <a:extLst>
                  <a:ext uri="{FF2B5EF4-FFF2-40B4-BE49-F238E27FC236}">
                    <a16:creationId xmlns:a16="http://schemas.microsoft.com/office/drawing/2014/main" id="{8AE2E75C-A8DD-47B0-B357-0E353DA25E89}"/>
                  </a:ext>
                </a:extLst>
              </p14:cNvPr>
              <p14:cNvContentPartPr/>
              <p14:nvPr/>
            </p14:nvContentPartPr>
            <p14:xfrm>
              <a:off x="4388270" y="1459820"/>
              <a:ext cx="169920" cy="354960"/>
            </p14:xfrm>
          </p:contentPart>
        </mc:Choice>
        <mc:Fallback xmlns="">
          <p:pic>
            <p:nvPicPr>
              <p:cNvPr id="15" name="Ink 14">
                <a:extLst>
                  <a:ext uri="{FF2B5EF4-FFF2-40B4-BE49-F238E27FC236}">
                    <a16:creationId xmlns:a16="http://schemas.microsoft.com/office/drawing/2014/main" id="{8AE2E75C-A8DD-47B0-B357-0E353DA25E89}"/>
                  </a:ext>
                </a:extLst>
              </p:cNvPr>
              <p:cNvPicPr/>
              <p:nvPr/>
            </p:nvPicPr>
            <p:blipFill>
              <a:blip r:embed="rId7"/>
              <a:stretch>
                <a:fillRect/>
              </a:stretch>
            </p:blipFill>
            <p:spPr>
              <a:xfrm>
                <a:off x="4373870" y="1445420"/>
                <a:ext cx="198000" cy="3830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9" name="Ink 18">
                <a:extLst>
                  <a:ext uri="{FF2B5EF4-FFF2-40B4-BE49-F238E27FC236}">
                    <a16:creationId xmlns:a16="http://schemas.microsoft.com/office/drawing/2014/main" id="{2721F303-1702-40A0-B4C8-6921FA44863D}"/>
                  </a:ext>
                </a:extLst>
              </p14:cNvPr>
              <p14:cNvContentPartPr/>
              <p14:nvPr/>
            </p14:nvContentPartPr>
            <p14:xfrm>
              <a:off x="4674110" y="1429940"/>
              <a:ext cx="282960" cy="304200"/>
            </p14:xfrm>
          </p:contentPart>
        </mc:Choice>
        <mc:Fallback xmlns="">
          <p:pic>
            <p:nvPicPr>
              <p:cNvPr id="19" name="Ink 18">
                <a:extLst>
                  <a:ext uri="{FF2B5EF4-FFF2-40B4-BE49-F238E27FC236}">
                    <a16:creationId xmlns:a16="http://schemas.microsoft.com/office/drawing/2014/main" id="{2721F303-1702-40A0-B4C8-6921FA44863D}"/>
                  </a:ext>
                </a:extLst>
              </p:cNvPr>
              <p:cNvPicPr/>
              <p:nvPr/>
            </p:nvPicPr>
            <p:blipFill>
              <a:blip r:embed="rId9"/>
              <a:stretch>
                <a:fillRect/>
              </a:stretch>
            </p:blipFill>
            <p:spPr>
              <a:xfrm>
                <a:off x="4659710" y="1415540"/>
                <a:ext cx="311040" cy="3322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7" name="Ink 26">
                <a:extLst>
                  <a:ext uri="{FF2B5EF4-FFF2-40B4-BE49-F238E27FC236}">
                    <a16:creationId xmlns:a16="http://schemas.microsoft.com/office/drawing/2014/main" id="{254EE55E-2A8B-4443-B50B-140F8A7220F3}"/>
                  </a:ext>
                </a:extLst>
              </p14:cNvPr>
              <p14:cNvContentPartPr/>
              <p14:nvPr/>
            </p14:nvContentPartPr>
            <p14:xfrm>
              <a:off x="8994830" y="1450820"/>
              <a:ext cx="726480" cy="677880"/>
            </p14:xfrm>
          </p:contentPart>
        </mc:Choice>
        <mc:Fallback xmlns="">
          <p:pic>
            <p:nvPicPr>
              <p:cNvPr id="27" name="Ink 26">
                <a:extLst>
                  <a:ext uri="{FF2B5EF4-FFF2-40B4-BE49-F238E27FC236}">
                    <a16:creationId xmlns:a16="http://schemas.microsoft.com/office/drawing/2014/main" id="{254EE55E-2A8B-4443-B50B-140F8A7220F3}"/>
                  </a:ext>
                </a:extLst>
              </p:cNvPr>
              <p:cNvPicPr/>
              <p:nvPr/>
            </p:nvPicPr>
            <p:blipFill>
              <a:blip r:embed="rId11"/>
              <a:stretch>
                <a:fillRect/>
              </a:stretch>
            </p:blipFill>
            <p:spPr>
              <a:xfrm>
                <a:off x="8980430" y="1436420"/>
                <a:ext cx="754560" cy="7059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0" name="Ink 29">
                <a:extLst>
                  <a:ext uri="{FF2B5EF4-FFF2-40B4-BE49-F238E27FC236}">
                    <a16:creationId xmlns:a16="http://schemas.microsoft.com/office/drawing/2014/main" id="{75735E56-26EE-4EB9-B6F7-7B655FCE67F4}"/>
                  </a:ext>
                </a:extLst>
              </p14:cNvPr>
              <p14:cNvContentPartPr/>
              <p14:nvPr/>
            </p14:nvContentPartPr>
            <p14:xfrm>
              <a:off x="3994070" y="2669780"/>
              <a:ext cx="576000" cy="473040"/>
            </p14:xfrm>
          </p:contentPart>
        </mc:Choice>
        <mc:Fallback xmlns="">
          <p:pic>
            <p:nvPicPr>
              <p:cNvPr id="30" name="Ink 29">
                <a:extLst>
                  <a:ext uri="{FF2B5EF4-FFF2-40B4-BE49-F238E27FC236}">
                    <a16:creationId xmlns:a16="http://schemas.microsoft.com/office/drawing/2014/main" id="{75735E56-26EE-4EB9-B6F7-7B655FCE67F4}"/>
                  </a:ext>
                </a:extLst>
              </p:cNvPr>
              <p:cNvPicPr/>
              <p:nvPr/>
            </p:nvPicPr>
            <p:blipFill>
              <a:blip r:embed="rId13"/>
              <a:stretch>
                <a:fillRect/>
              </a:stretch>
            </p:blipFill>
            <p:spPr>
              <a:xfrm>
                <a:off x="3979670" y="2655380"/>
                <a:ext cx="604080" cy="5011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3" name="Ink 32">
                <a:extLst>
                  <a:ext uri="{FF2B5EF4-FFF2-40B4-BE49-F238E27FC236}">
                    <a16:creationId xmlns:a16="http://schemas.microsoft.com/office/drawing/2014/main" id="{C3BE1556-5AA8-4C69-8C22-64BFCCEDD809}"/>
                  </a:ext>
                </a:extLst>
              </p14:cNvPr>
              <p14:cNvContentPartPr/>
              <p14:nvPr/>
            </p14:nvContentPartPr>
            <p14:xfrm>
              <a:off x="4900910" y="2616860"/>
              <a:ext cx="210960" cy="446760"/>
            </p14:xfrm>
          </p:contentPart>
        </mc:Choice>
        <mc:Fallback xmlns="">
          <p:pic>
            <p:nvPicPr>
              <p:cNvPr id="33" name="Ink 32">
                <a:extLst>
                  <a:ext uri="{FF2B5EF4-FFF2-40B4-BE49-F238E27FC236}">
                    <a16:creationId xmlns:a16="http://schemas.microsoft.com/office/drawing/2014/main" id="{C3BE1556-5AA8-4C69-8C22-64BFCCEDD809}"/>
                  </a:ext>
                </a:extLst>
              </p:cNvPr>
              <p:cNvPicPr/>
              <p:nvPr/>
            </p:nvPicPr>
            <p:blipFill>
              <a:blip r:embed="rId15"/>
              <a:stretch>
                <a:fillRect/>
              </a:stretch>
            </p:blipFill>
            <p:spPr>
              <a:xfrm>
                <a:off x="4886510" y="2602460"/>
                <a:ext cx="239040" cy="4748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40" name="Ink 39">
                <a:extLst>
                  <a:ext uri="{FF2B5EF4-FFF2-40B4-BE49-F238E27FC236}">
                    <a16:creationId xmlns:a16="http://schemas.microsoft.com/office/drawing/2014/main" id="{54EBE412-DC59-4764-A351-92D7D6EC9F48}"/>
                  </a:ext>
                </a:extLst>
              </p14:cNvPr>
              <p14:cNvContentPartPr/>
              <p14:nvPr/>
            </p14:nvContentPartPr>
            <p14:xfrm>
              <a:off x="5238230" y="2687420"/>
              <a:ext cx="647280" cy="358560"/>
            </p14:xfrm>
          </p:contentPart>
        </mc:Choice>
        <mc:Fallback xmlns="">
          <p:pic>
            <p:nvPicPr>
              <p:cNvPr id="40" name="Ink 39">
                <a:extLst>
                  <a:ext uri="{FF2B5EF4-FFF2-40B4-BE49-F238E27FC236}">
                    <a16:creationId xmlns:a16="http://schemas.microsoft.com/office/drawing/2014/main" id="{54EBE412-DC59-4764-A351-92D7D6EC9F48}"/>
                  </a:ext>
                </a:extLst>
              </p:cNvPr>
              <p:cNvPicPr/>
              <p:nvPr/>
            </p:nvPicPr>
            <p:blipFill>
              <a:blip r:embed="rId17"/>
              <a:stretch>
                <a:fillRect/>
              </a:stretch>
            </p:blipFill>
            <p:spPr>
              <a:xfrm>
                <a:off x="5223830" y="2673020"/>
                <a:ext cx="675360" cy="3866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41" name="Ink 40">
                <a:extLst>
                  <a:ext uri="{FF2B5EF4-FFF2-40B4-BE49-F238E27FC236}">
                    <a16:creationId xmlns:a16="http://schemas.microsoft.com/office/drawing/2014/main" id="{CFEECC3D-461B-44E9-9836-265068B34923}"/>
                  </a:ext>
                </a:extLst>
              </p14:cNvPr>
              <p14:cNvContentPartPr/>
              <p14:nvPr/>
            </p14:nvContentPartPr>
            <p14:xfrm>
              <a:off x="7665350" y="5899340"/>
              <a:ext cx="167040" cy="145080"/>
            </p14:xfrm>
          </p:contentPart>
        </mc:Choice>
        <mc:Fallback xmlns="">
          <p:pic>
            <p:nvPicPr>
              <p:cNvPr id="41" name="Ink 40">
                <a:extLst>
                  <a:ext uri="{FF2B5EF4-FFF2-40B4-BE49-F238E27FC236}">
                    <a16:creationId xmlns:a16="http://schemas.microsoft.com/office/drawing/2014/main" id="{CFEECC3D-461B-44E9-9836-265068B34923}"/>
                  </a:ext>
                </a:extLst>
              </p:cNvPr>
              <p:cNvPicPr/>
              <p:nvPr/>
            </p:nvPicPr>
            <p:blipFill>
              <a:blip r:embed="rId19"/>
              <a:stretch>
                <a:fillRect/>
              </a:stretch>
            </p:blipFill>
            <p:spPr>
              <a:xfrm>
                <a:off x="7650950" y="5884940"/>
                <a:ext cx="195120" cy="1731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44" name="Ink 43">
                <a:extLst>
                  <a:ext uri="{FF2B5EF4-FFF2-40B4-BE49-F238E27FC236}">
                    <a16:creationId xmlns:a16="http://schemas.microsoft.com/office/drawing/2014/main" id="{BAA5FCED-6D40-4955-8A6F-AE9A9B20D91A}"/>
                  </a:ext>
                </a:extLst>
              </p14:cNvPr>
              <p14:cNvContentPartPr/>
              <p14:nvPr/>
            </p14:nvContentPartPr>
            <p14:xfrm>
              <a:off x="7551950" y="5402180"/>
              <a:ext cx="276480" cy="335520"/>
            </p14:xfrm>
          </p:contentPart>
        </mc:Choice>
        <mc:Fallback xmlns="">
          <p:pic>
            <p:nvPicPr>
              <p:cNvPr id="44" name="Ink 43">
                <a:extLst>
                  <a:ext uri="{FF2B5EF4-FFF2-40B4-BE49-F238E27FC236}">
                    <a16:creationId xmlns:a16="http://schemas.microsoft.com/office/drawing/2014/main" id="{BAA5FCED-6D40-4955-8A6F-AE9A9B20D91A}"/>
                  </a:ext>
                </a:extLst>
              </p:cNvPr>
              <p:cNvPicPr/>
              <p:nvPr/>
            </p:nvPicPr>
            <p:blipFill>
              <a:blip r:embed="rId21"/>
              <a:stretch>
                <a:fillRect/>
              </a:stretch>
            </p:blipFill>
            <p:spPr>
              <a:xfrm>
                <a:off x="7537550" y="5387780"/>
                <a:ext cx="304560" cy="3636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48" name="Ink 47">
                <a:extLst>
                  <a:ext uri="{FF2B5EF4-FFF2-40B4-BE49-F238E27FC236}">
                    <a16:creationId xmlns:a16="http://schemas.microsoft.com/office/drawing/2014/main" id="{74D299CE-F3A2-4914-80CB-5EA7DCDE93CC}"/>
                  </a:ext>
                </a:extLst>
              </p14:cNvPr>
              <p14:cNvContentPartPr/>
              <p14:nvPr/>
            </p14:nvContentPartPr>
            <p14:xfrm>
              <a:off x="7945790" y="5306780"/>
              <a:ext cx="464040" cy="307440"/>
            </p14:xfrm>
          </p:contentPart>
        </mc:Choice>
        <mc:Fallback xmlns="">
          <p:pic>
            <p:nvPicPr>
              <p:cNvPr id="48" name="Ink 47">
                <a:extLst>
                  <a:ext uri="{FF2B5EF4-FFF2-40B4-BE49-F238E27FC236}">
                    <a16:creationId xmlns:a16="http://schemas.microsoft.com/office/drawing/2014/main" id="{74D299CE-F3A2-4914-80CB-5EA7DCDE93CC}"/>
                  </a:ext>
                </a:extLst>
              </p:cNvPr>
              <p:cNvPicPr/>
              <p:nvPr/>
            </p:nvPicPr>
            <p:blipFill>
              <a:blip r:embed="rId23"/>
              <a:stretch>
                <a:fillRect/>
              </a:stretch>
            </p:blipFill>
            <p:spPr>
              <a:xfrm>
                <a:off x="7931390" y="5292380"/>
                <a:ext cx="492120" cy="3355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6" name="Ink 5">
                <a:extLst>
                  <a:ext uri="{FF2B5EF4-FFF2-40B4-BE49-F238E27FC236}">
                    <a16:creationId xmlns:a16="http://schemas.microsoft.com/office/drawing/2014/main" id="{383B065C-A767-49C9-B1C9-DF58C3851CA9}"/>
                  </a:ext>
                </a:extLst>
              </p14:cNvPr>
              <p14:cNvContentPartPr/>
              <p14:nvPr/>
            </p14:nvContentPartPr>
            <p14:xfrm>
              <a:off x="8750090" y="3199050"/>
              <a:ext cx="54720" cy="119160"/>
            </p14:xfrm>
          </p:contentPart>
        </mc:Choice>
        <mc:Fallback xmlns="">
          <p:pic>
            <p:nvPicPr>
              <p:cNvPr id="6" name="Ink 5">
                <a:extLst>
                  <a:ext uri="{FF2B5EF4-FFF2-40B4-BE49-F238E27FC236}">
                    <a16:creationId xmlns:a16="http://schemas.microsoft.com/office/drawing/2014/main" id="{383B065C-A767-49C9-B1C9-DF58C3851CA9}"/>
                  </a:ext>
                </a:extLst>
              </p:cNvPr>
              <p:cNvPicPr/>
              <p:nvPr/>
            </p:nvPicPr>
            <p:blipFill>
              <a:blip r:embed="rId25"/>
              <a:stretch>
                <a:fillRect/>
              </a:stretch>
            </p:blipFill>
            <p:spPr>
              <a:xfrm>
                <a:off x="8740730" y="3189690"/>
                <a:ext cx="7344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8" name="Ink 7">
                <a:extLst>
                  <a:ext uri="{FF2B5EF4-FFF2-40B4-BE49-F238E27FC236}">
                    <a16:creationId xmlns:a16="http://schemas.microsoft.com/office/drawing/2014/main" id="{3385A042-6264-4D07-B6B1-F7F19A088B83}"/>
                  </a:ext>
                </a:extLst>
              </p14:cNvPr>
              <p14:cNvContentPartPr/>
              <p14:nvPr/>
            </p14:nvContentPartPr>
            <p14:xfrm>
              <a:off x="8234210" y="2880810"/>
              <a:ext cx="367200" cy="471960"/>
            </p14:xfrm>
          </p:contentPart>
        </mc:Choice>
        <mc:Fallback xmlns="">
          <p:pic>
            <p:nvPicPr>
              <p:cNvPr id="8" name="Ink 7">
                <a:extLst>
                  <a:ext uri="{FF2B5EF4-FFF2-40B4-BE49-F238E27FC236}">
                    <a16:creationId xmlns:a16="http://schemas.microsoft.com/office/drawing/2014/main" id="{3385A042-6264-4D07-B6B1-F7F19A088B83}"/>
                  </a:ext>
                </a:extLst>
              </p:cNvPr>
              <p:cNvPicPr/>
              <p:nvPr/>
            </p:nvPicPr>
            <p:blipFill>
              <a:blip r:embed="rId27"/>
              <a:stretch>
                <a:fillRect/>
              </a:stretch>
            </p:blipFill>
            <p:spPr>
              <a:xfrm>
                <a:off x="8224850" y="2871450"/>
                <a:ext cx="385920" cy="4906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3" name="Ink 12">
                <a:extLst>
                  <a:ext uri="{FF2B5EF4-FFF2-40B4-BE49-F238E27FC236}">
                    <a16:creationId xmlns:a16="http://schemas.microsoft.com/office/drawing/2014/main" id="{C08125D8-4DC7-4EEE-A938-4A9CB9EC791F}"/>
                  </a:ext>
                </a:extLst>
              </p14:cNvPr>
              <p14:cNvContentPartPr/>
              <p14:nvPr/>
            </p14:nvContentPartPr>
            <p14:xfrm>
              <a:off x="8899490" y="2781090"/>
              <a:ext cx="496800" cy="519840"/>
            </p14:xfrm>
          </p:contentPart>
        </mc:Choice>
        <mc:Fallback xmlns="">
          <p:pic>
            <p:nvPicPr>
              <p:cNvPr id="13" name="Ink 12">
                <a:extLst>
                  <a:ext uri="{FF2B5EF4-FFF2-40B4-BE49-F238E27FC236}">
                    <a16:creationId xmlns:a16="http://schemas.microsoft.com/office/drawing/2014/main" id="{C08125D8-4DC7-4EEE-A938-4A9CB9EC791F}"/>
                  </a:ext>
                </a:extLst>
              </p:cNvPr>
              <p:cNvPicPr/>
              <p:nvPr/>
            </p:nvPicPr>
            <p:blipFill>
              <a:blip r:embed="rId29"/>
              <a:stretch>
                <a:fillRect/>
              </a:stretch>
            </p:blipFill>
            <p:spPr>
              <a:xfrm>
                <a:off x="8890130" y="2771730"/>
                <a:ext cx="515520" cy="53856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4" name="Ink 13">
                <a:extLst>
                  <a:ext uri="{FF2B5EF4-FFF2-40B4-BE49-F238E27FC236}">
                    <a16:creationId xmlns:a16="http://schemas.microsoft.com/office/drawing/2014/main" id="{30CFE7B4-DB66-4CC8-BA04-BF111193B7FC}"/>
                  </a:ext>
                </a:extLst>
              </p14:cNvPr>
              <p14:cNvContentPartPr/>
              <p14:nvPr/>
            </p14:nvContentPartPr>
            <p14:xfrm>
              <a:off x="9537770" y="3068370"/>
              <a:ext cx="147960" cy="190800"/>
            </p14:xfrm>
          </p:contentPart>
        </mc:Choice>
        <mc:Fallback xmlns="">
          <p:pic>
            <p:nvPicPr>
              <p:cNvPr id="14" name="Ink 13">
                <a:extLst>
                  <a:ext uri="{FF2B5EF4-FFF2-40B4-BE49-F238E27FC236}">
                    <a16:creationId xmlns:a16="http://schemas.microsoft.com/office/drawing/2014/main" id="{30CFE7B4-DB66-4CC8-BA04-BF111193B7FC}"/>
                  </a:ext>
                </a:extLst>
              </p:cNvPr>
              <p:cNvPicPr/>
              <p:nvPr/>
            </p:nvPicPr>
            <p:blipFill>
              <a:blip r:embed="rId31"/>
              <a:stretch>
                <a:fillRect/>
              </a:stretch>
            </p:blipFill>
            <p:spPr>
              <a:xfrm>
                <a:off x="9528410" y="3059010"/>
                <a:ext cx="16668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0" name="Ink 19">
                <a:extLst>
                  <a:ext uri="{FF2B5EF4-FFF2-40B4-BE49-F238E27FC236}">
                    <a16:creationId xmlns:a16="http://schemas.microsoft.com/office/drawing/2014/main" id="{ADD9CDD3-E9B3-4D20-8D22-863426C73CDA}"/>
                  </a:ext>
                </a:extLst>
              </p14:cNvPr>
              <p14:cNvContentPartPr/>
              <p14:nvPr/>
            </p14:nvContentPartPr>
            <p14:xfrm>
              <a:off x="10118090" y="2645010"/>
              <a:ext cx="323640" cy="586080"/>
            </p14:xfrm>
          </p:contentPart>
        </mc:Choice>
        <mc:Fallback xmlns="">
          <p:pic>
            <p:nvPicPr>
              <p:cNvPr id="20" name="Ink 19">
                <a:extLst>
                  <a:ext uri="{FF2B5EF4-FFF2-40B4-BE49-F238E27FC236}">
                    <a16:creationId xmlns:a16="http://schemas.microsoft.com/office/drawing/2014/main" id="{ADD9CDD3-E9B3-4D20-8D22-863426C73CDA}"/>
                  </a:ext>
                </a:extLst>
              </p:cNvPr>
              <p:cNvPicPr/>
              <p:nvPr/>
            </p:nvPicPr>
            <p:blipFill>
              <a:blip r:embed="rId33"/>
              <a:stretch>
                <a:fillRect/>
              </a:stretch>
            </p:blipFill>
            <p:spPr>
              <a:xfrm>
                <a:off x="10108730" y="2635650"/>
                <a:ext cx="342360" cy="6048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1" name="Ink 20">
                <a:extLst>
                  <a:ext uri="{FF2B5EF4-FFF2-40B4-BE49-F238E27FC236}">
                    <a16:creationId xmlns:a16="http://schemas.microsoft.com/office/drawing/2014/main" id="{DD701CC4-9F4D-467A-98CF-ACF62E91962E}"/>
                  </a:ext>
                </a:extLst>
              </p14:cNvPr>
              <p14:cNvContentPartPr/>
              <p14:nvPr/>
            </p14:nvContentPartPr>
            <p14:xfrm>
              <a:off x="10550450" y="3049650"/>
              <a:ext cx="137520" cy="159840"/>
            </p14:xfrm>
          </p:contentPart>
        </mc:Choice>
        <mc:Fallback xmlns="">
          <p:pic>
            <p:nvPicPr>
              <p:cNvPr id="21" name="Ink 20">
                <a:extLst>
                  <a:ext uri="{FF2B5EF4-FFF2-40B4-BE49-F238E27FC236}">
                    <a16:creationId xmlns:a16="http://schemas.microsoft.com/office/drawing/2014/main" id="{DD701CC4-9F4D-467A-98CF-ACF62E91962E}"/>
                  </a:ext>
                </a:extLst>
              </p:cNvPr>
              <p:cNvPicPr/>
              <p:nvPr/>
            </p:nvPicPr>
            <p:blipFill>
              <a:blip r:embed="rId35"/>
              <a:stretch>
                <a:fillRect/>
              </a:stretch>
            </p:blipFill>
            <p:spPr>
              <a:xfrm>
                <a:off x="10541090" y="3040290"/>
                <a:ext cx="156240" cy="17856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31" name="Ink 30">
                <a:extLst>
                  <a:ext uri="{FF2B5EF4-FFF2-40B4-BE49-F238E27FC236}">
                    <a16:creationId xmlns:a16="http://schemas.microsoft.com/office/drawing/2014/main" id="{2CA43DFC-E6BA-44DC-9285-427A2EFC5580}"/>
                  </a:ext>
                </a:extLst>
              </p14:cNvPr>
              <p14:cNvContentPartPr/>
              <p14:nvPr/>
            </p14:nvContentPartPr>
            <p14:xfrm>
              <a:off x="11084330" y="2697930"/>
              <a:ext cx="887400" cy="587880"/>
            </p14:xfrm>
          </p:contentPart>
        </mc:Choice>
        <mc:Fallback xmlns="">
          <p:pic>
            <p:nvPicPr>
              <p:cNvPr id="31" name="Ink 30">
                <a:extLst>
                  <a:ext uri="{FF2B5EF4-FFF2-40B4-BE49-F238E27FC236}">
                    <a16:creationId xmlns:a16="http://schemas.microsoft.com/office/drawing/2014/main" id="{2CA43DFC-E6BA-44DC-9285-427A2EFC5580}"/>
                  </a:ext>
                </a:extLst>
              </p:cNvPr>
              <p:cNvPicPr/>
              <p:nvPr/>
            </p:nvPicPr>
            <p:blipFill>
              <a:blip r:embed="rId37"/>
              <a:stretch>
                <a:fillRect/>
              </a:stretch>
            </p:blipFill>
            <p:spPr>
              <a:xfrm>
                <a:off x="11074970" y="2688570"/>
                <a:ext cx="906120" cy="6066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36" name="Ink 35">
                <a:extLst>
                  <a:ext uri="{FF2B5EF4-FFF2-40B4-BE49-F238E27FC236}">
                    <a16:creationId xmlns:a16="http://schemas.microsoft.com/office/drawing/2014/main" id="{BA95D1AE-6ADE-4E21-9176-4F7DC63CCFFD}"/>
                  </a:ext>
                </a:extLst>
              </p14:cNvPr>
              <p14:cNvContentPartPr/>
              <p14:nvPr/>
            </p14:nvContentPartPr>
            <p14:xfrm>
              <a:off x="8282450" y="3512970"/>
              <a:ext cx="307800" cy="529560"/>
            </p14:xfrm>
          </p:contentPart>
        </mc:Choice>
        <mc:Fallback xmlns="">
          <p:pic>
            <p:nvPicPr>
              <p:cNvPr id="36" name="Ink 35">
                <a:extLst>
                  <a:ext uri="{FF2B5EF4-FFF2-40B4-BE49-F238E27FC236}">
                    <a16:creationId xmlns:a16="http://schemas.microsoft.com/office/drawing/2014/main" id="{BA95D1AE-6ADE-4E21-9176-4F7DC63CCFFD}"/>
                  </a:ext>
                </a:extLst>
              </p:cNvPr>
              <p:cNvPicPr/>
              <p:nvPr/>
            </p:nvPicPr>
            <p:blipFill>
              <a:blip r:embed="rId39"/>
              <a:stretch>
                <a:fillRect/>
              </a:stretch>
            </p:blipFill>
            <p:spPr>
              <a:xfrm>
                <a:off x="8273090" y="3503610"/>
                <a:ext cx="326520" cy="5482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7" name="Ink 36">
                <a:extLst>
                  <a:ext uri="{FF2B5EF4-FFF2-40B4-BE49-F238E27FC236}">
                    <a16:creationId xmlns:a16="http://schemas.microsoft.com/office/drawing/2014/main" id="{B546D196-2AB6-4DB8-BF19-632A6AABAB55}"/>
                  </a:ext>
                </a:extLst>
              </p14:cNvPr>
              <p14:cNvContentPartPr/>
              <p14:nvPr/>
            </p14:nvContentPartPr>
            <p14:xfrm>
              <a:off x="9075170" y="3758130"/>
              <a:ext cx="114480" cy="200160"/>
            </p14:xfrm>
          </p:contentPart>
        </mc:Choice>
        <mc:Fallback xmlns="">
          <p:pic>
            <p:nvPicPr>
              <p:cNvPr id="37" name="Ink 36">
                <a:extLst>
                  <a:ext uri="{FF2B5EF4-FFF2-40B4-BE49-F238E27FC236}">
                    <a16:creationId xmlns:a16="http://schemas.microsoft.com/office/drawing/2014/main" id="{B546D196-2AB6-4DB8-BF19-632A6AABAB55}"/>
                  </a:ext>
                </a:extLst>
              </p:cNvPr>
              <p:cNvPicPr/>
              <p:nvPr/>
            </p:nvPicPr>
            <p:blipFill>
              <a:blip r:embed="rId41"/>
              <a:stretch>
                <a:fillRect/>
              </a:stretch>
            </p:blipFill>
            <p:spPr>
              <a:xfrm>
                <a:off x="9065810" y="3748770"/>
                <a:ext cx="133200" cy="21888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38" name="Ink 37">
                <a:extLst>
                  <a:ext uri="{FF2B5EF4-FFF2-40B4-BE49-F238E27FC236}">
                    <a16:creationId xmlns:a16="http://schemas.microsoft.com/office/drawing/2014/main" id="{0FC5D595-D091-4B61-A555-EB5174E7669A}"/>
                  </a:ext>
                </a:extLst>
              </p14:cNvPr>
              <p14:cNvContentPartPr/>
              <p14:nvPr/>
            </p14:nvContentPartPr>
            <p14:xfrm>
              <a:off x="9292970" y="3845250"/>
              <a:ext cx="45360" cy="123480"/>
            </p14:xfrm>
          </p:contentPart>
        </mc:Choice>
        <mc:Fallback xmlns="">
          <p:pic>
            <p:nvPicPr>
              <p:cNvPr id="38" name="Ink 37">
                <a:extLst>
                  <a:ext uri="{FF2B5EF4-FFF2-40B4-BE49-F238E27FC236}">
                    <a16:creationId xmlns:a16="http://schemas.microsoft.com/office/drawing/2014/main" id="{0FC5D595-D091-4B61-A555-EB5174E7669A}"/>
                  </a:ext>
                </a:extLst>
              </p:cNvPr>
              <p:cNvPicPr/>
              <p:nvPr/>
            </p:nvPicPr>
            <p:blipFill>
              <a:blip r:embed="rId43"/>
              <a:stretch>
                <a:fillRect/>
              </a:stretch>
            </p:blipFill>
            <p:spPr>
              <a:xfrm>
                <a:off x="9283610" y="3835890"/>
                <a:ext cx="64080" cy="1422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9" name="Ink 38">
                <a:extLst>
                  <a:ext uri="{FF2B5EF4-FFF2-40B4-BE49-F238E27FC236}">
                    <a16:creationId xmlns:a16="http://schemas.microsoft.com/office/drawing/2014/main" id="{B7BC58FC-2378-4F76-A981-B351720DA71E}"/>
                  </a:ext>
                </a:extLst>
              </p14:cNvPr>
              <p14:cNvContentPartPr/>
              <p14:nvPr/>
            </p14:nvContentPartPr>
            <p14:xfrm>
              <a:off x="9409610" y="3759930"/>
              <a:ext cx="145080" cy="185760"/>
            </p14:xfrm>
          </p:contentPart>
        </mc:Choice>
        <mc:Fallback xmlns="">
          <p:pic>
            <p:nvPicPr>
              <p:cNvPr id="39" name="Ink 38">
                <a:extLst>
                  <a:ext uri="{FF2B5EF4-FFF2-40B4-BE49-F238E27FC236}">
                    <a16:creationId xmlns:a16="http://schemas.microsoft.com/office/drawing/2014/main" id="{B7BC58FC-2378-4F76-A981-B351720DA71E}"/>
                  </a:ext>
                </a:extLst>
              </p:cNvPr>
              <p:cNvPicPr/>
              <p:nvPr/>
            </p:nvPicPr>
            <p:blipFill>
              <a:blip r:embed="rId45"/>
              <a:stretch>
                <a:fillRect/>
              </a:stretch>
            </p:blipFill>
            <p:spPr>
              <a:xfrm>
                <a:off x="9400250" y="3750570"/>
                <a:ext cx="163800" cy="20448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42" name="Ink 41">
                <a:extLst>
                  <a:ext uri="{FF2B5EF4-FFF2-40B4-BE49-F238E27FC236}">
                    <a16:creationId xmlns:a16="http://schemas.microsoft.com/office/drawing/2014/main" id="{79D4245D-EE32-4DA0-9967-C7FEA77B45CF}"/>
                  </a:ext>
                </a:extLst>
              </p14:cNvPr>
              <p14:cNvContentPartPr/>
              <p14:nvPr/>
            </p14:nvContentPartPr>
            <p14:xfrm>
              <a:off x="9627770" y="3818970"/>
              <a:ext cx="135360" cy="129600"/>
            </p14:xfrm>
          </p:contentPart>
        </mc:Choice>
        <mc:Fallback xmlns="">
          <p:pic>
            <p:nvPicPr>
              <p:cNvPr id="42" name="Ink 41">
                <a:extLst>
                  <a:ext uri="{FF2B5EF4-FFF2-40B4-BE49-F238E27FC236}">
                    <a16:creationId xmlns:a16="http://schemas.microsoft.com/office/drawing/2014/main" id="{79D4245D-EE32-4DA0-9967-C7FEA77B45CF}"/>
                  </a:ext>
                </a:extLst>
              </p:cNvPr>
              <p:cNvPicPr/>
              <p:nvPr/>
            </p:nvPicPr>
            <p:blipFill>
              <a:blip r:embed="rId47"/>
              <a:stretch>
                <a:fillRect/>
              </a:stretch>
            </p:blipFill>
            <p:spPr>
              <a:xfrm>
                <a:off x="9618410" y="3809610"/>
                <a:ext cx="154080" cy="14832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43" name="Ink 42">
                <a:extLst>
                  <a:ext uri="{FF2B5EF4-FFF2-40B4-BE49-F238E27FC236}">
                    <a16:creationId xmlns:a16="http://schemas.microsoft.com/office/drawing/2014/main" id="{3B2AE092-2BF4-4D02-AD1F-A70610D3EB49}"/>
                  </a:ext>
                </a:extLst>
              </p14:cNvPr>
              <p14:cNvContentPartPr/>
              <p14:nvPr/>
            </p14:nvContentPartPr>
            <p14:xfrm>
              <a:off x="9870050" y="3710610"/>
              <a:ext cx="83520" cy="208440"/>
            </p14:xfrm>
          </p:contentPart>
        </mc:Choice>
        <mc:Fallback xmlns="">
          <p:pic>
            <p:nvPicPr>
              <p:cNvPr id="43" name="Ink 42">
                <a:extLst>
                  <a:ext uri="{FF2B5EF4-FFF2-40B4-BE49-F238E27FC236}">
                    <a16:creationId xmlns:a16="http://schemas.microsoft.com/office/drawing/2014/main" id="{3B2AE092-2BF4-4D02-AD1F-A70610D3EB49}"/>
                  </a:ext>
                </a:extLst>
              </p:cNvPr>
              <p:cNvPicPr/>
              <p:nvPr/>
            </p:nvPicPr>
            <p:blipFill>
              <a:blip r:embed="rId49"/>
              <a:stretch>
                <a:fillRect/>
              </a:stretch>
            </p:blipFill>
            <p:spPr>
              <a:xfrm>
                <a:off x="9860690" y="3701250"/>
                <a:ext cx="102240" cy="22716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49" name="Ink 48">
                <a:extLst>
                  <a:ext uri="{FF2B5EF4-FFF2-40B4-BE49-F238E27FC236}">
                    <a16:creationId xmlns:a16="http://schemas.microsoft.com/office/drawing/2014/main" id="{FE64468B-2ADD-4E4B-BF70-E97EDC198AE6}"/>
                  </a:ext>
                </a:extLst>
              </p14:cNvPr>
              <p14:cNvContentPartPr/>
              <p14:nvPr/>
            </p14:nvContentPartPr>
            <p14:xfrm>
              <a:off x="10965170" y="3644730"/>
              <a:ext cx="186840" cy="176040"/>
            </p14:xfrm>
          </p:contentPart>
        </mc:Choice>
        <mc:Fallback xmlns="">
          <p:pic>
            <p:nvPicPr>
              <p:cNvPr id="49" name="Ink 48">
                <a:extLst>
                  <a:ext uri="{FF2B5EF4-FFF2-40B4-BE49-F238E27FC236}">
                    <a16:creationId xmlns:a16="http://schemas.microsoft.com/office/drawing/2014/main" id="{FE64468B-2ADD-4E4B-BF70-E97EDC198AE6}"/>
                  </a:ext>
                </a:extLst>
              </p:cNvPr>
              <p:cNvPicPr/>
              <p:nvPr/>
            </p:nvPicPr>
            <p:blipFill>
              <a:blip r:embed="rId51"/>
              <a:stretch>
                <a:fillRect/>
              </a:stretch>
            </p:blipFill>
            <p:spPr>
              <a:xfrm>
                <a:off x="10955810" y="3635370"/>
                <a:ext cx="205560" cy="19476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50" name="Ink 49">
                <a:extLst>
                  <a:ext uri="{FF2B5EF4-FFF2-40B4-BE49-F238E27FC236}">
                    <a16:creationId xmlns:a16="http://schemas.microsoft.com/office/drawing/2014/main" id="{237C652A-EE2D-430A-A072-8258C96D97C5}"/>
                  </a:ext>
                </a:extLst>
              </p14:cNvPr>
              <p14:cNvContentPartPr/>
              <p14:nvPr/>
            </p14:nvContentPartPr>
            <p14:xfrm>
              <a:off x="10473050" y="3433050"/>
              <a:ext cx="389520" cy="450720"/>
            </p14:xfrm>
          </p:contentPart>
        </mc:Choice>
        <mc:Fallback xmlns="">
          <p:pic>
            <p:nvPicPr>
              <p:cNvPr id="50" name="Ink 49">
                <a:extLst>
                  <a:ext uri="{FF2B5EF4-FFF2-40B4-BE49-F238E27FC236}">
                    <a16:creationId xmlns:a16="http://schemas.microsoft.com/office/drawing/2014/main" id="{237C652A-EE2D-430A-A072-8258C96D97C5}"/>
                  </a:ext>
                </a:extLst>
              </p:cNvPr>
              <p:cNvPicPr/>
              <p:nvPr/>
            </p:nvPicPr>
            <p:blipFill>
              <a:blip r:embed="rId53"/>
              <a:stretch>
                <a:fillRect/>
              </a:stretch>
            </p:blipFill>
            <p:spPr>
              <a:xfrm>
                <a:off x="10463690" y="3423690"/>
                <a:ext cx="408240" cy="46944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51" name="Ink 50">
                <a:extLst>
                  <a:ext uri="{FF2B5EF4-FFF2-40B4-BE49-F238E27FC236}">
                    <a16:creationId xmlns:a16="http://schemas.microsoft.com/office/drawing/2014/main" id="{4CEDCCA2-5388-4960-AFEA-E43601E3AEF4}"/>
                  </a:ext>
                </a:extLst>
              </p14:cNvPr>
              <p14:cNvContentPartPr/>
              <p14:nvPr/>
            </p14:nvContentPartPr>
            <p14:xfrm>
              <a:off x="8515370" y="4287330"/>
              <a:ext cx="114480" cy="199800"/>
            </p14:xfrm>
          </p:contentPart>
        </mc:Choice>
        <mc:Fallback xmlns="">
          <p:pic>
            <p:nvPicPr>
              <p:cNvPr id="51" name="Ink 50">
                <a:extLst>
                  <a:ext uri="{FF2B5EF4-FFF2-40B4-BE49-F238E27FC236}">
                    <a16:creationId xmlns:a16="http://schemas.microsoft.com/office/drawing/2014/main" id="{4CEDCCA2-5388-4960-AFEA-E43601E3AEF4}"/>
                  </a:ext>
                </a:extLst>
              </p:cNvPr>
              <p:cNvPicPr/>
              <p:nvPr/>
            </p:nvPicPr>
            <p:blipFill>
              <a:blip r:embed="rId55"/>
              <a:stretch>
                <a:fillRect/>
              </a:stretch>
            </p:blipFill>
            <p:spPr>
              <a:xfrm>
                <a:off x="8506010" y="4277970"/>
                <a:ext cx="133200" cy="21852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54" name="Ink 53">
                <a:extLst>
                  <a:ext uri="{FF2B5EF4-FFF2-40B4-BE49-F238E27FC236}">
                    <a16:creationId xmlns:a16="http://schemas.microsoft.com/office/drawing/2014/main" id="{A80FB6FE-3796-468E-80A2-5F6E5EFCA889}"/>
                  </a:ext>
                </a:extLst>
              </p14:cNvPr>
              <p14:cNvContentPartPr/>
              <p14:nvPr/>
            </p14:nvContentPartPr>
            <p14:xfrm>
              <a:off x="8760530" y="4334850"/>
              <a:ext cx="321840" cy="388440"/>
            </p14:xfrm>
          </p:contentPart>
        </mc:Choice>
        <mc:Fallback xmlns="">
          <p:pic>
            <p:nvPicPr>
              <p:cNvPr id="54" name="Ink 53">
                <a:extLst>
                  <a:ext uri="{FF2B5EF4-FFF2-40B4-BE49-F238E27FC236}">
                    <a16:creationId xmlns:a16="http://schemas.microsoft.com/office/drawing/2014/main" id="{A80FB6FE-3796-468E-80A2-5F6E5EFCA889}"/>
                  </a:ext>
                </a:extLst>
              </p:cNvPr>
              <p:cNvPicPr/>
              <p:nvPr/>
            </p:nvPicPr>
            <p:blipFill>
              <a:blip r:embed="rId57"/>
              <a:stretch>
                <a:fillRect/>
              </a:stretch>
            </p:blipFill>
            <p:spPr>
              <a:xfrm>
                <a:off x="8751170" y="4325490"/>
                <a:ext cx="340560" cy="40716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55" name="Ink 54">
                <a:extLst>
                  <a:ext uri="{FF2B5EF4-FFF2-40B4-BE49-F238E27FC236}">
                    <a16:creationId xmlns:a16="http://schemas.microsoft.com/office/drawing/2014/main" id="{363759F4-CF0E-4E09-A1DC-02107080EF29}"/>
                  </a:ext>
                </a:extLst>
              </p14:cNvPr>
              <p14:cNvContentPartPr/>
              <p14:nvPr/>
            </p14:nvContentPartPr>
            <p14:xfrm>
              <a:off x="9179210" y="4336650"/>
              <a:ext cx="135360" cy="152280"/>
            </p14:xfrm>
          </p:contentPart>
        </mc:Choice>
        <mc:Fallback xmlns="">
          <p:pic>
            <p:nvPicPr>
              <p:cNvPr id="55" name="Ink 54">
                <a:extLst>
                  <a:ext uri="{FF2B5EF4-FFF2-40B4-BE49-F238E27FC236}">
                    <a16:creationId xmlns:a16="http://schemas.microsoft.com/office/drawing/2014/main" id="{363759F4-CF0E-4E09-A1DC-02107080EF29}"/>
                  </a:ext>
                </a:extLst>
              </p:cNvPr>
              <p:cNvPicPr/>
              <p:nvPr/>
            </p:nvPicPr>
            <p:blipFill>
              <a:blip r:embed="rId59"/>
              <a:stretch>
                <a:fillRect/>
              </a:stretch>
            </p:blipFill>
            <p:spPr>
              <a:xfrm>
                <a:off x="9169850" y="4327290"/>
                <a:ext cx="15408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58" name="Ink 57">
                <a:extLst>
                  <a:ext uri="{FF2B5EF4-FFF2-40B4-BE49-F238E27FC236}">
                    <a16:creationId xmlns:a16="http://schemas.microsoft.com/office/drawing/2014/main" id="{BF8B0F22-B5A8-4FB5-830D-80E9C5F676DA}"/>
                  </a:ext>
                </a:extLst>
              </p14:cNvPr>
              <p14:cNvContentPartPr/>
              <p14:nvPr/>
            </p14:nvContentPartPr>
            <p14:xfrm>
              <a:off x="9651530" y="4350690"/>
              <a:ext cx="12600" cy="127440"/>
            </p14:xfrm>
          </p:contentPart>
        </mc:Choice>
        <mc:Fallback xmlns="">
          <p:pic>
            <p:nvPicPr>
              <p:cNvPr id="58" name="Ink 57">
                <a:extLst>
                  <a:ext uri="{FF2B5EF4-FFF2-40B4-BE49-F238E27FC236}">
                    <a16:creationId xmlns:a16="http://schemas.microsoft.com/office/drawing/2014/main" id="{BF8B0F22-B5A8-4FB5-830D-80E9C5F676DA}"/>
                  </a:ext>
                </a:extLst>
              </p:cNvPr>
              <p:cNvPicPr/>
              <p:nvPr/>
            </p:nvPicPr>
            <p:blipFill>
              <a:blip r:embed="rId61"/>
              <a:stretch>
                <a:fillRect/>
              </a:stretch>
            </p:blipFill>
            <p:spPr>
              <a:xfrm>
                <a:off x="9642170" y="4341330"/>
                <a:ext cx="31320" cy="14616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59" name="Ink 58">
                <a:extLst>
                  <a:ext uri="{FF2B5EF4-FFF2-40B4-BE49-F238E27FC236}">
                    <a16:creationId xmlns:a16="http://schemas.microsoft.com/office/drawing/2014/main" id="{5CFF1D83-575D-4C5A-8582-4231FE43C5AE}"/>
                  </a:ext>
                </a:extLst>
              </p14:cNvPr>
              <p14:cNvContentPartPr/>
              <p14:nvPr/>
            </p14:nvContentPartPr>
            <p14:xfrm>
              <a:off x="9640730" y="4218570"/>
              <a:ext cx="7200" cy="19800"/>
            </p14:xfrm>
          </p:contentPart>
        </mc:Choice>
        <mc:Fallback xmlns="">
          <p:pic>
            <p:nvPicPr>
              <p:cNvPr id="59" name="Ink 58">
                <a:extLst>
                  <a:ext uri="{FF2B5EF4-FFF2-40B4-BE49-F238E27FC236}">
                    <a16:creationId xmlns:a16="http://schemas.microsoft.com/office/drawing/2014/main" id="{5CFF1D83-575D-4C5A-8582-4231FE43C5AE}"/>
                  </a:ext>
                </a:extLst>
              </p:cNvPr>
              <p:cNvPicPr/>
              <p:nvPr/>
            </p:nvPicPr>
            <p:blipFill>
              <a:blip r:embed="rId63"/>
              <a:stretch>
                <a:fillRect/>
              </a:stretch>
            </p:blipFill>
            <p:spPr>
              <a:xfrm>
                <a:off x="9631370" y="4209210"/>
                <a:ext cx="25920" cy="3852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62" name="Ink 61">
                <a:extLst>
                  <a:ext uri="{FF2B5EF4-FFF2-40B4-BE49-F238E27FC236}">
                    <a16:creationId xmlns:a16="http://schemas.microsoft.com/office/drawing/2014/main" id="{41EAC640-324F-44C3-BD91-38A4CE85241B}"/>
                  </a:ext>
                </a:extLst>
              </p14:cNvPr>
              <p14:cNvContentPartPr/>
              <p14:nvPr/>
            </p14:nvContentPartPr>
            <p14:xfrm>
              <a:off x="9740810" y="4249890"/>
              <a:ext cx="365400" cy="169920"/>
            </p14:xfrm>
          </p:contentPart>
        </mc:Choice>
        <mc:Fallback xmlns="">
          <p:pic>
            <p:nvPicPr>
              <p:cNvPr id="62" name="Ink 61">
                <a:extLst>
                  <a:ext uri="{FF2B5EF4-FFF2-40B4-BE49-F238E27FC236}">
                    <a16:creationId xmlns:a16="http://schemas.microsoft.com/office/drawing/2014/main" id="{41EAC640-324F-44C3-BD91-38A4CE85241B}"/>
                  </a:ext>
                </a:extLst>
              </p:cNvPr>
              <p:cNvPicPr/>
              <p:nvPr/>
            </p:nvPicPr>
            <p:blipFill>
              <a:blip r:embed="rId65"/>
              <a:stretch>
                <a:fillRect/>
              </a:stretch>
            </p:blipFill>
            <p:spPr>
              <a:xfrm>
                <a:off x="9731450" y="4240530"/>
                <a:ext cx="384120" cy="18864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63" name="Ink 62">
                <a:extLst>
                  <a:ext uri="{FF2B5EF4-FFF2-40B4-BE49-F238E27FC236}">
                    <a16:creationId xmlns:a16="http://schemas.microsoft.com/office/drawing/2014/main" id="{825BC1A4-96CD-4A3C-AF21-CC694EFBC703}"/>
                  </a:ext>
                </a:extLst>
              </p14:cNvPr>
              <p14:cNvContentPartPr/>
              <p14:nvPr/>
            </p14:nvContentPartPr>
            <p14:xfrm>
              <a:off x="9435170" y="4123170"/>
              <a:ext cx="129600" cy="360360"/>
            </p14:xfrm>
          </p:contentPart>
        </mc:Choice>
        <mc:Fallback xmlns="">
          <p:pic>
            <p:nvPicPr>
              <p:cNvPr id="63" name="Ink 62">
                <a:extLst>
                  <a:ext uri="{FF2B5EF4-FFF2-40B4-BE49-F238E27FC236}">
                    <a16:creationId xmlns:a16="http://schemas.microsoft.com/office/drawing/2014/main" id="{825BC1A4-96CD-4A3C-AF21-CC694EFBC703}"/>
                  </a:ext>
                </a:extLst>
              </p:cNvPr>
              <p:cNvPicPr/>
              <p:nvPr/>
            </p:nvPicPr>
            <p:blipFill>
              <a:blip r:embed="rId67"/>
              <a:stretch>
                <a:fillRect/>
              </a:stretch>
            </p:blipFill>
            <p:spPr>
              <a:xfrm>
                <a:off x="9425810" y="4113810"/>
                <a:ext cx="148320" cy="37908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64" name="Ink 63">
                <a:extLst>
                  <a:ext uri="{FF2B5EF4-FFF2-40B4-BE49-F238E27FC236}">
                    <a16:creationId xmlns:a16="http://schemas.microsoft.com/office/drawing/2014/main" id="{C9539FCE-46D3-4400-B9BD-B26E730AB5CA}"/>
                  </a:ext>
                </a:extLst>
              </p14:cNvPr>
              <p14:cNvContentPartPr/>
              <p14:nvPr/>
            </p14:nvContentPartPr>
            <p14:xfrm>
              <a:off x="10572410" y="4154850"/>
              <a:ext cx="101520" cy="182160"/>
            </p14:xfrm>
          </p:contentPart>
        </mc:Choice>
        <mc:Fallback xmlns="">
          <p:pic>
            <p:nvPicPr>
              <p:cNvPr id="64" name="Ink 63">
                <a:extLst>
                  <a:ext uri="{FF2B5EF4-FFF2-40B4-BE49-F238E27FC236}">
                    <a16:creationId xmlns:a16="http://schemas.microsoft.com/office/drawing/2014/main" id="{C9539FCE-46D3-4400-B9BD-B26E730AB5CA}"/>
                  </a:ext>
                </a:extLst>
              </p:cNvPr>
              <p:cNvPicPr/>
              <p:nvPr/>
            </p:nvPicPr>
            <p:blipFill>
              <a:blip r:embed="rId69"/>
              <a:stretch>
                <a:fillRect/>
              </a:stretch>
            </p:blipFill>
            <p:spPr>
              <a:xfrm>
                <a:off x="10563050" y="4145490"/>
                <a:ext cx="120240" cy="20088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65" name="Ink 64">
                <a:extLst>
                  <a:ext uri="{FF2B5EF4-FFF2-40B4-BE49-F238E27FC236}">
                    <a16:creationId xmlns:a16="http://schemas.microsoft.com/office/drawing/2014/main" id="{7B4B168B-DCE8-4C02-B7F7-183FBB97646A}"/>
                  </a:ext>
                </a:extLst>
              </p14:cNvPr>
              <p14:cNvContentPartPr/>
              <p14:nvPr/>
            </p14:nvContentPartPr>
            <p14:xfrm>
              <a:off x="10756730" y="4202370"/>
              <a:ext cx="135360" cy="175320"/>
            </p14:xfrm>
          </p:contentPart>
        </mc:Choice>
        <mc:Fallback xmlns="">
          <p:pic>
            <p:nvPicPr>
              <p:cNvPr id="65" name="Ink 64">
                <a:extLst>
                  <a:ext uri="{FF2B5EF4-FFF2-40B4-BE49-F238E27FC236}">
                    <a16:creationId xmlns:a16="http://schemas.microsoft.com/office/drawing/2014/main" id="{7B4B168B-DCE8-4C02-B7F7-183FBB97646A}"/>
                  </a:ext>
                </a:extLst>
              </p:cNvPr>
              <p:cNvPicPr/>
              <p:nvPr/>
            </p:nvPicPr>
            <p:blipFill>
              <a:blip r:embed="rId71"/>
              <a:stretch>
                <a:fillRect/>
              </a:stretch>
            </p:blipFill>
            <p:spPr>
              <a:xfrm>
                <a:off x="10747370" y="4193010"/>
                <a:ext cx="154080" cy="19404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66" name="Ink 65">
                <a:extLst>
                  <a:ext uri="{FF2B5EF4-FFF2-40B4-BE49-F238E27FC236}">
                    <a16:creationId xmlns:a16="http://schemas.microsoft.com/office/drawing/2014/main" id="{AAA7CF3D-9411-4C65-8A2B-BC48CB20E8EC}"/>
                  </a:ext>
                </a:extLst>
              </p14:cNvPr>
              <p14:cNvContentPartPr/>
              <p14:nvPr/>
            </p14:nvContentPartPr>
            <p14:xfrm>
              <a:off x="10967330" y="4176090"/>
              <a:ext cx="45720" cy="210240"/>
            </p14:xfrm>
          </p:contentPart>
        </mc:Choice>
        <mc:Fallback xmlns="">
          <p:pic>
            <p:nvPicPr>
              <p:cNvPr id="66" name="Ink 65">
                <a:extLst>
                  <a:ext uri="{FF2B5EF4-FFF2-40B4-BE49-F238E27FC236}">
                    <a16:creationId xmlns:a16="http://schemas.microsoft.com/office/drawing/2014/main" id="{AAA7CF3D-9411-4C65-8A2B-BC48CB20E8EC}"/>
                  </a:ext>
                </a:extLst>
              </p:cNvPr>
              <p:cNvPicPr/>
              <p:nvPr/>
            </p:nvPicPr>
            <p:blipFill>
              <a:blip r:embed="rId73"/>
              <a:stretch>
                <a:fillRect/>
              </a:stretch>
            </p:blipFill>
            <p:spPr>
              <a:xfrm>
                <a:off x="10957970" y="4166730"/>
                <a:ext cx="64440" cy="22896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67" name="Ink 66">
                <a:extLst>
                  <a:ext uri="{FF2B5EF4-FFF2-40B4-BE49-F238E27FC236}">
                    <a16:creationId xmlns:a16="http://schemas.microsoft.com/office/drawing/2014/main" id="{E7F10050-07E0-441E-8339-74F54E4747E4}"/>
                  </a:ext>
                </a:extLst>
              </p14:cNvPr>
              <p14:cNvContentPartPr/>
              <p14:nvPr/>
            </p14:nvContentPartPr>
            <p14:xfrm>
              <a:off x="11179730" y="4198050"/>
              <a:ext cx="85680" cy="160560"/>
            </p14:xfrm>
          </p:contentPart>
        </mc:Choice>
        <mc:Fallback xmlns="">
          <p:pic>
            <p:nvPicPr>
              <p:cNvPr id="67" name="Ink 66">
                <a:extLst>
                  <a:ext uri="{FF2B5EF4-FFF2-40B4-BE49-F238E27FC236}">
                    <a16:creationId xmlns:a16="http://schemas.microsoft.com/office/drawing/2014/main" id="{E7F10050-07E0-441E-8339-74F54E4747E4}"/>
                  </a:ext>
                </a:extLst>
              </p:cNvPr>
              <p:cNvPicPr/>
              <p:nvPr/>
            </p:nvPicPr>
            <p:blipFill>
              <a:blip r:embed="rId75"/>
              <a:stretch>
                <a:fillRect/>
              </a:stretch>
            </p:blipFill>
            <p:spPr>
              <a:xfrm>
                <a:off x="11170370" y="4188690"/>
                <a:ext cx="104400" cy="17928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68" name="Ink 67">
                <a:extLst>
                  <a:ext uri="{FF2B5EF4-FFF2-40B4-BE49-F238E27FC236}">
                    <a16:creationId xmlns:a16="http://schemas.microsoft.com/office/drawing/2014/main" id="{C65867FF-0D45-483A-BD17-0FB27FE0C04E}"/>
                  </a:ext>
                </a:extLst>
              </p14:cNvPr>
              <p14:cNvContentPartPr/>
              <p14:nvPr/>
            </p14:nvContentPartPr>
            <p14:xfrm>
              <a:off x="11387810" y="4382730"/>
              <a:ext cx="22680" cy="3600"/>
            </p14:xfrm>
          </p:contentPart>
        </mc:Choice>
        <mc:Fallback xmlns="">
          <p:pic>
            <p:nvPicPr>
              <p:cNvPr id="68" name="Ink 67">
                <a:extLst>
                  <a:ext uri="{FF2B5EF4-FFF2-40B4-BE49-F238E27FC236}">
                    <a16:creationId xmlns:a16="http://schemas.microsoft.com/office/drawing/2014/main" id="{C65867FF-0D45-483A-BD17-0FB27FE0C04E}"/>
                  </a:ext>
                </a:extLst>
              </p:cNvPr>
              <p:cNvPicPr/>
              <p:nvPr/>
            </p:nvPicPr>
            <p:blipFill>
              <a:blip r:embed="rId77"/>
              <a:stretch>
                <a:fillRect/>
              </a:stretch>
            </p:blipFill>
            <p:spPr>
              <a:xfrm>
                <a:off x="11378450" y="4373370"/>
                <a:ext cx="4140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69" name="Ink 68">
                <a:extLst>
                  <a:ext uri="{FF2B5EF4-FFF2-40B4-BE49-F238E27FC236}">
                    <a16:creationId xmlns:a16="http://schemas.microsoft.com/office/drawing/2014/main" id="{47A8F061-AAFA-4F52-A0CD-4638266A815A}"/>
                  </a:ext>
                </a:extLst>
              </p14:cNvPr>
              <p14:cNvContentPartPr/>
              <p14:nvPr/>
            </p14:nvContentPartPr>
            <p14:xfrm>
              <a:off x="11479250" y="3904650"/>
              <a:ext cx="20160" cy="224280"/>
            </p14:xfrm>
          </p:contentPart>
        </mc:Choice>
        <mc:Fallback xmlns="">
          <p:pic>
            <p:nvPicPr>
              <p:cNvPr id="69" name="Ink 68">
                <a:extLst>
                  <a:ext uri="{FF2B5EF4-FFF2-40B4-BE49-F238E27FC236}">
                    <a16:creationId xmlns:a16="http://schemas.microsoft.com/office/drawing/2014/main" id="{47A8F061-AAFA-4F52-A0CD-4638266A815A}"/>
                  </a:ext>
                </a:extLst>
              </p:cNvPr>
              <p:cNvPicPr/>
              <p:nvPr/>
            </p:nvPicPr>
            <p:blipFill>
              <a:blip r:embed="rId79"/>
              <a:stretch>
                <a:fillRect/>
              </a:stretch>
            </p:blipFill>
            <p:spPr>
              <a:xfrm>
                <a:off x="11469890" y="3895290"/>
                <a:ext cx="38880" cy="243000"/>
              </a:xfrm>
              <a:prstGeom prst="rect">
                <a:avLst/>
              </a:prstGeom>
            </p:spPr>
          </p:pic>
        </mc:Fallback>
      </mc:AlternateContent>
    </p:spTree>
    <p:extLst>
      <p:ext uri="{BB962C8B-B14F-4D97-AF65-F5344CB8AC3E}">
        <p14:creationId xmlns:p14="http://schemas.microsoft.com/office/powerpoint/2010/main" val="29225388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Refactor UI code to make it unit-testable</a:t>
            </a:r>
          </a:p>
        </p:txBody>
      </p:sp>
      <p:pic>
        <p:nvPicPr>
          <p:cNvPr id="4" name="Picture 3"/>
          <p:cNvPicPr>
            <a:picLocks noChangeAspect="1"/>
          </p:cNvPicPr>
          <p:nvPr/>
        </p:nvPicPr>
        <p:blipFill>
          <a:blip r:embed="rId3"/>
          <a:stretch>
            <a:fillRect/>
          </a:stretch>
        </p:blipFill>
        <p:spPr>
          <a:xfrm>
            <a:off x="838200" y="1690688"/>
            <a:ext cx="4909698" cy="1150938"/>
          </a:xfrm>
          <a:prstGeom prst="rect">
            <a:avLst/>
          </a:prstGeom>
        </p:spPr>
      </p:pic>
      <p:pic>
        <p:nvPicPr>
          <p:cNvPr id="3" name="Picture 2"/>
          <p:cNvPicPr>
            <a:picLocks noChangeAspect="1"/>
          </p:cNvPicPr>
          <p:nvPr/>
        </p:nvPicPr>
        <p:blipFill>
          <a:blip r:embed="rId4"/>
          <a:stretch>
            <a:fillRect/>
          </a:stretch>
        </p:blipFill>
        <p:spPr>
          <a:xfrm>
            <a:off x="838200" y="3016250"/>
            <a:ext cx="7964424" cy="3736085"/>
          </a:xfrm>
          <a:prstGeom prst="rect">
            <a:avLst/>
          </a:prstGeom>
        </p:spPr>
      </p:pic>
      <mc:AlternateContent xmlns:mc="http://schemas.openxmlformats.org/markup-compatibility/2006" xmlns:p14="http://schemas.microsoft.com/office/powerpoint/2010/main">
        <mc:Choice Requires="p14">
          <p:contentPart p14:bwMode="auto" r:id="rId5">
            <p14:nvContentPartPr>
              <p14:cNvPr id="31" name="Ink 30">
                <a:extLst>
                  <a:ext uri="{FF2B5EF4-FFF2-40B4-BE49-F238E27FC236}">
                    <a16:creationId xmlns:a16="http://schemas.microsoft.com/office/drawing/2014/main" id="{4B4C6B98-B5B5-42D9-A640-ADB0122545A6}"/>
                  </a:ext>
                </a:extLst>
              </p14:cNvPr>
              <p14:cNvContentPartPr/>
              <p14:nvPr/>
            </p14:nvContentPartPr>
            <p14:xfrm>
              <a:off x="8593850" y="1775610"/>
              <a:ext cx="220680" cy="194400"/>
            </p14:xfrm>
          </p:contentPart>
        </mc:Choice>
        <mc:Fallback xmlns="">
          <p:pic>
            <p:nvPicPr>
              <p:cNvPr id="31" name="Ink 30">
                <a:extLst>
                  <a:ext uri="{FF2B5EF4-FFF2-40B4-BE49-F238E27FC236}">
                    <a16:creationId xmlns:a16="http://schemas.microsoft.com/office/drawing/2014/main" id="{4B4C6B98-B5B5-42D9-A640-ADB0122545A6}"/>
                  </a:ext>
                </a:extLst>
              </p:cNvPr>
              <p:cNvPicPr/>
              <p:nvPr/>
            </p:nvPicPr>
            <p:blipFill>
              <a:blip r:embed="rId6"/>
              <a:stretch>
                <a:fillRect/>
              </a:stretch>
            </p:blipFill>
            <p:spPr>
              <a:xfrm>
                <a:off x="8584490" y="1766250"/>
                <a:ext cx="23940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32" name="Ink 31">
                <a:extLst>
                  <a:ext uri="{FF2B5EF4-FFF2-40B4-BE49-F238E27FC236}">
                    <a16:creationId xmlns:a16="http://schemas.microsoft.com/office/drawing/2014/main" id="{46AA6655-33BE-42A7-889D-7B6A1B5CE403}"/>
                  </a:ext>
                </a:extLst>
              </p14:cNvPr>
              <p14:cNvContentPartPr/>
              <p14:nvPr/>
            </p14:nvContentPartPr>
            <p14:xfrm>
              <a:off x="8972210" y="1861650"/>
              <a:ext cx="88560" cy="122760"/>
            </p14:xfrm>
          </p:contentPart>
        </mc:Choice>
        <mc:Fallback xmlns="">
          <p:pic>
            <p:nvPicPr>
              <p:cNvPr id="32" name="Ink 31">
                <a:extLst>
                  <a:ext uri="{FF2B5EF4-FFF2-40B4-BE49-F238E27FC236}">
                    <a16:creationId xmlns:a16="http://schemas.microsoft.com/office/drawing/2014/main" id="{46AA6655-33BE-42A7-889D-7B6A1B5CE403}"/>
                  </a:ext>
                </a:extLst>
              </p:cNvPr>
              <p:cNvPicPr/>
              <p:nvPr/>
            </p:nvPicPr>
            <p:blipFill>
              <a:blip r:embed="rId8"/>
              <a:stretch>
                <a:fillRect/>
              </a:stretch>
            </p:blipFill>
            <p:spPr>
              <a:xfrm>
                <a:off x="8962850" y="1852290"/>
                <a:ext cx="10728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33" name="Ink 32">
                <a:extLst>
                  <a:ext uri="{FF2B5EF4-FFF2-40B4-BE49-F238E27FC236}">
                    <a16:creationId xmlns:a16="http://schemas.microsoft.com/office/drawing/2014/main" id="{1A2DBE70-B25C-4494-A44D-218DE203BD08}"/>
                  </a:ext>
                </a:extLst>
              </p14:cNvPr>
              <p14:cNvContentPartPr/>
              <p14:nvPr/>
            </p14:nvContentPartPr>
            <p14:xfrm>
              <a:off x="9165530" y="1644930"/>
              <a:ext cx="104400" cy="355680"/>
            </p14:xfrm>
          </p:contentPart>
        </mc:Choice>
        <mc:Fallback xmlns="">
          <p:pic>
            <p:nvPicPr>
              <p:cNvPr id="33" name="Ink 32">
                <a:extLst>
                  <a:ext uri="{FF2B5EF4-FFF2-40B4-BE49-F238E27FC236}">
                    <a16:creationId xmlns:a16="http://schemas.microsoft.com/office/drawing/2014/main" id="{1A2DBE70-B25C-4494-A44D-218DE203BD08}"/>
                  </a:ext>
                </a:extLst>
              </p:cNvPr>
              <p:cNvPicPr/>
              <p:nvPr/>
            </p:nvPicPr>
            <p:blipFill>
              <a:blip r:embed="rId10"/>
              <a:stretch>
                <a:fillRect/>
              </a:stretch>
            </p:blipFill>
            <p:spPr>
              <a:xfrm>
                <a:off x="9156170" y="1635570"/>
                <a:ext cx="123120" cy="3744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34" name="Ink 33">
                <a:extLst>
                  <a:ext uri="{FF2B5EF4-FFF2-40B4-BE49-F238E27FC236}">
                    <a16:creationId xmlns:a16="http://schemas.microsoft.com/office/drawing/2014/main" id="{3B9635DC-09D8-4158-A581-81400662CAE7}"/>
                  </a:ext>
                </a:extLst>
              </p14:cNvPr>
              <p14:cNvContentPartPr/>
              <p14:nvPr/>
            </p14:nvContentPartPr>
            <p14:xfrm>
              <a:off x="9359930" y="1846170"/>
              <a:ext cx="83520" cy="138960"/>
            </p14:xfrm>
          </p:contentPart>
        </mc:Choice>
        <mc:Fallback xmlns="">
          <p:pic>
            <p:nvPicPr>
              <p:cNvPr id="34" name="Ink 33">
                <a:extLst>
                  <a:ext uri="{FF2B5EF4-FFF2-40B4-BE49-F238E27FC236}">
                    <a16:creationId xmlns:a16="http://schemas.microsoft.com/office/drawing/2014/main" id="{3B9635DC-09D8-4158-A581-81400662CAE7}"/>
                  </a:ext>
                </a:extLst>
              </p:cNvPr>
              <p:cNvPicPr/>
              <p:nvPr/>
            </p:nvPicPr>
            <p:blipFill>
              <a:blip r:embed="rId12"/>
              <a:stretch>
                <a:fillRect/>
              </a:stretch>
            </p:blipFill>
            <p:spPr>
              <a:xfrm>
                <a:off x="9350570" y="1836810"/>
                <a:ext cx="102240" cy="1576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35" name="Ink 34">
                <a:extLst>
                  <a:ext uri="{FF2B5EF4-FFF2-40B4-BE49-F238E27FC236}">
                    <a16:creationId xmlns:a16="http://schemas.microsoft.com/office/drawing/2014/main" id="{612EDF63-58BA-466D-9385-96CFF90B0945}"/>
                  </a:ext>
                </a:extLst>
              </p14:cNvPr>
              <p14:cNvContentPartPr/>
              <p14:nvPr/>
            </p14:nvContentPartPr>
            <p14:xfrm>
              <a:off x="9552530" y="1572570"/>
              <a:ext cx="39960" cy="353160"/>
            </p14:xfrm>
          </p:contentPart>
        </mc:Choice>
        <mc:Fallback xmlns="">
          <p:pic>
            <p:nvPicPr>
              <p:cNvPr id="35" name="Ink 34">
                <a:extLst>
                  <a:ext uri="{FF2B5EF4-FFF2-40B4-BE49-F238E27FC236}">
                    <a16:creationId xmlns:a16="http://schemas.microsoft.com/office/drawing/2014/main" id="{612EDF63-58BA-466D-9385-96CFF90B0945}"/>
                  </a:ext>
                </a:extLst>
              </p:cNvPr>
              <p:cNvPicPr/>
              <p:nvPr/>
            </p:nvPicPr>
            <p:blipFill>
              <a:blip r:embed="rId14"/>
              <a:stretch>
                <a:fillRect/>
              </a:stretch>
            </p:blipFill>
            <p:spPr>
              <a:xfrm>
                <a:off x="9543170" y="1563210"/>
                <a:ext cx="58680" cy="3718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36" name="Ink 35">
                <a:extLst>
                  <a:ext uri="{FF2B5EF4-FFF2-40B4-BE49-F238E27FC236}">
                    <a16:creationId xmlns:a16="http://schemas.microsoft.com/office/drawing/2014/main" id="{AD56C925-247A-4CC4-9E8B-241818FDF8B8}"/>
                  </a:ext>
                </a:extLst>
              </p14:cNvPr>
              <p14:cNvContentPartPr/>
              <p14:nvPr/>
            </p14:nvContentPartPr>
            <p14:xfrm>
              <a:off x="10078130" y="1689210"/>
              <a:ext cx="228600" cy="190800"/>
            </p14:xfrm>
          </p:contentPart>
        </mc:Choice>
        <mc:Fallback xmlns="">
          <p:pic>
            <p:nvPicPr>
              <p:cNvPr id="36" name="Ink 35">
                <a:extLst>
                  <a:ext uri="{FF2B5EF4-FFF2-40B4-BE49-F238E27FC236}">
                    <a16:creationId xmlns:a16="http://schemas.microsoft.com/office/drawing/2014/main" id="{AD56C925-247A-4CC4-9E8B-241818FDF8B8}"/>
                  </a:ext>
                </a:extLst>
              </p:cNvPr>
              <p:cNvPicPr/>
              <p:nvPr/>
            </p:nvPicPr>
            <p:blipFill>
              <a:blip r:embed="rId16"/>
              <a:stretch>
                <a:fillRect/>
              </a:stretch>
            </p:blipFill>
            <p:spPr>
              <a:xfrm>
                <a:off x="10068770" y="1679850"/>
                <a:ext cx="24732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37" name="Ink 36">
                <a:extLst>
                  <a:ext uri="{FF2B5EF4-FFF2-40B4-BE49-F238E27FC236}">
                    <a16:creationId xmlns:a16="http://schemas.microsoft.com/office/drawing/2014/main" id="{15E9F69E-54EA-4A45-A985-B8C3FF0A6494}"/>
                  </a:ext>
                </a:extLst>
              </p14:cNvPr>
              <p14:cNvContentPartPr/>
              <p14:nvPr/>
            </p14:nvContentPartPr>
            <p14:xfrm>
              <a:off x="10419410" y="1766610"/>
              <a:ext cx="115560" cy="132840"/>
            </p14:xfrm>
          </p:contentPart>
        </mc:Choice>
        <mc:Fallback xmlns="">
          <p:pic>
            <p:nvPicPr>
              <p:cNvPr id="37" name="Ink 36">
                <a:extLst>
                  <a:ext uri="{FF2B5EF4-FFF2-40B4-BE49-F238E27FC236}">
                    <a16:creationId xmlns:a16="http://schemas.microsoft.com/office/drawing/2014/main" id="{15E9F69E-54EA-4A45-A985-B8C3FF0A6494}"/>
                  </a:ext>
                </a:extLst>
              </p:cNvPr>
              <p:cNvPicPr/>
              <p:nvPr/>
            </p:nvPicPr>
            <p:blipFill>
              <a:blip r:embed="rId18"/>
              <a:stretch>
                <a:fillRect/>
              </a:stretch>
            </p:blipFill>
            <p:spPr>
              <a:xfrm>
                <a:off x="10410050" y="1757250"/>
                <a:ext cx="134280" cy="1515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42" name="Ink 41">
                <a:extLst>
                  <a:ext uri="{FF2B5EF4-FFF2-40B4-BE49-F238E27FC236}">
                    <a16:creationId xmlns:a16="http://schemas.microsoft.com/office/drawing/2014/main" id="{897CCD2C-9BAF-4B9A-935C-7F794998AC23}"/>
                  </a:ext>
                </a:extLst>
              </p14:cNvPr>
              <p14:cNvContentPartPr/>
              <p14:nvPr/>
            </p14:nvContentPartPr>
            <p14:xfrm>
              <a:off x="11045810" y="1777410"/>
              <a:ext cx="94680" cy="91080"/>
            </p14:xfrm>
          </p:contentPart>
        </mc:Choice>
        <mc:Fallback xmlns="">
          <p:pic>
            <p:nvPicPr>
              <p:cNvPr id="42" name="Ink 41">
                <a:extLst>
                  <a:ext uri="{FF2B5EF4-FFF2-40B4-BE49-F238E27FC236}">
                    <a16:creationId xmlns:a16="http://schemas.microsoft.com/office/drawing/2014/main" id="{897CCD2C-9BAF-4B9A-935C-7F794998AC23}"/>
                  </a:ext>
                </a:extLst>
              </p:cNvPr>
              <p:cNvPicPr/>
              <p:nvPr/>
            </p:nvPicPr>
            <p:blipFill>
              <a:blip r:embed="rId20"/>
              <a:stretch>
                <a:fillRect/>
              </a:stretch>
            </p:blipFill>
            <p:spPr>
              <a:xfrm>
                <a:off x="11036450" y="1768050"/>
                <a:ext cx="113400" cy="1098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43" name="Ink 42">
                <a:extLst>
                  <a:ext uri="{FF2B5EF4-FFF2-40B4-BE49-F238E27FC236}">
                    <a16:creationId xmlns:a16="http://schemas.microsoft.com/office/drawing/2014/main" id="{89068198-88EB-479C-A3B8-DC8DE18F822E}"/>
                  </a:ext>
                </a:extLst>
              </p14:cNvPr>
              <p14:cNvContentPartPr/>
              <p14:nvPr/>
            </p14:nvContentPartPr>
            <p14:xfrm>
              <a:off x="10618130" y="1468890"/>
              <a:ext cx="343440" cy="434160"/>
            </p14:xfrm>
          </p:contentPart>
        </mc:Choice>
        <mc:Fallback xmlns="">
          <p:pic>
            <p:nvPicPr>
              <p:cNvPr id="43" name="Ink 42">
                <a:extLst>
                  <a:ext uri="{FF2B5EF4-FFF2-40B4-BE49-F238E27FC236}">
                    <a16:creationId xmlns:a16="http://schemas.microsoft.com/office/drawing/2014/main" id="{89068198-88EB-479C-A3B8-DC8DE18F822E}"/>
                  </a:ext>
                </a:extLst>
              </p:cNvPr>
              <p:cNvPicPr/>
              <p:nvPr/>
            </p:nvPicPr>
            <p:blipFill>
              <a:blip r:embed="rId22"/>
              <a:stretch>
                <a:fillRect/>
              </a:stretch>
            </p:blipFill>
            <p:spPr>
              <a:xfrm>
                <a:off x="10608770" y="1459530"/>
                <a:ext cx="362160" cy="4528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44" name="Ink 43">
                <a:extLst>
                  <a:ext uri="{FF2B5EF4-FFF2-40B4-BE49-F238E27FC236}">
                    <a16:creationId xmlns:a16="http://schemas.microsoft.com/office/drawing/2014/main" id="{0A84F5AA-A0D9-4A2A-8CAB-3C53BC525A10}"/>
                  </a:ext>
                </a:extLst>
              </p14:cNvPr>
              <p14:cNvContentPartPr/>
              <p14:nvPr/>
            </p14:nvContentPartPr>
            <p14:xfrm>
              <a:off x="11266490" y="1417410"/>
              <a:ext cx="76680" cy="471960"/>
            </p14:xfrm>
          </p:contentPart>
        </mc:Choice>
        <mc:Fallback xmlns="">
          <p:pic>
            <p:nvPicPr>
              <p:cNvPr id="44" name="Ink 43">
                <a:extLst>
                  <a:ext uri="{FF2B5EF4-FFF2-40B4-BE49-F238E27FC236}">
                    <a16:creationId xmlns:a16="http://schemas.microsoft.com/office/drawing/2014/main" id="{0A84F5AA-A0D9-4A2A-8CAB-3C53BC525A10}"/>
                  </a:ext>
                </a:extLst>
              </p:cNvPr>
              <p:cNvPicPr/>
              <p:nvPr/>
            </p:nvPicPr>
            <p:blipFill>
              <a:blip r:embed="rId24"/>
              <a:stretch>
                <a:fillRect/>
              </a:stretch>
            </p:blipFill>
            <p:spPr>
              <a:xfrm>
                <a:off x="11257130" y="1408050"/>
                <a:ext cx="95400" cy="4906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45" name="Ink 44">
                <a:extLst>
                  <a:ext uri="{FF2B5EF4-FFF2-40B4-BE49-F238E27FC236}">
                    <a16:creationId xmlns:a16="http://schemas.microsoft.com/office/drawing/2014/main" id="{67D7F0B4-0F1D-46CE-99AC-AF6764165F95}"/>
                  </a:ext>
                </a:extLst>
              </p14:cNvPr>
              <p14:cNvContentPartPr/>
              <p14:nvPr/>
            </p14:nvContentPartPr>
            <p14:xfrm>
              <a:off x="11435690" y="1692450"/>
              <a:ext cx="101880" cy="281160"/>
            </p14:xfrm>
          </p:contentPart>
        </mc:Choice>
        <mc:Fallback xmlns="">
          <p:pic>
            <p:nvPicPr>
              <p:cNvPr id="45" name="Ink 44">
                <a:extLst>
                  <a:ext uri="{FF2B5EF4-FFF2-40B4-BE49-F238E27FC236}">
                    <a16:creationId xmlns:a16="http://schemas.microsoft.com/office/drawing/2014/main" id="{67D7F0B4-0F1D-46CE-99AC-AF6764165F95}"/>
                  </a:ext>
                </a:extLst>
              </p:cNvPr>
              <p:cNvPicPr/>
              <p:nvPr/>
            </p:nvPicPr>
            <p:blipFill>
              <a:blip r:embed="rId26"/>
              <a:stretch>
                <a:fillRect/>
              </a:stretch>
            </p:blipFill>
            <p:spPr>
              <a:xfrm>
                <a:off x="11426330" y="1683090"/>
                <a:ext cx="120600" cy="29988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50" name="Ink 49">
                <a:extLst>
                  <a:ext uri="{FF2B5EF4-FFF2-40B4-BE49-F238E27FC236}">
                    <a16:creationId xmlns:a16="http://schemas.microsoft.com/office/drawing/2014/main" id="{F99C5385-3AF7-421A-9B39-26EE7B02EFC2}"/>
                  </a:ext>
                </a:extLst>
              </p14:cNvPr>
              <p14:cNvContentPartPr/>
              <p14:nvPr/>
            </p14:nvContentPartPr>
            <p14:xfrm>
              <a:off x="8383610" y="2390850"/>
              <a:ext cx="174960" cy="173880"/>
            </p14:xfrm>
          </p:contentPart>
        </mc:Choice>
        <mc:Fallback xmlns="">
          <p:pic>
            <p:nvPicPr>
              <p:cNvPr id="50" name="Ink 49">
                <a:extLst>
                  <a:ext uri="{FF2B5EF4-FFF2-40B4-BE49-F238E27FC236}">
                    <a16:creationId xmlns:a16="http://schemas.microsoft.com/office/drawing/2014/main" id="{F99C5385-3AF7-421A-9B39-26EE7B02EFC2}"/>
                  </a:ext>
                </a:extLst>
              </p:cNvPr>
              <p:cNvPicPr/>
              <p:nvPr/>
            </p:nvPicPr>
            <p:blipFill>
              <a:blip r:embed="rId28"/>
              <a:stretch>
                <a:fillRect/>
              </a:stretch>
            </p:blipFill>
            <p:spPr>
              <a:xfrm>
                <a:off x="8374250" y="2381490"/>
                <a:ext cx="193680" cy="1926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51" name="Ink 50">
                <a:extLst>
                  <a:ext uri="{FF2B5EF4-FFF2-40B4-BE49-F238E27FC236}">
                    <a16:creationId xmlns:a16="http://schemas.microsoft.com/office/drawing/2014/main" id="{AAC509FE-53B5-407A-A994-D4CED4E24655}"/>
                  </a:ext>
                </a:extLst>
              </p14:cNvPr>
              <p14:cNvContentPartPr/>
              <p14:nvPr/>
            </p14:nvContentPartPr>
            <p14:xfrm>
              <a:off x="8663330" y="2435130"/>
              <a:ext cx="109440" cy="146880"/>
            </p14:xfrm>
          </p:contentPart>
        </mc:Choice>
        <mc:Fallback xmlns="">
          <p:pic>
            <p:nvPicPr>
              <p:cNvPr id="51" name="Ink 50">
                <a:extLst>
                  <a:ext uri="{FF2B5EF4-FFF2-40B4-BE49-F238E27FC236}">
                    <a16:creationId xmlns:a16="http://schemas.microsoft.com/office/drawing/2014/main" id="{AAC509FE-53B5-407A-A994-D4CED4E24655}"/>
                  </a:ext>
                </a:extLst>
              </p:cNvPr>
              <p:cNvPicPr/>
              <p:nvPr/>
            </p:nvPicPr>
            <p:blipFill>
              <a:blip r:embed="rId30"/>
              <a:stretch>
                <a:fillRect/>
              </a:stretch>
            </p:blipFill>
            <p:spPr>
              <a:xfrm>
                <a:off x="8653970" y="2425770"/>
                <a:ext cx="128160" cy="1656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52" name="Ink 51">
                <a:extLst>
                  <a:ext uri="{FF2B5EF4-FFF2-40B4-BE49-F238E27FC236}">
                    <a16:creationId xmlns:a16="http://schemas.microsoft.com/office/drawing/2014/main" id="{107315C6-AE5A-4D78-9687-EEF9242C2D26}"/>
                  </a:ext>
                </a:extLst>
              </p14:cNvPr>
              <p14:cNvContentPartPr/>
              <p14:nvPr/>
            </p14:nvContentPartPr>
            <p14:xfrm>
              <a:off x="8840090" y="2426130"/>
              <a:ext cx="169560" cy="259920"/>
            </p14:xfrm>
          </p:contentPart>
        </mc:Choice>
        <mc:Fallback xmlns="">
          <p:pic>
            <p:nvPicPr>
              <p:cNvPr id="52" name="Ink 51">
                <a:extLst>
                  <a:ext uri="{FF2B5EF4-FFF2-40B4-BE49-F238E27FC236}">
                    <a16:creationId xmlns:a16="http://schemas.microsoft.com/office/drawing/2014/main" id="{107315C6-AE5A-4D78-9687-EEF9242C2D26}"/>
                  </a:ext>
                </a:extLst>
              </p:cNvPr>
              <p:cNvPicPr/>
              <p:nvPr/>
            </p:nvPicPr>
            <p:blipFill>
              <a:blip r:embed="rId32"/>
              <a:stretch>
                <a:fillRect/>
              </a:stretch>
            </p:blipFill>
            <p:spPr>
              <a:xfrm>
                <a:off x="8830730" y="2416770"/>
                <a:ext cx="188280" cy="2786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60" name="Ink 59">
                <a:extLst>
                  <a:ext uri="{FF2B5EF4-FFF2-40B4-BE49-F238E27FC236}">
                    <a16:creationId xmlns:a16="http://schemas.microsoft.com/office/drawing/2014/main" id="{C3298840-1C4C-4265-A87C-EF66A430FC26}"/>
                  </a:ext>
                </a:extLst>
              </p14:cNvPr>
              <p14:cNvContentPartPr/>
              <p14:nvPr/>
            </p14:nvContentPartPr>
            <p14:xfrm>
              <a:off x="10558370" y="2501730"/>
              <a:ext cx="100080" cy="173880"/>
            </p14:xfrm>
          </p:contentPart>
        </mc:Choice>
        <mc:Fallback xmlns="">
          <p:pic>
            <p:nvPicPr>
              <p:cNvPr id="60" name="Ink 59">
                <a:extLst>
                  <a:ext uri="{FF2B5EF4-FFF2-40B4-BE49-F238E27FC236}">
                    <a16:creationId xmlns:a16="http://schemas.microsoft.com/office/drawing/2014/main" id="{C3298840-1C4C-4265-A87C-EF66A430FC26}"/>
                  </a:ext>
                </a:extLst>
              </p:cNvPr>
              <p:cNvPicPr/>
              <p:nvPr/>
            </p:nvPicPr>
            <p:blipFill>
              <a:blip r:embed="rId34"/>
              <a:stretch>
                <a:fillRect/>
              </a:stretch>
            </p:blipFill>
            <p:spPr>
              <a:xfrm>
                <a:off x="10549010" y="2492370"/>
                <a:ext cx="118800" cy="1926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61" name="Ink 60">
                <a:extLst>
                  <a:ext uri="{FF2B5EF4-FFF2-40B4-BE49-F238E27FC236}">
                    <a16:creationId xmlns:a16="http://schemas.microsoft.com/office/drawing/2014/main" id="{1B4CD873-3097-4A91-AD7F-F4EF95AADE8B}"/>
                  </a:ext>
                </a:extLst>
              </p14:cNvPr>
              <p14:cNvContentPartPr/>
              <p14:nvPr/>
            </p14:nvContentPartPr>
            <p14:xfrm>
              <a:off x="10752770" y="2500650"/>
              <a:ext cx="85680" cy="181800"/>
            </p14:xfrm>
          </p:contentPart>
        </mc:Choice>
        <mc:Fallback xmlns="">
          <p:pic>
            <p:nvPicPr>
              <p:cNvPr id="61" name="Ink 60">
                <a:extLst>
                  <a:ext uri="{FF2B5EF4-FFF2-40B4-BE49-F238E27FC236}">
                    <a16:creationId xmlns:a16="http://schemas.microsoft.com/office/drawing/2014/main" id="{1B4CD873-3097-4A91-AD7F-F4EF95AADE8B}"/>
                  </a:ext>
                </a:extLst>
              </p:cNvPr>
              <p:cNvPicPr/>
              <p:nvPr/>
            </p:nvPicPr>
            <p:blipFill>
              <a:blip r:embed="rId36"/>
              <a:stretch>
                <a:fillRect/>
              </a:stretch>
            </p:blipFill>
            <p:spPr>
              <a:xfrm>
                <a:off x="10743410" y="2491290"/>
                <a:ext cx="104400" cy="20052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64" name="Ink 63">
                <a:extLst>
                  <a:ext uri="{FF2B5EF4-FFF2-40B4-BE49-F238E27FC236}">
                    <a16:creationId xmlns:a16="http://schemas.microsoft.com/office/drawing/2014/main" id="{FDF5658A-0B73-4FB4-9F10-4B15395277D3}"/>
                  </a:ext>
                </a:extLst>
              </p14:cNvPr>
              <p14:cNvContentPartPr/>
              <p14:nvPr/>
            </p14:nvContentPartPr>
            <p14:xfrm>
              <a:off x="11201330" y="2669850"/>
              <a:ext cx="12240" cy="10800"/>
            </p14:xfrm>
          </p:contentPart>
        </mc:Choice>
        <mc:Fallback xmlns="">
          <p:pic>
            <p:nvPicPr>
              <p:cNvPr id="64" name="Ink 63">
                <a:extLst>
                  <a:ext uri="{FF2B5EF4-FFF2-40B4-BE49-F238E27FC236}">
                    <a16:creationId xmlns:a16="http://schemas.microsoft.com/office/drawing/2014/main" id="{FDF5658A-0B73-4FB4-9F10-4B15395277D3}"/>
                  </a:ext>
                </a:extLst>
              </p:cNvPr>
              <p:cNvPicPr/>
              <p:nvPr/>
            </p:nvPicPr>
            <p:blipFill>
              <a:blip r:embed="rId38"/>
              <a:stretch>
                <a:fillRect/>
              </a:stretch>
            </p:blipFill>
            <p:spPr>
              <a:xfrm>
                <a:off x="11191970" y="2660490"/>
                <a:ext cx="3096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65" name="Ink 64">
                <a:extLst>
                  <a:ext uri="{FF2B5EF4-FFF2-40B4-BE49-F238E27FC236}">
                    <a16:creationId xmlns:a16="http://schemas.microsoft.com/office/drawing/2014/main" id="{948D5E1D-0CD1-439F-B715-239B72A031B2}"/>
                  </a:ext>
                </a:extLst>
              </p14:cNvPr>
              <p14:cNvContentPartPr/>
              <p14:nvPr/>
            </p14:nvContentPartPr>
            <p14:xfrm>
              <a:off x="11244890" y="2265930"/>
              <a:ext cx="18000" cy="213840"/>
            </p14:xfrm>
          </p:contentPart>
        </mc:Choice>
        <mc:Fallback xmlns="">
          <p:pic>
            <p:nvPicPr>
              <p:cNvPr id="65" name="Ink 64">
                <a:extLst>
                  <a:ext uri="{FF2B5EF4-FFF2-40B4-BE49-F238E27FC236}">
                    <a16:creationId xmlns:a16="http://schemas.microsoft.com/office/drawing/2014/main" id="{948D5E1D-0CD1-439F-B715-239B72A031B2}"/>
                  </a:ext>
                </a:extLst>
              </p:cNvPr>
              <p:cNvPicPr/>
              <p:nvPr/>
            </p:nvPicPr>
            <p:blipFill>
              <a:blip r:embed="rId40"/>
              <a:stretch>
                <a:fillRect/>
              </a:stretch>
            </p:blipFill>
            <p:spPr>
              <a:xfrm>
                <a:off x="11235530" y="2256570"/>
                <a:ext cx="36720" cy="23256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66" name="Ink 65">
                <a:extLst>
                  <a:ext uri="{FF2B5EF4-FFF2-40B4-BE49-F238E27FC236}">
                    <a16:creationId xmlns:a16="http://schemas.microsoft.com/office/drawing/2014/main" id="{59667BA8-5EAB-4F2D-B50C-42CED4F4612E}"/>
                  </a:ext>
                </a:extLst>
              </p14:cNvPr>
              <p14:cNvContentPartPr/>
              <p14:nvPr/>
            </p14:nvContentPartPr>
            <p14:xfrm>
              <a:off x="10937450" y="2237490"/>
              <a:ext cx="113400" cy="443160"/>
            </p14:xfrm>
          </p:contentPart>
        </mc:Choice>
        <mc:Fallback xmlns="">
          <p:pic>
            <p:nvPicPr>
              <p:cNvPr id="66" name="Ink 65">
                <a:extLst>
                  <a:ext uri="{FF2B5EF4-FFF2-40B4-BE49-F238E27FC236}">
                    <a16:creationId xmlns:a16="http://schemas.microsoft.com/office/drawing/2014/main" id="{59667BA8-5EAB-4F2D-B50C-42CED4F4612E}"/>
                  </a:ext>
                </a:extLst>
              </p:cNvPr>
              <p:cNvPicPr/>
              <p:nvPr/>
            </p:nvPicPr>
            <p:blipFill>
              <a:blip r:embed="rId42"/>
              <a:stretch>
                <a:fillRect/>
              </a:stretch>
            </p:blipFill>
            <p:spPr>
              <a:xfrm>
                <a:off x="10928090" y="2228130"/>
                <a:ext cx="132120" cy="46188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67" name="Ink 66">
                <a:extLst>
                  <a:ext uri="{FF2B5EF4-FFF2-40B4-BE49-F238E27FC236}">
                    <a16:creationId xmlns:a16="http://schemas.microsoft.com/office/drawing/2014/main" id="{04FE0704-E0E7-40F2-BB05-093FD031FAF9}"/>
                  </a:ext>
                </a:extLst>
              </p14:cNvPr>
              <p14:cNvContentPartPr/>
              <p14:nvPr/>
            </p14:nvContentPartPr>
            <p14:xfrm>
              <a:off x="10268570" y="2191770"/>
              <a:ext cx="187200" cy="478440"/>
            </p14:xfrm>
          </p:contentPart>
        </mc:Choice>
        <mc:Fallback xmlns="">
          <p:pic>
            <p:nvPicPr>
              <p:cNvPr id="67" name="Ink 66">
                <a:extLst>
                  <a:ext uri="{FF2B5EF4-FFF2-40B4-BE49-F238E27FC236}">
                    <a16:creationId xmlns:a16="http://schemas.microsoft.com/office/drawing/2014/main" id="{04FE0704-E0E7-40F2-BB05-093FD031FAF9}"/>
                  </a:ext>
                </a:extLst>
              </p:cNvPr>
              <p:cNvPicPr/>
              <p:nvPr/>
            </p:nvPicPr>
            <p:blipFill>
              <a:blip r:embed="rId44"/>
              <a:stretch>
                <a:fillRect/>
              </a:stretch>
            </p:blipFill>
            <p:spPr>
              <a:xfrm>
                <a:off x="10259210" y="2182410"/>
                <a:ext cx="205920" cy="49716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68" name="Ink 67">
                <a:extLst>
                  <a:ext uri="{FF2B5EF4-FFF2-40B4-BE49-F238E27FC236}">
                    <a16:creationId xmlns:a16="http://schemas.microsoft.com/office/drawing/2014/main" id="{460997BA-ABC1-4664-A008-B7A3ECE4C0A0}"/>
                  </a:ext>
                </a:extLst>
              </p14:cNvPr>
              <p14:cNvContentPartPr/>
              <p14:nvPr/>
            </p14:nvContentPartPr>
            <p14:xfrm>
              <a:off x="9681050" y="2165490"/>
              <a:ext cx="213120" cy="435960"/>
            </p14:xfrm>
          </p:contentPart>
        </mc:Choice>
        <mc:Fallback xmlns="">
          <p:pic>
            <p:nvPicPr>
              <p:cNvPr id="68" name="Ink 67">
                <a:extLst>
                  <a:ext uri="{FF2B5EF4-FFF2-40B4-BE49-F238E27FC236}">
                    <a16:creationId xmlns:a16="http://schemas.microsoft.com/office/drawing/2014/main" id="{460997BA-ABC1-4664-A008-B7A3ECE4C0A0}"/>
                  </a:ext>
                </a:extLst>
              </p:cNvPr>
              <p:cNvPicPr/>
              <p:nvPr/>
            </p:nvPicPr>
            <p:blipFill>
              <a:blip r:embed="rId46"/>
              <a:stretch>
                <a:fillRect/>
              </a:stretch>
            </p:blipFill>
            <p:spPr>
              <a:xfrm>
                <a:off x="9671690" y="2156130"/>
                <a:ext cx="231840" cy="45468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69" name="Ink 68">
                <a:extLst>
                  <a:ext uri="{FF2B5EF4-FFF2-40B4-BE49-F238E27FC236}">
                    <a16:creationId xmlns:a16="http://schemas.microsoft.com/office/drawing/2014/main" id="{BBDF41B8-E7E9-4492-B62D-DCC5D2B3BD09}"/>
                  </a:ext>
                </a:extLst>
              </p14:cNvPr>
              <p14:cNvContentPartPr/>
              <p14:nvPr/>
            </p14:nvContentPartPr>
            <p14:xfrm>
              <a:off x="9131690" y="2458170"/>
              <a:ext cx="169200" cy="335520"/>
            </p14:xfrm>
          </p:contentPart>
        </mc:Choice>
        <mc:Fallback xmlns="">
          <p:pic>
            <p:nvPicPr>
              <p:cNvPr id="69" name="Ink 68">
                <a:extLst>
                  <a:ext uri="{FF2B5EF4-FFF2-40B4-BE49-F238E27FC236}">
                    <a16:creationId xmlns:a16="http://schemas.microsoft.com/office/drawing/2014/main" id="{BBDF41B8-E7E9-4492-B62D-DCC5D2B3BD09}"/>
                  </a:ext>
                </a:extLst>
              </p:cNvPr>
              <p:cNvPicPr/>
              <p:nvPr/>
            </p:nvPicPr>
            <p:blipFill>
              <a:blip r:embed="rId48"/>
              <a:stretch>
                <a:fillRect/>
              </a:stretch>
            </p:blipFill>
            <p:spPr>
              <a:xfrm>
                <a:off x="9122330" y="2448810"/>
                <a:ext cx="187920" cy="35424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72" name="Ink 71">
                <a:extLst>
                  <a:ext uri="{FF2B5EF4-FFF2-40B4-BE49-F238E27FC236}">
                    <a16:creationId xmlns:a16="http://schemas.microsoft.com/office/drawing/2014/main" id="{3D3783E2-84D5-43D2-82D9-5F8D512F19A5}"/>
                  </a:ext>
                </a:extLst>
              </p14:cNvPr>
              <p14:cNvContentPartPr/>
              <p14:nvPr/>
            </p14:nvContentPartPr>
            <p14:xfrm>
              <a:off x="5859290" y="1525050"/>
              <a:ext cx="2249280" cy="1041120"/>
            </p14:xfrm>
          </p:contentPart>
        </mc:Choice>
        <mc:Fallback xmlns="">
          <p:pic>
            <p:nvPicPr>
              <p:cNvPr id="72" name="Ink 71">
                <a:extLst>
                  <a:ext uri="{FF2B5EF4-FFF2-40B4-BE49-F238E27FC236}">
                    <a16:creationId xmlns:a16="http://schemas.microsoft.com/office/drawing/2014/main" id="{3D3783E2-84D5-43D2-82D9-5F8D512F19A5}"/>
                  </a:ext>
                </a:extLst>
              </p:cNvPr>
              <p:cNvPicPr/>
              <p:nvPr/>
            </p:nvPicPr>
            <p:blipFill>
              <a:blip r:embed="rId50"/>
              <a:stretch>
                <a:fillRect/>
              </a:stretch>
            </p:blipFill>
            <p:spPr>
              <a:xfrm>
                <a:off x="5849930" y="1515690"/>
                <a:ext cx="2268000" cy="1059840"/>
              </a:xfrm>
              <a:prstGeom prst="rect">
                <a:avLst/>
              </a:prstGeom>
            </p:spPr>
          </p:pic>
        </mc:Fallback>
      </mc:AlternateContent>
    </p:spTree>
    <p:extLst>
      <p:ext uri="{BB962C8B-B14F-4D97-AF65-F5344CB8AC3E}">
        <p14:creationId xmlns:p14="http://schemas.microsoft.com/office/powerpoint/2010/main" val="29623976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Refactor UI code to make it unit-testable</a:t>
            </a:r>
          </a:p>
        </p:txBody>
      </p:sp>
      <p:pic>
        <p:nvPicPr>
          <p:cNvPr id="3" name="Picture 2"/>
          <p:cNvPicPr>
            <a:picLocks noChangeAspect="1"/>
          </p:cNvPicPr>
          <p:nvPr/>
        </p:nvPicPr>
        <p:blipFill>
          <a:blip r:embed="rId3"/>
          <a:stretch>
            <a:fillRect/>
          </a:stretch>
        </p:blipFill>
        <p:spPr>
          <a:xfrm>
            <a:off x="838200" y="2007680"/>
            <a:ext cx="11158728" cy="3990174"/>
          </a:xfrm>
          <a:prstGeom prst="rect">
            <a:avLst/>
          </a:prstGeom>
        </p:spPr>
      </p:pic>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1295FBCC-1B7B-44D8-8968-B32C58B85C1C}"/>
                  </a:ext>
                </a:extLst>
              </p14:cNvPr>
              <p14:cNvContentPartPr/>
              <p14:nvPr/>
            </p14:nvContentPartPr>
            <p14:xfrm>
              <a:off x="420770" y="1728450"/>
              <a:ext cx="5065920" cy="1078920"/>
            </p14:xfrm>
          </p:contentPart>
        </mc:Choice>
        <mc:Fallback xmlns="">
          <p:pic>
            <p:nvPicPr>
              <p:cNvPr id="4" name="Ink 3">
                <a:extLst>
                  <a:ext uri="{FF2B5EF4-FFF2-40B4-BE49-F238E27FC236}">
                    <a16:creationId xmlns:a16="http://schemas.microsoft.com/office/drawing/2014/main" id="{1295FBCC-1B7B-44D8-8968-B32C58B85C1C}"/>
                  </a:ext>
                </a:extLst>
              </p:cNvPr>
              <p:cNvPicPr/>
              <p:nvPr/>
            </p:nvPicPr>
            <p:blipFill>
              <a:blip r:embed="rId5"/>
              <a:stretch>
                <a:fillRect/>
              </a:stretch>
            </p:blipFill>
            <p:spPr>
              <a:xfrm>
                <a:off x="411410" y="1719090"/>
                <a:ext cx="5084640" cy="10976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a16="http://schemas.microsoft.com/office/drawing/2014/main" id="{40E21F6E-4023-44C0-A146-E480C9A615F2}"/>
                  </a:ext>
                </a:extLst>
              </p14:cNvPr>
              <p14:cNvContentPartPr/>
              <p14:nvPr/>
            </p14:nvContentPartPr>
            <p14:xfrm>
              <a:off x="12048770" y="3881610"/>
              <a:ext cx="10080" cy="78120"/>
            </p14:xfrm>
          </p:contentPart>
        </mc:Choice>
        <mc:Fallback xmlns="">
          <p:pic>
            <p:nvPicPr>
              <p:cNvPr id="5" name="Ink 4">
                <a:extLst>
                  <a:ext uri="{FF2B5EF4-FFF2-40B4-BE49-F238E27FC236}">
                    <a16:creationId xmlns:a16="http://schemas.microsoft.com/office/drawing/2014/main" id="{40E21F6E-4023-44C0-A146-E480C9A615F2}"/>
                  </a:ext>
                </a:extLst>
              </p:cNvPr>
              <p:cNvPicPr/>
              <p:nvPr/>
            </p:nvPicPr>
            <p:blipFill>
              <a:blip r:embed="rId7"/>
              <a:stretch>
                <a:fillRect/>
              </a:stretch>
            </p:blipFill>
            <p:spPr>
              <a:xfrm>
                <a:off x="12039410" y="3872250"/>
                <a:ext cx="28800" cy="968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6" name="Ink 5">
                <a:extLst>
                  <a:ext uri="{FF2B5EF4-FFF2-40B4-BE49-F238E27FC236}">
                    <a16:creationId xmlns:a16="http://schemas.microsoft.com/office/drawing/2014/main" id="{5A74CD69-1354-4F4C-8C41-6E07A102D0FA}"/>
                  </a:ext>
                </a:extLst>
              </p14:cNvPr>
              <p14:cNvContentPartPr/>
              <p14:nvPr/>
            </p14:nvContentPartPr>
            <p14:xfrm>
              <a:off x="6164930" y="1639890"/>
              <a:ext cx="232560" cy="290880"/>
            </p14:xfrm>
          </p:contentPart>
        </mc:Choice>
        <mc:Fallback xmlns="">
          <p:pic>
            <p:nvPicPr>
              <p:cNvPr id="6" name="Ink 5">
                <a:extLst>
                  <a:ext uri="{FF2B5EF4-FFF2-40B4-BE49-F238E27FC236}">
                    <a16:creationId xmlns:a16="http://schemas.microsoft.com/office/drawing/2014/main" id="{5A74CD69-1354-4F4C-8C41-6E07A102D0FA}"/>
                  </a:ext>
                </a:extLst>
              </p:cNvPr>
              <p:cNvPicPr/>
              <p:nvPr/>
            </p:nvPicPr>
            <p:blipFill>
              <a:blip r:embed="rId9"/>
              <a:stretch>
                <a:fillRect/>
              </a:stretch>
            </p:blipFill>
            <p:spPr>
              <a:xfrm>
                <a:off x="6155570" y="1630530"/>
                <a:ext cx="251280" cy="3096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7" name="Ink 6">
                <a:extLst>
                  <a:ext uri="{FF2B5EF4-FFF2-40B4-BE49-F238E27FC236}">
                    <a16:creationId xmlns:a16="http://schemas.microsoft.com/office/drawing/2014/main" id="{3626E3B3-30FA-4B8B-BE02-A1A5DDD0F32D}"/>
                  </a:ext>
                </a:extLst>
              </p14:cNvPr>
              <p14:cNvContentPartPr/>
              <p14:nvPr/>
            </p14:nvContentPartPr>
            <p14:xfrm>
              <a:off x="6529970" y="1791810"/>
              <a:ext cx="90000" cy="141120"/>
            </p14:xfrm>
          </p:contentPart>
        </mc:Choice>
        <mc:Fallback xmlns="">
          <p:pic>
            <p:nvPicPr>
              <p:cNvPr id="7" name="Ink 6">
                <a:extLst>
                  <a:ext uri="{FF2B5EF4-FFF2-40B4-BE49-F238E27FC236}">
                    <a16:creationId xmlns:a16="http://schemas.microsoft.com/office/drawing/2014/main" id="{3626E3B3-30FA-4B8B-BE02-A1A5DDD0F32D}"/>
                  </a:ext>
                </a:extLst>
              </p:cNvPr>
              <p:cNvPicPr/>
              <p:nvPr/>
            </p:nvPicPr>
            <p:blipFill>
              <a:blip r:embed="rId11"/>
              <a:stretch>
                <a:fillRect/>
              </a:stretch>
            </p:blipFill>
            <p:spPr>
              <a:xfrm>
                <a:off x="6520610" y="1782450"/>
                <a:ext cx="108720" cy="1598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8" name="Ink 7">
                <a:extLst>
                  <a:ext uri="{FF2B5EF4-FFF2-40B4-BE49-F238E27FC236}">
                    <a16:creationId xmlns:a16="http://schemas.microsoft.com/office/drawing/2014/main" id="{8A5D643D-BFB7-4031-ABA9-5630302FAED0}"/>
                  </a:ext>
                </a:extLst>
              </p14:cNvPr>
              <p14:cNvContentPartPr/>
              <p14:nvPr/>
            </p14:nvContentPartPr>
            <p14:xfrm>
              <a:off x="6704930" y="1824930"/>
              <a:ext cx="39960" cy="108000"/>
            </p14:xfrm>
          </p:contentPart>
        </mc:Choice>
        <mc:Fallback xmlns="">
          <p:pic>
            <p:nvPicPr>
              <p:cNvPr id="8" name="Ink 7">
                <a:extLst>
                  <a:ext uri="{FF2B5EF4-FFF2-40B4-BE49-F238E27FC236}">
                    <a16:creationId xmlns:a16="http://schemas.microsoft.com/office/drawing/2014/main" id="{8A5D643D-BFB7-4031-ABA9-5630302FAED0}"/>
                  </a:ext>
                </a:extLst>
              </p:cNvPr>
              <p:cNvPicPr/>
              <p:nvPr/>
            </p:nvPicPr>
            <p:blipFill>
              <a:blip r:embed="rId13"/>
              <a:stretch>
                <a:fillRect/>
              </a:stretch>
            </p:blipFill>
            <p:spPr>
              <a:xfrm>
                <a:off x="6695570" y="1815570"/>
                <a:ext cx="5868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9" name="Ink 8">
                <a:extLst>
                  <a:ext uri="{FF2B5EF4-FFF2-40B4-BE49-F238E27FC236}">
                    <a16:creationId xmlns:a16="http://schemas.microsoft.com/office/drawing/2014/main" id="{DF21EB29-25A1-43F6-B691-4614CD29D985}"/>
                  </a:ext>
                </a:extLst>
              </p14:cNvPr>
              <p14:cNvContentPartPr/>
              <p14:nvPr/>
            </p14:nvContentPartPr>
            <p14:xfrm>
              <a:off x="6710690" y="1733490"/>
              <a:ext cx="2520" cy="7200"/>
            </p14:xfrm>
          </p:contentPart>
        </mc:Choice>
        <mc:Fallback xmlns="">
          <p:pic>
            <p:nvPicPr>
              <p:cNvPr id="9" name="Ink 8">
                <a:extLst>
                  <a:ext uri="{FF2B5EF4-FFF2-40B4-BE49-F238E27FC236}">
                    <a16:creationId xmlns:a16="http://schemas.microsoft.com/office/drawing/2014/main" id="{DF21EB29-25A1-43F6-B691-4614CD29D985}"/>
                  </a:ext>
                </a:extLst>
              </p:cNvPr>
              <p:cNvPicPr/>
              <p:nvPr/>
            </p:nvPicPr>
            <p:blipFill>
              <a:blip r:embed="rId15"/>
              <a:stretch>
                <a:fillRect/>
              </a:stretch>
            </p:blipFill>
            <p:spPr>
              <a:xfrm>
                <a:off x="6701330" y="1724130"/>
                <a:ext cx="21240" cy="259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2" name="Ink 11">
                <a:extLst>
                  <a:ext uri="{FF2B5EF4-FFF2-40B4-BE49-F238E27FC236}">
                    <a16:creationId xmlns:a16="http://schemas.microsoft.com/office/drawing/2014/main" id="{E277BA99-6E13-4B1B-948B-79A697B7DD9D}"/>
                  </a:ext>
                </a:extLst>
              </p14:cNvPr>
              <p14:cNvContentPartPr/>
              <p14:nvPr/>
            </p14:nvContentPartPr>
            <p14:xfrm>
              <a:off x="6851810" y="1487250"/>
              <a:ext cx="83520" cy="466920"/>
            </p14:xfrm>
          </p:contentPart>
        </mc:Choice>
        <mc:Fallback xmlns="">
          <p:pic>
            <p:nvPicPr>
              <p:cNvPr id="12" name="Ink 11">
                <a:extLst>
                  <a:ext uri="{FF2B5EF4-FFF2-40B4-BE49-F238E27FC236}">
                    <a16:creationId xmlns:a16="http://schemas.microsoft.com/office/drawing/2014/main" id="{E277BA99-6E13-4B1B-948B-79A697B7DD9D}"/>
                  </a:ext>
                </a:extLst>
              </p:cNvPr>
              <p:cNvPicPr/>
              <p:nvPr/>
            </p:nvPicPr>
            <p:blipFill>
              <a:blip r:embed="rId17"/>
              <a:stretch>
                <a:fillRect/>
              </a:stretch>
            </p:blipFill>
            <p:spPr>
              <a:xfrm>
                <a:off x="6842450" y="1477890"/>
                <a:ext cx="102240" cy="4856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5" name="Ink 14">
                <a:extLst>
                  <a:ext uri="{FF2B5EF4-FFF2-40B4-BE49-F238E27FC236}">
                    <a16:creationId xmlns:a16="http://schemas.microsoft.com/office/drawing/2014/main" id="{3F4F0BEB-F1C5-4570-92A6-79D4E1C863EA}"/>
                  </a:ext>
                </a:extLst>
              </p14:cNvPr>
              <p14:cNvContentPartPr/>
              <p14:nvPr/>
            </p14:nvContentPartPr>
            <p14:xfrm>
              <a:off x="7829930" y="1799010"/>
              <a:ext cx="103680" cy="154080"/>
            </p14:xfrm>
          </p:contentPart>
        </mc:Choice>
        <mc:Fallback xmlns="">
          <p:pic>
            <p:nvPicPr>
              <p:cNvPr id="15" name="Ink 14">
                <a:extLst>
                  <a:ext uri="{FF2B5EF4-FFF2-40B4-BE49-F238E27FC236}">
                    <a16:creationId xmlns:a16="http://schemas.microsoft.com/office/drawing/2014/main" id="{3F4F0BEB-F1C5-4570-92A6-79D4E1C863EA}"/>
                  </a:ext>
                </a:extLst>
              </p:cNvPr>
              <p:cNvPicPr/>
              <p:nvPr/>
            </p:nvPicPr>
            <p:blipFill>
              <a:blip r:embed="rId19"/>
              <a:stretch>
                <a:fillRect/>
              </a:stretch>
            </p:blipFill>
            <p:spPr>
              <a:xfrm>
                <a:off x="7820570" y="1789650"/>
                <a:ext cx="122400" cy="1728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6" name="Ink 15">
                <a:extLst>
                  <a:ext uri="{FF2B5EF4-FFF2-40B4-BE49-F238E27FC236}">
                    <a16:creationId xmlns:a16="http://schemas.microsoft.com/office/drawing/2014/main" id="{277DFC6C-940F-4CC8-BF08-8D6D84271147}"/>
                  </a:ext>
                </a:extLst>
              </p14:cNvPr>
              <p14:cNvContentPartPr/>
              <p14:nvPr/>
            </p14:nvContentPartPr>
            <p14:xfrm>
              <a:off x="8025770" y="1748970"/>
              <a:ext cx="97920" cy="229680"/>
            </p14:xfrm>
          </p:contentPart>
        </mc:Choice>
        <mc:Fallback xmlns="">
          <p:pic>
            <p:nvPicPr>
              <p:cNvPr id="16" name="Ink 15">
                <a:extLst>
                  <a:ext uri="{FF2B5EF4-FFF2-40B4-BE49-F238E27FC236}">
                    <a16:creationId xmlns:a16="http://schemas.microsoft.com/office/drawing/2014/main" id="{277DFC6C-940F-4CC8-BF08-8D6D84271147}"/>
                  </a:ext>
                </a:extLst>
              </p:cNvPr>
              <p:cNvPicPr/>
              <p:nvPr/>
            </p:nvPicPr>
            <p:blipFill>
              <a:blip r:embed="rId21"/>
              <a:stretch>
                <a:fillRect/>
              </a:stretch>
            </p:blipFill>
            <p:spPr>
              <a:xfrm>
                <a:off x="8016410" y="1739610"/>
                <a:ext cx="116640" cy="2484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9" name="Ink 18">
                <a:extLst>
                  <a:ext uri="{FF2B5EF4-FFF2-40B4-BE49-F238E27FC236}">
                    <a16:creationId xmlns:a16="http://schemas.microsoft.com/office/drawing/2014/main" id="{F8232B1C-D023-4CAE-BBB9-FD298B201F4B}"/>
                  </a:ext>
                </a:extLst>
              </p14:cNvPr>
              <p14:cNvContentPartPr/>
              <p14:nvPr/>
            </p14:nvContentPartPr>
            <p14:xfrm>
              <a:off x="8389370" y="1777410"/>
              <a:ext cx="117720" cy="273600"/>
            </p14:xfrm>
          </p:contentPart>
        </mc:Choice>
        <mc:Fallback xmlns="">
          <p:pic>
            <p:nvPicPr>
              <p:cNvPr id="19" name="Ink 18">
                <a:extLst>
                  <a:ext uri="{FF2B5EF4-FFF2-40B4-BE49-F238E27FC236}">
                    <a16:creationId xmlns:a16="http://schemas.microsoft.com/office/drawing/2014/main" id="{F8232B1C-D023-4CAE-BBB9-FD298B201F4B}"/>
                  </a:ext>
                </a:extLst>
              </p:cNvPr>
              <p:cNvPicPr/>
              <p:nvPr/>
            </p:nvPicPr>
            <p:blipFill>
              <a:blip r:embed="rId23"/>
              <a:stretch>
                <a:fillRect/>
              </a:stretch>
            </p:blipFill>
            <p:spPr>
              <a:xfrm>
                <a:off x="8380010" y="1768050"/>
                <a:ext cx="136440" cy="2923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0" name="Ink 19">
                <a:extLst>
                  <a:ext uri="{FF2B5EF4-FFF2-40B4-BE49-F238E27FC236}">
                    <a16:creationId xmlns:a16="http://schemas.microsoft.com/office/drawing/2014/main" id="{926E8D03-68EF-43D2-821D-EDF0FAAB6D78}"/>
                  </a:ext>
                </a:extLst>
              </p14:cNvPr>
              <p14:cNvContentPartPr/>
              <p14:nvPr/>
            </p14:nvContentPartPr>
            <p14:xfrm>
              <a:off x="8226650" y="1445490"/>
              <a:ext cx="95760" cy="483840"/>
            </p14:xfrm>
          </p:contentPart>
        </mc:Choice>
        <mc:Fallback xmlns="">
          <p:pic>
            <p:nvPicPr>
              <p:cNvPr id="20" name="Ink 19">
                <a:extLst>
                  <a:ext uri="{FF2B5EF4-FFF2-40B4-BE49-F238E27FC236}">
                    <a16:creationId xmlns:a16="http://schemas.microsoft.com/office/drawing/2014/main" id="{926E8D03-68EF-43D2-821D-EDF0FAAB6D78}"/>
                  </a:ext>
                </a:extLst>
              </p:cNvPr>
              <p:cNvPicPr/>
              <p:nvPr/>
            </p:nvPicPr>
            <p:blipFill>
              <a:blip r:embed="rId25"/>
              <a:stretch>
                <a:fillRect/>
              </a:stretch>
            </p:blipFill>
            <p:spPr>
              <a:xfrm>
                <a:off x="8217290" y="1436130"/>
                <a:ext cx="114480" cy="5025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1" name="Ink 20">
                <a:extLst>
                  <a:ext uri="{FF2B5EF4-FFF2-40B4-BE49-F238E27FC236}">
                    <a16:creationId xmlns:a16="http://schemas.microsoft.com/office/drawing/2014/main" id="{69D33C63-35F1-41BC-9416-7D31B1462C0C}"/>
                  </a:ext>
                </a:extLst>
              </p14:cNvPr>
              <p14:cNvContentPartPr/>
              <p14:nvPr/>
            </p14:nvContentPartPr>
            <p14:xfrm>
              <a:off x="7550210" y="1415610"/>
              <a:ext cx="168840" cy="550800"/>
            </p14:xfrm>
          </p:contentPart>
        </mc:Choice>
        <mc:Fallback xmlns="">
          <p:pic>
            <p:nvPicPr>
              <p:cNvPr id="21" name="Ink 20">
                <a:extLst>
                  <a:ext uri="{FF2B5EF4-FFF2-40B4-BE49-F238E27FC236}">
                    <a16:creationId xmlns:a16="http://schemas.microsoft.com/office/drawing/2014/main" id="{69D33C63-35F1-41BC-9416-7D31B1462C0C}"/>
                  </a:ext>
                </a:extLst>
              </p:cNvPr>
              <p:cNvPicPr/>
              <p:nvPr/>
            </p:nvPicPr>
            <p:blipFill>
              <a:blip r:embed="rId27"/>
              <a:stretch>
                <a:fillRect/>
              </a:stretch>
            </p:blipFill>
            <p:spPr>
              <a:xfrm>
                <a:off x="7540850" y="1406250"/>
                <a:ext cx="187560" cy="5695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2" name="Ink 21">
                <a:extLst>
                  <a:ext uri="{FF2B5EF4-FFF2-40B4-BE49-F238E27FC236}">
                    <a16:creationId xmlns:a16="http://schemas.microsoft.com/office/drawing/2014/main" id="{8F728247-D58E-40DD-AAEB-15A0C975221F}"/>
                  </a:ext>
                </a:extLst>
              </p14:cNvPr>
              <p14:cNvContentPartPr/>
              <p14:nvPr/>
            </p14:nvContentPartPr>
            <p14:xfrm>
              <a:off x="9127370" y="1769850"/>
              <a:ext cx="135720" cy="154080"/>
            </p14:xfrm>
          </p:contentPart>
        </mc:Choice>
        <mc:Fallback xmlns="">
          <p:pic>
            <p:nvPicPr>
              <p:cNvPr id="22" name="Ink 21">
                <a:extLst>
                  <a:ext uri="{FF2B5EF4-FFF2-40B4-BE49-F238E27FC236}">
                    <a16:creationId xmlns:a16="http://schemas.microsoft.com/office/drawing/2014/main" id="{8F728247-D58E-40DD-AAEB-15A0C975221F}"/>
                  </a:ext>
                </a:extLst>
              </p:cNvPr>
              <p:cNvPicPr/>
              <p:nvPr/>
            </p:nvPicPr>
            <p:blipFill>
              <a:blip r:embed="rId29"/>
              <a:stretch>
                <a:fillRect/>
              </a:stretch>
            </p:blipFill>
            <p:spPr>
              <a:xfrm>
                <a:off x="9118010" y="1760490"/>
                <a:ext cx="154440" cy="1728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3" name="Ink 22">
                <a:extLst>
                  <a:ext uri="{FF2B5EF4-FFF2-40B4-BE49-F238E27FC236}">
                    <a16:creationId xmlns:a16="http://schemas.microsoft.com/office/drawing/2014/main" id="{7D8BD2EB-D34F-4AFD-9607-846F88016558}"/>
                  </a:ext>
                </a:extLst>
              </p14:cNvPr>
              <p14:cNvContentPartPr/>
              <p14:nvPr/>
            </p14:nvContentPartPr>
            <p14:xfrm>
              <a:off x="9350930" y="1764450"/>
              <a:ext cx="114480" cy="152640"/>
            </p14:xfrm>
          </p:contentPart>
        </mc:Choice>
        <mc:Fallback xmlns="">
          <p:pic>
            <p:nvPicPr>
              <p:cNvPr id="23" name="Ink 22">
                <a:extLst>
                  <a:ext uri="{FF2B5EF4-FFF2-40B4-BE49-F238E27FC236}">
                    <a16:creationId xmlns:a16="http://schemas.microsoft.com/office/drawing/2014/main" id="{7D8BD2EB-D34F-4AFD-9607-846F88016558}"/>
                  </a:ext>
                </a:extLst>
              </p:cNvPr>
              <p:cNvPicPr/>
              <p:nvPr/>
            </p:nvPicPr>
            <p:blipFill>
              <a:blip r:embed="rId31"/>
              <a:stretch>
                <a:fillRect/>
              </a:stretch>
            </p:blipFill>
            <p:spPr>
              <a:xfrm>
                <a:off x="9341570" y="1755090"/>
                <a:ext cx="133200" cy="1713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4" name="Ink 23">
                <a:extLst>
                  <a:ext uri="{FF2B5EF4-FFF2-40B4-BE49-F238E27FC236}">
                    <a16:creationId xmlns:a16="http://schemas.microsoft.com/office/drawing/2014/main" id="{633D315A-844E-48A0-9005-16E016B2C8CA}"/>
                  </a:ext>
                </a:extLst>
              </p14:cNvPr>
              <p14:cNvContentPartPr/>
              <p14:nvPr/>
            </p14:nvContentPartPr>
            <p14:xfrm>
              <a:off x="9562250" y="1796850"/>
              <a:ext cx="72000" cy="144720"/>
            </p14:xfrm>
          </p:contentPart>
        </mc:Choice>
        <mc:Fallback xmlns="">
          <p:pic>
            <p:nvPicPr>
              <p:cNvPr id="24" name="Ink 23">
                <a:extLst>
                  <a:ext uri="{FF2B5EF4-FFF2-40B4-BE49-F238E27FC236}">
                    <a16:creationId xmlns:a16="http://schemas.microsoft.com/office/drawing/2014/main" id="{633D315A-844E-48A0-9005-16E016B2C8CA}"/>
                  </a:ext>
                </a:extLst>
              </p:cNvPr>
              <p:cNvPicPr/>
              <p:nvPr/>
            </p:nvPicPr>
            <p:blipFill>
              <a:blip r:embed="rId33"/>
              <a:stretch>
                <a:fillRect/>
              </a:stretch>
            </p:blipFill>
            <p:spPr>
              <a:xfrm>
                <a:off x="9552890" y="1787490"/>
                <a:ext cx="9072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5" name="Ink 24">
                <a:extLst>
                  <a:ext uri="{FF2B5EF4-FFF2-40B4-BE49-F238E27FC236}">
                    <a16:creationId xmlns:a16="http://schemas.microsoft.com/office/drawing/2014/main" id="{83FCB12A-F02B-4AE6-B229-35C43FF8C85B}"/>
                  </a:ext>
                </a:extLst>
              </p14:cNvPr>
              <p14:cNvContentPartPr/>
              <p14:nvPr/>
            </p14:nvContentPartPr>
            <p14:xfrm>
              <a:off x="10185050" y="1734930"/>
              <a:ext cx="163440" cy="157320"/>
            </p14:xfrm>
          </p:contentPart>
        </mc:Choice>
        <mc:Fallback xmlns="">
          <p:pic>
            <p:nvPicPr>
              <p:cNvPr id="25" name="Ink 24">
                <a:extLst>
                  <a:ext uri="{FF2B5EF4-FFF2-40B4-BE49-F238E27FC236}">
                    <a16:creationId xmlns:a16="http://schemas.microsoft.com/office/drawing/2014/main" id="{83FCB12A-F02B-4AE6-B229-35C43FF8C85B}"/>
                  </a:ext>
                </a:extLst>
              </p:cNvPr>
              <p:cNvPicPr/>
              <p:nvPr/>
            </p:nvPicPr>
            <p:blipFill>
              <a:blip r:embed="rId35"/>
              <a:stretch>
                <a:fillRect/>
              </a:stretch>
            </p:blipFill>
            <p:spPr>
              <a:xfrm>
                <a:off x="10175690" y="1725570"/>
                <a:ext cx="182160" cy="17604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6" name="Ink 25">
                <a:extLst>
                  <a:ext uri="{FF2B5EF4-FFF2-40B4-BE49-F238E27FC236}">
                    <a16:creationId xmlns:a16="http://schemas.microsoft.com/office/drawing/2014/main" id="{49826B8A-AD8D-4606-A8E5-454A844EB117}"/>
                  </a:ext>
                </a:extLst>
              </p14:cNvPr>
              <p14:cNvContentPartPr/>
              <p14:nvPr/>
            </p14:nvContentPartPr>
            <p14:xfrm>
              <a:off x="10429490" y="1748610"/>
              <a:ext cx="87840" cy="157680"/>
            </p14:xfrm>
          </p:contentPart>
        </mc:Choice>
        <mc:Fallback xmlns="">
          <p:pic>
            <p:nvPicPr>
              <p:cNvPr id="26" name="Ink 25">
                <a:extLst>
                  <a:ext uri="{FF2B5EF4-FFF2-40B4-BE49-F238E27FC236}">
                    <a16:creationId xmlns:a16="http://schemas.microsoft.com/office/drawing/2014/main" id="{49826B8A-AD8D-4606-A8E5-454A844EB117}"/>
                  </a:ext>
                </a:extLst>
              </p:cNvPr>
              <p:cNvPicPr/>
              <p:nvPr/>
            </p:nvPicPr>
            <p:blipFill>
              <a:blip r:embed="rId37"/>
              <a:stretch>
                <a:fillRect/>
              </a:stretch>
            </p:blipFill>
            <p:spPr>
              <a:xfrm>
                <a:off x="10420130" y="1739250"/>
                <a:ext cx="10656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7" name="Ink 26">
                <a:extLst>
                  <a:ext uri="{FF2B5EF4-FFF2-40B4-BE49-F238E27FC236}">
                    <a16:creationId xmlns:a16="http://schemas.microsoft.com/office/drawing/2014/main" id="{4F3AF172-2E6A-4D36-A8B1-9937A3C69565}"/>
                  </a:ext>
                </a:extLst>
              </p14:cNvPr>
              <p14:cNvContentPartPr/>
              <p14:nvPr/>
            </p14:nvContentPartPr>
            <p14:xfrm>
              <a:off x="10675010" y="1713690"/>
              <a:ext cx="54720" cy="254520"/>
            </p14:xfrm>
          </p:contentPart>
        </mc:Choice>
        <mc:Fallback xmlns="">
          <p:pic>
            <p:nvPicPr>
              <p:cNvPr id="27" name="Ink 26">
                <a:extLst>
                  <a:ext uri="{FF2B5EF4-FFF2-40B4-BE49-F238E27FC236}">
                    <a16:creationId xmlns:a16="http://schemas.microsoft.com/office/drawing/2014/main" id="{4F3AF172-2E6A-4D36-A8B1-9937A3C69565}"/>
                  </a:ext>
                </a:extLst>
              </p:cNvPr>
              <p:cNvPicPr/>
              <p:nvPr/>
            </p:nvPicPr>
            <p:blipFill>
              <a:blip r:embed="rId39"/>
              <a:stretch>
                <a:fillRect/>
              </a:stretch>
            </p:blipFill>
            <p:spPr>
              <a:xfrm>
                <a:off x="10665650" y="1704330"/>
                <a:ext cx="73440" cy="27324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8" name="Ink 27">
                <a:extLst>
                  <a:ext uri="{FF2B5EF4-FFF2-40B4-BE49-F238E27FC236}">
                    <a16:creationId xmlns:a16="http://schemas.microsoft.com/office/drawing/2014/main" id="{B60CE246-CC90-4871-9616-D7FFE9DE6C77}"/>
                  </a:ext>
                </a:extLst>
              </p14:cNvPr>
              <p14:cNvContentPartPr/>
              <p14:nvPr/>
            </p14:nvContentPartPr>
            <p14:xfrm>
              <a:off x="10874090" y="1809090"/>
              <a:ext cx="10080" cy="77760"/>
            </p14:xfrm>
          </p:contentPart>
        </mc:Choice>
        <mc:Fallback xmlns="">
          <p:pic>
            <p:nvPicPr>
              <p:cNvPr id="28" name="Ink 27">
                <a:extLst>
                  <a:ext uri="{FF2B5EF4-FFF2-40B4-BE49-F238E27FC236}">
                    <a16:creationId xmlns:a16="http://schemas.microsoft.com/office/drawing/2014/main" id="{B60CE246-CC90-4871-9616-D7FFE9DE6C77}"/>
                  </a:ext>
                </a:extLst>
              </p:cNvPr>
              <p:cNvPicPr/>
              <p:nvPr/>
            </p:nvPicPr>
            <p:blipFill>
              <a:blip r:embed="rId41"/>
              <a:stretch>
                <a:fillRect/>
              </a:stretch>
            </p:blipFill>
            <p:spPr>
              <a:xfrm>
                <a:off x="10864730" y="1799730"/>
                <a:ext cx="28800" cy="9648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9" name="Ink 28">
                <a:extLst>
                  <a:ext uri="{FF2B5EF4-FFF2-40B4-BE49-F238E27FC236}">
                    <a16:creationId xmlns:a16="http://schemas.microsoft.com/office/drawing/2014/main" id="{2454E4C8-3660-4F0D-A992-4943E505D470}"/>
                  </a:ext>
                </a:extLst>
              </p14:cNvPr>
              <p14:cNvContentPartPr/>
              <p14:nvPr/>
            </p14:nvContentPartPr>
            <p14:xfrm>
              <a:off x="10966970" y="1784250"/>
              <a:ext cx="70200" cy="147240"/>
            </p14:xfrm>
          </p:contentPart>
        </mc:Choice>
        <mc:Fallback xmlns="">
          <p:pic>
            <p:nvPicPr>
              <p:cNvPr id="29" name="Ink 28">
                <a:extLst>
                  <a:ext uri="{FF2B5EF4-FFF2-40B4-BE49-F238E27FC236}">
                    <a16:creationId xmlns:a16="http://schemas.microsoft.com/office/drawing/2014/main" id="{2454E4C8-3660-4F0D-A992-4943E505D470}"/>
                  </a:ext>
                </a:extLst>
              </p:cNvPr>
              <p:cNvPicPr/>
              <p:nvPr/>
            </p:nvPicPr>
            <p:blipFill>
              <a:blip r:embed="rId43"/>
              <a:stretch>
                <a:fillRect/>
              </a:stretch>
            </p:blipFill>
            <p:spPr>
              <a:xfrm>
                <a:off x="10957610" y="1774890"/>
                <a:ext cx="88920" cy="1659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0" name="Ink 29">
                <a:extLst>
                  <a:ext uri="{FF2B5EF4-FFF2-40B4-BE49-F238E27FC236}">
                    <a16:creationId xmlns:a16="http://schemas.microsoft.com/office/drawing/2014/main" id="{40EFC887-4D64-46F5-9B49-8B96267A89B1}"/>
                  </a:ext>
                </a:extLst>
              </p14:cNvPr>
              <p14:cNvContentPartPr/>
              <p14:nvPr/>
            </p14:nvContentPartPr>
            <p14:xfrm>
              <a:off x="11164970" y="1747170"/>
              <a:ext cx="50760" cy="214560"/>
            </p14:xfrm>
          </p:contentPart>
        </mc:Choice>
        <mc:Fallback xmlns="">
          <p:pic>
            <p:nvPicPr>
              <p:cNvPr id="30" name="Ink 29">
                <a:extLst>
                  <a:ext uri="{FF2B5EF4-FFF2-40B4-BE49-F238E27FC236}">
                    <a16:creationId xmlns:a16="http://schemas.microsoft.com/office/drawing/2014/main" id="{40EFC887-4D64-46F5-9B49-8B96267A89B1}"/>
                  </a:ext>
                </a:extLst>
              </p:cNvPr>
              <p:cNvPicPr/>
              <p:nvPr/>
            </p:nvPicPr>
            <p:blipFill>
              <a:blip r:embed="rId45"/>
              <a:stretch>
                <a:fillRect/>
              </a:stretch>
            </p:blipFill>
            <p:spPr>
              <a:xfrm>
                <a:off x="11155610" y="1737810"/>
                <a:ext cx="69480" cy="23328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1" name="Ink 30">
                <a:extLst>
                  <a:ext uri="{FF2B5EF4-FFF2-40B4-BE49-F238E27FC236}">
                    <a16:creationId xmlns:a16="http://schemas.microsoft.com/office/drawing/2014/main" id="{6E42425F-A34F-42D3-8568-DAE5081D448D}"/>
                  </a:ext>
                </a:extLst>
              </p14:cNvPr>
              <p14:cNvContentPartPr/>
              <p14:nvPr/>
            </p14:nvContentPartPr>
            <p14:xfrm>
              <a:off x="10907570" y="1636290"/>
              <a:ext cx="2520" cy="10800"/>
            </p14:xfrm>
          </p:contentPart>
        </mc:Choice>
        <mc:Fallback xmlns="">
          <p:pic>
            <p:nvPicPr>
              <p:cNvPr id="31" name="Ink 30">
                <a:extLst>
                  <a:ext uri="{FF2B5EF4-FFF2-40B4-BE49-F238E27FC236}">
                    <a16:creationId xmlns:a16="http://schemas.microsoft.com/office/drawing/2014/main" id="{6E42425F-A34F-42D3-8568-DAE5081D448D}"/>
                  </a:ext>
                </a:extLst>
              </p:cNvPr>
              <p:cNvPicPr/>
              <p:nvPr/>
            </p:nvPicPr>
            <p:blipFill>
              <a:blip r:embed="rId47"/>
              <a:stretch>
                <a:fillRect/>
              </a:stretch>
            </p:blipFill>
            <p:spPr>
              <a:xfrm>
                <a:off x="10898210" y="1626930"/>
                <a:ext cx="2124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4" name="Ink 33">
                <a:extLst>
                  <a:ext uri="{FF2B5EF4-FFF2-40B4-BE49-F238E27FC236}">
                    <a16:creationId xmlns:a16="http://schemas.microsoft.com/office/drawing/2014/main" id="{74375B92-4295-4289-B210-57EFEC0D4D09}"/>
                  </a:ext>
                </a:extLst>
              </p14:cNvPr>
              <p14:cNvContentPartPr/>
              <p14:nvPr/>
            </p14:nvContentPartPr>
            <p14:xfrm>
              <a:off x="6639410" y="2449170"/>
              <a:ext cx="121320" cy="106200"/>
            </p14:xfrm>
          </p:contentPart>
        </mc:Choice>
        <mc:Fallback xmlns="">
          <p:pic>
            <p:nvPicPr>
              <p:cNvPr id="34" name="Ink 33">
                <a:extLst>
                  <a:ext uri="{FF2B5EF4-FFF2-40B4-BE49-F238E27FC236}">
                    <a16:creationId xmlns:a16="http://schemas.microsoft.com/office/drawing/2014/main" id="{74375B92-4295-4289-B210-57EFEC0D4D09}"/>
                  </a:ext>
                </a:extLst>
              </p:cNvPr>
              <p:cNvPicPr/>
              <p:nvPr/>
            </p:nvPicPr>
            <p:blipFill>
              <a:blip r:embed="rId49"/>
              <a:stretch>
                <a:fillRect/>
              </a:stretch>
            </p:blipFill>
            <p:spPr>
              <a:xfrm>
                <a:off x="6630050" y="2439810"/>
                <a:ext cx="140040" cy="12492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7" name="Ink 36">
                <a:extLst>
                  <a:ext uri="{FF2B5EF4-FFF2-40B4-BE49-F238E27FC236}">
                    <a16:creationId xmlns:a16="http://schemas.microsoft.com/office/drawing/2014/main" id="{38832ECC-1A97-4159-A1F1-4BBC264CC543}"/>
                  </a:ext>
                </a:extLst>
              </p14:cNvPr>
              <p14:cNvContentPartPr/>
              <p14:nvPr/>
            </p14:nvContentPartPr>
            <p14:xfrm>
              <a:off x="7160330" y="2253690"/>
              <a:ext cx="217800" cy="351360"/>
            </p14:xfrm>
          </p:contentPart>
        </mc:Choice>
        <mc:Fallback xmlns="">
          <p:pic>
            <p:nvPicPr>
              <p:cNvPr id="37" name="Ink 36">
                <a:extLst>
                  <a:ext uri="{FF2B5EF4-FFF2-40B4-BE49-F238E27FC236}">
                    <a16:creationId xmlns:a16="http://schemas.microsoft.com/office/drawing/2014/main" id="{38832ECC-1A97-4159-A1F1-4BBC264CC543}"/>
                  </a:ext>
                </a:extLst>
              </p:cNvPr>
              <p:cNvPicPr/>
              <p:nvPr/>
            </p:nvPicPr>
            <p:blipFill>
              <a:blip r:embed="rId51"/>
              <a:stretch>
                <a:fillRect/>
              </a:stretch>
            </p:blipFill>
            <p:spPr>
              <a:xfrm>
                <a:off x="7150970" y="2244330"/>
                <a:ext cx="236520" cy="37008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8" name="Ink 37">
                <a:extLst>
                  <a:ext uri="{FF2B5EF4-FFF2-40B4-BE49-F238E27FC236}">
                    <a16:creationId xmlns:a16="http://schemas.microsoft.com/office/drawing/2014/main" id="{90EBD900-AF1B-4D5A-B3D8-338BBF6ABB84}"/>
                  </a:ext>
                </a:extLst>
              </p14:cNvPr>
              <p14:cNvContentPartPr/>
              <p14:nvPr/>
            </p14:nvContentPartPr>
            <p14:xfrm>
              <a:off x="6367610" y="2054250"/>
              <a:ext cx="200520" cy="563040"/>
            </p14:xfrm>
          </p:contentPart>
        </mc:Choice>
        <mc:Fallback xmlns="">
          <p:pic>
            <p:nvPicPr>
              <p:cNvPr id="38" name="Ink 37">
                <a:extLst>
                  <a:ext uri="{FF2B5EF4-FFF2-40B4-BE49-F238E27FC236}">
                    <a16:creationId xmlns:a16="http://schemas.microsoft.com/office/drawing/2014/main" id="{90EBD900-AF1B-4D5A-B3D8-338BBF6ABB84}"/>
                  </a:ext>
                </a:extLst>
              </p:cNvPr>
              <p:cNvPicPr/>
              <p:nvPr/>
            </p:nvPicPr>
            <p:blipFill>
              <a:blip r:embed="rId53"/>
              <a:stretch>
                <a:fillRect/>
              </a:stretch>
            </p:blipFill>
            <p:spPr>
              <a:xfrm>
                <a:off x="6358250" y="2044890"/>
                <a:ext cx="219240" cy="58176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9" name="Ink 38">
                <a:extLst>
                  <a:ext uri="{FF2B5EF4-FFF2-40B4-BE49-F238E27FC236}">
                    <a16:creationId xmlns:a16="http://schemas.microsoft.com/office/drawing/2014/main" id="{E79395EE-5B83-47A3-BFCB-1EE480473F60}"/>
                  </a:ext>
                </a:extLst>
              </p14:cNvPr>
              <p14:cNvContentPartPr/>
              <p14:nvPr/>
            </p14:nvContentPartPr>
            <p14:xfrm>
              <a:off x="7453010" y="2385450"/>
              <a:ext cx="137160" cy="152280"/>
            </p14:xfrm>
          </p:contentPart>
        </mc:Choice>
        <mc:Fallback xmlns="">
          <p:pic>
            <p:nvPicPr>
              <p:cNvPr id="39" name="Ink 38">
                <a:extLst>
                  <a:ext uri="{FF2B5EF4-FFF2-40B4-BE49-F238E27FC236}">
                    <a16:creationId xmlns:a16="http://schemas.microsoft.com/office/drawing/2014/main" id="{E79395EE-5B83-47A3-BFCB-1EE480473F60}"/>
                  </a:ext>
                </a:extLst>
              </p:cNvPr>
              <p:cNvPicPr/>
              <p:nvPr/>
            </p:nvPicPr>
            <p:blipFill>
              <a:blip r:embed="rId55"/>
              <a:stretch>
                <a:fillRect/>
              </a:stretch>
            </p:blipFill>
            <p:spPr>
              <a:xfrm>
                <a:off x="7443650" y="2376090"/>
                <a:ext cx="15588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44" name="Ink 43">
                <a:extLst>
                  <a:ext uri="{FF2B5EF4-FFF2-40B4-BE49-F238E27FC236}">
                    <a16:creationId xmlns:a16="http://schemas.microsoft.com/office/drawing/2014/main" id="{627FF49B-80B8-4508-8793-1FAF215186A7}"/>
                  </a:ext>
                </a:extLst>
              </p14:cNvPr>
              <p14:cNvContentPartPr/>
              <p14:nvPr/>
            </p14:nvContentPartPr>
            <p14:xfrm>
              <a:off x="7655330" y="2384370"/>
              <a:ext cx="530280" cy="183600"/>
            </p14:xfrm>
          </p:contentPart>
        </mc:Choice>
        <mc:Fallback xmlns="">
          <p:pic>
            <p:nvPicPr>
              <p:cNvPr id="44" name="Ink 43">
                <a:extLst>
                  <a:ext uri="{FF2B5EF4-FFF2-40B4-BE49-F238E27FC236}">
                    <a16:creationId xmlns:a16="http://schemas.microsoft.com/office/drawing/2014/main" id="{627FF49B-80B8-4508-8793-1FAF215186A7}"/>
                  </a:ext>
                </a:extLst>
              </p:cNvPr>
              <p:cNvPicPr/>
              <p:nvPr/>
            </p:nvPicPr>
            <p:blipFill>
              <a:blip r:embed="rId57"/>
              <a:stretch>
                <a:fillRect/>
              </a:stretch>
            </p:blipFill>
            <p:spPr>
              <a:xfrm>
                <a:off x="7645970" y="2375010"/>
                <a:ext cx="549000" cy="20232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45" name="Ink 44">
                <a:extLst>
                  <a:ext uri="{FF2B5EF4-FFF2-40B4-BE49-F238E27FC236}">
                    <a16:creationId xmlns:a16="http://schemas.microsoft.com/office/drawing/2014/main" id="{8EFF81CE-2D80-4108-923B-CAFE3FC904D5}"/>
                  </a:ext>
                </a:extLst>
              </p14:cNvPr>
              <p14:cNvContentPartPr/>
              <p14:nvPr/>
            </p14:nvContentPartPr>
            <p14:xfrm>
              <a:off x="8268410" y="2459970"/>
              <a:ext cx="123480" cy="115560"/>
            </p14:xfrm>
          </p:contentPart>
        </mc:Choice>
        <mc:Fallback xmlns="">
          <p:pic>
            <p:nvPicPr>
              <p:cNvPr id="45" name="Ink 44">
                <a:extLst>
                  <a:ext uri="{FF2B5EF4-FFF2-40B4-BE49-F238E27FC236}">
                    <a16:creationId xmlns:a16="http://schemas.microsoft.com/office/drawing/2014/main" id="{8EFF81CE-2D80-4108-923B-CAFE3FC904D5}"/>
                  </a:ext>
                </a:extLst>
              </p:cNvPr>
              <p:cNvPicPr/>
              <p:nvPr/>
            </p:nvPicPr>
            <p:blipFill>
              <a:blip r:embed="rId59"/>
              <a:stretch>
                <a:fillRect/>
              </a:stretch>
            </p:blipFill>
            <p:spPr>
              <a:xfrm>
                <a:off x="8259050" y="2450610"/>
                <a:ext cx="142200" cy="13428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48" name="Ink 47">
                <a:extLst>
                  <a:ext uri="{FF2B5EF4-FFF2-40B4-BE49-F238E27FC236}">
                    <a16:creationId xmlns:a16="http://schemas.microsoft.com/office/drawing/2014/main" id="{AD26673F-A229-4E61-95D3-316920B2D02E}"/>
                  </a:ext>
                </a:extLst>
              </p14:cNvPr>
              <p14:cNvContentPartPr/>
              <p14:nvPr/>
            </p14:nvContentPartPr>
            <p14:xfrm>
              <a:off x="8702930" y="2463210"/>
              <a:ext cx="81720" cy="113400"/>
            </p14:xfrm>
          </p:contentPart>
        </mc:Choice>
        <mc:Fallback xmlns="">
          <p:pic>
            <p:nvPicPr>
              <p:cNvPr id="48" name="Ink 47">
                <a:extLst>
                  <a:ext uri="{FF2B5EF4-FFF2-40B4-BE49-F238E27FC236}">
                    <a16:creationId xmlns:a16="http://schemas.microsoft.com/office/drawing/2014/main" id="{AD26673F-A229-4E61-95D3-316920B2D02E}"/>
                  </a:ext>
                </a:extLst>
              </p:cNvPr>
              <p:cNvPicPr/>
              <p:nvPr/>
            </p:nvPicPr>
            <p:blipFill>
              <a:blip r:embed="rId61"/>
              <a:stretch>
                <a:fillRect/>
              </a:stretch>
            </p:blipFill>
            <p:spPr>
              <a:xfrm>
                <a:off x="8693570" y="2453850"/>
                <a:ext cx="100440" cy="13212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49" name="Ink 48">
                <a:extLst>
                  <a:ext uri="{FF2B5EF4-FFF2-40B4-BE49-F238E27FC236}">
                    <a16:creationId xmlns:a16="http://schemas.microsoft.com/office/drawing/2014/main" id="{D4E85683-3093-4903-BC47-B06C5B4E932D}"/>
                  </a:ext>
                </a:extLst>
              </p14:cNvPr>
              <p14:cNvContentPartPr/>
              <p14:nvPr/>
            </p14:nvContentPartPr>
            <p14:xfrm>
              <a:off x="8873570" y="2394810"/>
              <a:ext cx="139320" cy="183600"/>
            </p14:xfrm>
          </p:contentPart>
        </mc:Choice>
        <mc:Fallback xmlns="">
          <p:pic>
            <p:nvPicPr>
              <p:cNvPr id="49" name="Ink 48">
                <a:extLst>
                  <a:ext uri="{FF2B5EF4-FFF2-40B4-BE49-F238E27FC236}">
                    <a16:creationId xmlns:a16="http://schemas.microsoft.com/office/drawing/2014/main" id="{D4E85683-3093-4903-BC47-B06C5B4E932D}"/>
                  </a:ext>
                </a:extLst>
              </p:cNvPr>
              <p:cNvPicPr/>
              <p:nvPr/>
            </p:nvPicPr>
            <p:blipFill>
              <a:blip r:embed="rId63"/>
              <a:stretch>
                <a:fillRect/>
              </a:stretch>
            </p:blipFill>
            <p:spPr>
              <a:xfrm>
                <a:off x="8864210" y="2385450"/>
                <a:ext cx="158040" cy="20232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50" name="Ink 49">
                <a:extLst>
                  <a:ext uri="{FF2B5EF4-FFF2-40B4-BE49-F238E27FC236}">
                    <a16:creationId xmlns:a16="http://schemas.microsoft.com/office/drawing/2014/main" id="{677BD508-4BD2-4FED-A3D9-99BEFE38B94B}"/>
                  </a:ext>
                </a:extLst>
              </p14:cNvPr>
              <p14:cNvContentPartPr/>
              <p14:nvPr/>
            </p14:nvContentPartPr>
            <p14:xfrm>
              <a:off x="9121610" y="2503890"/>
              <a:ext cx="360" cy="132840"/>
            </p14:xfrm>
          </p:contentPart>
        </mc:Choice>
        <mc:Fallback xmlns="">
          <p:pic>
            <p:nvPicPr>
              <p:cNvPr id="50" name="Ink 49">
                <a:extLst>
                  <a:ext uri="{FF2B5EF4-FFF2-40B4-BE49-F238E27FC236}">
                    <a16:creationId xmlns:a16="http://schemas.microsoft.com/office/drawing/2014/main" id="{677BD508-4BD2-4FED-A3D9-99BEFE38B94B}"/>
                  </a:ext>
                </a:extLst>
              </p:cNvPr>
              <p:cNvPicPr/>
              <p:nvPr/>
            </p:nvPicPr>
            <p:blipFill>
              <a:blip r:embed="rId65"/>
              <a:stretch>
                <a:fillRect/>
              </a:stretch>
            </p:blipFill>
            <p:spPr>
              <a:xfrm>
                <a:off x="9112250" y="2494530"/>
                <a:ext cx="19080" cy="15156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51" name="Ink 50">
                <a:extLst>
                  <a:ext uri="{FF2B5EF4-FFF2-40B4-BE49-F238E27FC236}">
                    <a16:creationId xmlns:a16="http://schemas.microsoft.com/office/drawing/2014/main" id="{01855AFF-DC45-4A2B-BBA1-7E29283905E7}"/>
                  </a:ext>
                </a:extLst>
              </p14:cNvPr>
              <p14:cNvContentPartPr/>
              <p14:nvPr/>
            </p14:nvContentPartPr>
            <p14:xfrm>
              <a:off x="9117650" y="2306250"/>
              <a:ext cx="4320" cy="14760"/>
            </p14:xfrm>
          </p:contentPart>
        </mc:Choice>
        <mc:Fallback xmlns="">
          <p:pic>
            <p:nvPicPr>
              <p:cNvPr id="51" name="Ink 50">
                <a:extLst>
                  <a:ext uri="{FF2B5EF4-FFF2-40B4-BE49-F238E27FC236}">
                    <a16:creationId xmlns:a16="http://schemas.microsoft.com/office/drawing/2014/main" id="{01855AFF-DC45-4A2B-BBA1-7E29283905E7}"/>
                  </a:ext>
                </a:extLst>
              </p:cNvPr>
              <p:cNvPicPr/>
              <p:nvPr/>
            </p:nvPicPr>
            <p:blipFill>
              <a:blip r:embed="rId67"/>
              <a:stretch>
                <a:fillRect/>
              </a:stretch>
            </p:blipFill>
            <p:spPr>
              <a:xfrm>
                <a:off x="9108290" y="2296890"/>
                <a:ext cx="23040" cy="3348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54" name="Ink 53">
                <a:extLst>
                  <a:ext uri="{FF2B5EF4-FFF2-40B4-BE49-F238E27FC236}">
                    <a16:creationId xmlns:a16="http://schemas.microsoft.com/office/drawing/2014/main" id="{41FE5C92-877E-4893-931A-D2E5385EDD49}"/>
                  </a:ext>
                </a:extLst>
              </p14:cNvPr>
              <p14:cNvContentPartPr/>
              <p14:nvPr/>
            </p14:nvContentPartPr>
            <p14:xfrm>
              <a:off x="9574130" y="2523330"/>
              <a:ext cx="97560" cy="132120"/>
            </p14:xfrm>
          </p:contentPart>
        </mc:Choice>
        <mc:Fallback xmlns="">
          <p:pic>
            <p:nvPicPr>
              <p:cNvPr id="54" name="Ink 53">
                <a:extLst>
                  <a:ext uri="{FF2B5EF4-FFF2-40B4-BE49-F238E27FC236}">
                    <a16:creationId xmlns:a16="http://schemas.microsoft.com/office/drawing/2014/main" id="{41FE5C92-877E-4893-931A-D2E5385EDD49}"/>
                  </a:ext>
                </a:extLst>
              </p:cNvPr>
              <p:cNvPicPr/>
              <p:nvPr/>
            </p:nvPicPr>
            <p:blipFill>
              <a:blip r:embed="rId69"/>
              <a:stretch>
                <a:fillRect/>
              </a:stretch>
            </p:blipFill>
            <p:spPr>
              <a:xfrm>
                <a:off x="9564770" y="2513970"/>
                <a:ext cx="116280" cy="15084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55" name="Ink 54">
                <a:extLst>
                  <a:ext uri="{FF2B5EF4-FFF2-40B4-BE49-F238E27FC236}">
                    <a16:creationId xmlns:a16="http://schemas.microsoft.com/office/drawing/2014/main" id="{40518712-7BFC-4A50-BB67-7DB936BFBC8B}"/>
                  </a:ext>
                </a:extLst>
              </p14:cNvPr>
              <p14:cNvContentPartPr/>
              <p14:nvPr/>
            </p14:nvContentPartPr>
            <p14:xfrm>
              <a:off x="9844130" y="2604690"/>
              <a:ext cx="360" cy="16200"/>
            </p14:xfrm>
          </p:contentPart>
        </mc:Choice>
        <mc:Fallback xmlns="">
          <p:pic>
            <p:nvPicPr>
              <p:cNvPr id="55" name="Ink 54">
                <a:extLst>
                  <a:ext uri="{FF2B5EF4-FFF2-40B4-BE49-F238E27FC236}">
                    <a16:creationId xmlns:a16="http://schemas.microsoft.com/office/drawing/2014/main" id="{40518712-7BFC-4A50-BB67-7DB936BFBC8B}"/>
                  </a:ext>
                </a:extLst>
              </p:cNvPr>
              <p:cNvPicPr/>
              <p:nvPr/>
            </p:nvPicPr>
            <p:blipFill>
              <a:blip r:embed="rId71"/>
              <a:stretch>
                <a:fillRect/>
              </a:stretch>
            </p:blipFill>
            <p:spPr>
              <a:xfrm>
                <a:off x="9834770" y="2595330"/>
                <a:ext cx="19080"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56" name="Ink 55">
                <a:extLst>
                  <a:ext uri="{FF2B5EF4-FFF2-40B4-BE49-F238E27FC236}">
                    <a16:creationId xmlns:a16="http://schemas.microsoft.com/office/drawing/2014/main" id="{382F9765-CB96-4DA5-93C6-2E311C21F3ED}"/>
                  </a:ext>
                </a:extLst>
              </p14:cNvPr>
              <p14:cNvContentPartPr/>
              <p14:nvPr/>
            </p14:nvContentPartPr>
            <p14:xfrm>
              <a:off x="9885890" y="2183130"/>
              <a:ext cx="39960" cy="252360"/>
            </p14:xfrm>
          </p:contentPart>
        </mc:Choice>
        <mc:Fallback xmlns="">
          <p:pic>
            <p:nvPicPr>
              <p:cNvPr id="56" name="Ink 55">
                <a:extLst>
                  <a:ext uri="{FF2B5EF4-FFF2-40B4-BE49-F238E27FC236}">
                    <a16:creationId xmlns:a16="http://schemas.microsoft.com/office/drawing/2014/main" id="{382F9765-CB96-4DA5-93C6-2E311C21F3ED}"/>
                  </a:ext>
                </a:extLst>
              </p:cNvPr>
              <p:cNvPicPr/>
              <p:nvPr/>
            </p:nvPicPr>
            <p:blipFill>
              <a:blip r:embed="rId73"/>
              <a:stretch>
                <a:fillRect/>
              </a:stretch>
            </p:blipFill>
            <p:spPr>
              <a:xfrm>
                <a:off x="9876530" y="2173770"/>
                <a:ext cx="58680" cy="27108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57" name="Ink 56">
                <a:extLst>
                  <a:ext uri="{FF2B5EF4-FFF2-40B4-BE49-F238E27FC236}">
                    <a16:creationId xmlns:a16="http://schemas.microsoft.com/office/drawing/2014/main" id="{06CF3259-25E3-42A8-9CEC-75A8ADDC7A1A}"/>
                  </a:ext>
                </a:extLst>
              </p14:cNvPr>
              <p14:cNvContentPartPr/>
              <p14:nvPr/>
            </p14:nvContentPartPr>
            <p14:xfrm>
              <a:off x="9254810" y="2447730"/>
              <a:ext cx="182880" cy="194040"/>
            </p14:xfrm>
          </p:contentPart>
        </mc:Choice>
        <mc:Fallback xmlns="">
          <p:pic>
            <p:nvPicPr>
              <p:cNvPr id="57" name="Ink 56">
                <a:extLst>
                  <a:ext uri="{FF2B5EF4-FFF2-40B4-BE49-F238E27FC236}">
                    <a16:creationId xmlns:a16="http://schemas.microsoft.com/office/drawing/2014/main" id="{06CF3259-25E3-42A8-9CEC-75A8ADDC7A1A}"/>
                  </a:ext>
                </a:extLst>
              </p:cNvPr>
              <p:cNvPicPr/>
              <p:nvPr/>
            </p:nvPicPr>
            <p:blipFill>
              <a:blip r:embed="rId75"/>
              <a:stretch>
                <a:fillRect/>
              </a:stretch>
            </p:blipFill>
            <p:spPr>
              <a:xfrm>
                <a:off x="9245450" y="2438370"/>
                <a:ext cx="20160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58" name="Ink 57">
                <a:extLst>
                  <a:ext uri="{FF2B5EF4-FFF2-40B4-BE49-F238E27FC236}">
                    <a16:creationId xmlns:a16="http://schemas.microsoft.com/office/drawing/2014/main" id="{6C1B5DA0-0119-46F0-8D7A-8C59A686E498}"/>
                  </a:ext>
                </a:extLst>
              </p14:cNvPr>
              <p14:cNvContentPartPr/>
              <p14:nvPr/>
            </p14:nvContentPartPr>
            <p14:xfrm>
              <a:off x="8490890" y="2117610"/>
              <a:ext cx="123120" cy="416880"/>
            </p14:xfrm>
          </p:contentPart>
        </mc:Choice>
        <mc:Fallback xmlns="">
          <p:pic>
            <p:nvPicPr>
              <p:cNvPr id="58" name="Ink 57">
                <a:extLst>
                  <a:ext uri="{FF2B5EF4-FFF2-40B4-BE49-F238E27FC236}">
                    <a16:creationId xmlns:a16="http://schemas.microsoft.com/office/drawing/2014/main" id="{6C1B5DA0-0119-46F0-8D7A-8C59A686E498}"/>
                  </a:ext>
                </a:extLst>
              </p:cNvPr>
              <p:cNvPicPr/>
              <p:nvPr/>
            </p:nvPicPr>
            <p:blipFill>
              <a:blip r:embed="rId77"/>
              <a:stretch>
                <a:fillRect/>
              </a:stretch>
            </p:blipFill>
            <p:spPr>
              <a:xfrm>
                <a:off x="8481530" y="2108250"/>
                <a:ext cx="141840" cy="435600"/>
              </a:xfrm>
              <a:prstGeom prst="rect">
                <a:avLst/>
              </a:prstGeom>
            </p:spPr>
          </p:pic>
        </mc:Fallback>
      </mc:AlternateContent>
    </p:spTree>
    <p:extLst>
      <p:ext uri="{BB962C8B-B14F-4D97-AF65-F5344CB8AC3E}">
        <p14:creationId xmlns:p14="http://schemas.microsoft.com/office/powerpoint/2010/main" val="16703111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chemeClr val="bg1">
                    <a:lumMod val="50000"/>
                  </a:schemeClr>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chemeClr val="bg1">
                    <a:lumMod val="50000"/>
                  </a:schemeClr>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chemeClr val="bg1">
                    <a:lumMod val="50000"/>
                  </a:schemeClr>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11" name="Right Arrow 10"/>
          <p:cNvSpPr/>
          <p:nvPr/>
        </p:nvSpPr>
        <p:spPr>
          <a:xfrm>
            <a:off x="-1737" y="5250426"/>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graphicFrame>
        <p:nvGraphicFramePr>
          <p:cNvPr id="5" name="Diagram 4"/>
          <p:cNvGraphicFramePr/>
          <p:nvPr>
            <p:extLst>
              <p:ext uri="{D42A27DB-BD31-4B8C-83A1-F6EECF244321}">
                <p14:modId xmlns:p14="http://schemas.microsoft.com/office/powerpoint/2010/main" val="2531001220"/>
              </p:ext>
            </p:extLst>
          </p:nvPr>
        </p:nvGraphicFramePr>
        <p:xfrm>
          <a:off x="4064000" y="987425"/>
          <a:ext cx="7928708" cy="568300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7574371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https://i.makeagif.com/media/12-19-2017/PpTx59.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30175" y="0"/>
            <a:ext cx="1222217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40378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a:solidFill>
                  <a:srgbClr val="FD7D00"/>
                </a:solidFill>
                <a:latin typeface="Corbel" panose="020B0503020204020204" pitchFamily="34" charset="0"/>
              </a:rPr>
              <a:t>Types of Tests</a:t>
            </a:r>
            <a:endParaRPr lang="en-US" sz="4000" b="1" dirty="0">
              <a:solidFill>
                <a:srgbClr val="FD7D00"/>
              </a:solidFill>
              <a:latin typeface="Corbel" panose="020B0503020204020204" pitchFamily="34" charset="0"/>
            </a:endParaRP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chemeClr val="bg1">
                    <a:lumMod val="50000"/>
                  </a:schemeClr>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3" name="Content Placeholder 2"/>
          <p:cNvSpPr>
            <a:spLocks noGrp="1"/>
          </p:cNvSpPr>
          <p:nvPr>
            <p:ph idx="1"/>
          </p:nvPr>
        </p:nvSpPr>
        <p:spPr>
          <a:xfrm>
            <a:off x="3952568" y="1445700"/>
            <a:ext cx="8133923" cy="5259900"/>
          </a:xfrm>
        </p:spPr>
        <p:txBody>
          <a:bodyPr/>
          <a:lstStyle/>
          <a:p>
            <a:pPr marL="0" indent="0">
              <a:buNone/>
            </a:pPr>
            <a:endParaRPr lang="en-US" sz="3600" dirty="0">
              <a:solidFill>
                <a:srgbClr val="013947"/>
              </a:solidFill>
              <a:latin typeface="Corbel" panose="020B0503020204020204" pitchFamily="34" charset="0"/>
            </a:endParaRPr>
          </a:p>
          <a:p>
            <a:endParaRPr lang="en-US" dirty="0"/>
          </a:p>
        </p:txBody>
      </p:sp>
      <p:sp>
        <p:nvSpPr>
          <p:cNvPr id="8" name="Right Arrow 7"/>
          <p:cNvSpPr/>
          <p:nvPr/>
        </p:nvSpPr>
        <p:spPr>
          <a:xfrm>
            <a:off x="0" y="2780430"/>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graphicFrame>
        <p:nvGraphicFramePr>
          <p:cNvPr id="5" name="Diagram 4"/>
          <p:cNvGraphicFramePr/>
          <p:nvPr>
            <p:extLst>
              <p:ext uri="{D42A27DB-BD31-4B8C-83A1-F6EECF244321}">
                <p14:modId xmlns:p14="http://schemas.microsoft.com/office/powerpoint/2010/main" val="1033835535"/>
              </p:ext>
            </p:extLst>
          </p:nvPr>
        </p:nvGraphicFramePr>
        <p:xfrm>
          <a:off x="3958491" y="651609"/>
          <a:ext cx="8128000" cy="605399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Right Arrow 9"/>
          <p:cNvSpPr/>
          <p:nvPr/>
        </p:nvSpPr>
        <p:spPr>
          <a:xfrm>
            <a:off x="-12700" y="3999630"/>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023318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chemeClr val="bg1">
                    <a:lumMod val="50000"/>
                  </a:schemeClr>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grpSp>
        <p:nvGrpSpPr>
          <p:cNvPr id="10" name="Group 9"/>
          <p:cNvGrpSpPr/>
          <p:nvPr/>
        </p:nvGrpSpPr>
        <p:grpSpPr>
          <a:xfrm>
            <a:off x="4077677" y="987425"/>
            <a:ext cx="7928708" cy="1008000"/>
            <a:chOff x="0" y="19072"/>
            <a:chExt cx="7928708" cy="1008000"/>
          </a:xfrm>
        </p:grpSpPr>
        <p:sp>
          <p:nvSpPr>
            <p:cNvPr id="15" name="Rectangle 14"/>
            <p:cNvSpPr/>
            <p:nvPr/>
          </p:nvSpPr>
          <p:spPr>
            <a:xfrm>
              <a:off x="0" y="19072"/>
              <a:ext cx="7928708" cy="1008000"/>
            </a:xfrm>
            <a:prstGeom prst="rect">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6" name="Rectangle 15"/>
            <p:cNvSpPr/>
            <p:nvPr/>
          </p:nvSpPr>
          <p:spPr>
            <a:xfrm>
              <a:off x="0" y="19072"/>
              <a:ext cx="7928708" cy="100800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48920" tIns="142240" rIns="248920" bIns="142240" numCol="1" spcCol="1270" anchor="ctr" anchorCtr="0">
              <a:noAutofit/>
            </a:bodyPr>
            <a:lstStyle/>
            <a:p>
              <a:pPr lvl="0" algn="ctr" defTabSz="1555750">
                <a:lnSpc>
                  <a:spcPct val="90000"/>
                </a:lnSpc>
                <a:spcBef>
                  <a:spcPct val="0"/>
                </a:spcBef>
                <a:spcAft>
                  <a:spcPct val="35000"/>
                </a:spcAft>
              </a:pPr>
              <a:r>
                <a:rPr lang="en-US" sz="3500" kern="1200" dirty="0"/>
                <a:t>Use </a:t>
              </a:r>
              <a:r>
                <a:rPr lang="en-US" sz="3500" b="1" kern="1200" dirty="0"/>
                <a:t>data/integration</a:t>
              </a:r>
              <a:r>
                <a:rPr lang="en-US" sz="3500" kern="1200" dirty="0"/>
                <a:t> tests to validate…</a:t>
              </a:r>
            </a:p>
          </p:txBody>
        </p:sp>
      </p:grpSp>
      <p:grpSp>
        <p:nvGrpSpPr>
          <p:cNvPr id="12" name="Group 11"/>
          <p:cNvGrpSpPr/>
          <p:nvPr/>
        </p:nvGrpSpPr>
        <p:grpSpPr>
          <a:xfrm>
            <a:off x="4077677" y="2008056"/>
            <a:ext cx="7928708" cy="4611600"/>
            <a:chOff x="0" y="1039703"/>
            <a:chExt cx="7928708" cy="4611600"/>
          </a:xfrm>
        </p:grpSpPr>
        <p:sp>
          <p:nvSpPr>
            <p:cNvPr id="13" name="Rectangle 12"/>
            <p:cNvSpPr/>
            <p:nvPr/>
          </p:nvSpPr>
          <p:spPr>
            <a:xfrm>
              <a:off x="0" y="1039703"/>
              <a:ext cx="7928708" cy="4611600"/>
            </a:xfrm>
            <a:prstGeom prst="rect">
              <a:avLst/>
            </a:pr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14" name="Rectangle 13"/>
            <p:cNvSpPr/>
            <p:nvPr/>
          </p:nvSpPr>
          <p:spPr>
            <a:xfrm>
              <a:off x="0" y="1039703"/>
              <a:ext cx="7928708" cy="4611600"/>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86690" tIns="186690" rIns="248920" bIns="280035" numCol="1" spcCol="1270" anchor="t" anchorCtr="0">
              <a:noAutofit/>
            </a:bodyPr>
            <a:lstStyle/>
            <a:p>
              <a:pPr marL="285750" lvl="1" indent="-285750" algn="l" defTabSz="1555750">
                <a:lnSpc>
                  <a:spcPct val="90000"/>
                </a:lnSpc>
                <a:spcBef>
                  <a:spcPct val="0"/>
                </a:spcBef>
                <a:spcAft>
                  <a:spcPct val="15000"/>
                </a:spcAft>
                <a:buChar char="••"/>
              </a:pPr>
              <a:r>
                <a:rPr lang="en-US" sz="3500" kern="1200" dirty="0"/>
                <a:t>Database updates</a:t>
              </a:r>
              <a:br>
                <a:rPr lang="en-US" sz="3500" kern="1200" dirty="0"/>
              </a:br>
              <a:endParaRPr lang="en-US" sz="3500" kern="1200" dirty="0"/>
            </a:p>
            <a:p>
              <a:pPr marL="285750" lvl="1" indent="-285750" algn="l" defTabSz="1555750">
                <a:lnSpc>
                  <a:spcPct val="90000"/>
                </a:lnSpc>
                <a:spcBef>
                  <a:spcPct val="0"/>
                </a:spcBef>
                <a:spcAft>
                  <a:spcPct val="15000"/>
                </a:spcAft>
                <a:buChar char="••"/>
              </a:pPr>
              <a:r>
                <a:rPr lang="en-US" sz="3500" dirty="0"/>
                <a:t>File system changes</a:t>
              </a:r>
              <a:br>
                <a:rPr lang="en-US" sz="3500" dirty="0"/>
              </a:br>
              <a:endParaRPr lang="en-US" sz="3500" dirty="0"/>
            </a:p>
            <a:p>
              <a:pPr marL="285750" lvl="1" indent="-285750" algn="l" defTabSz="1555750">
                <a:lnSpc>
                  <a:spcPct val="90000"/>
                </a:lnSpc>
                <a:spcBef>
                  <a:spcPct val="0"/>
                </a:spcBef>
                <a:spcAft>
                  <a:spcPct val="15000"/>
                </a:spcAft>
                <a:buChar char="••"/>
              </a:pPr>
              <a:r>
                <a:rPr lang="en-US" sz="3500" kern="1200" dirty="0"/>
                <a:t>Email delivery</a:t>
              </a:r>
              <a:br>
                <a:rPr lang="en-US" sz="3500" kern="1200" dirty="0"/>
              </a:br>
              <a:endParaRPr lang="en-US" sz="3500" kern="1200" dirty="0"/>
            </a:p>
            <a:p>
              <a:pPr marL="285750" lvl="1" indent="-285750" defTabSz="1555750">
                <a:lnSpc>
                  <a:spcPct val="90000"/>
                </a:lnSpc>
                <a:spcBef>
                  <a:spcPct val="0"/>
                </a:spcBef>
                <a:spcAft>
                  <a:spcPct val="15000"/>
                </a:spcAft>
                <a:buChar char="••"/>
              </a:pPr>
              <a:r>
                <a:rPr lang="en-US" sz="3500" dirty="0"/>
                <a:t>Any externally-visible side effects of a piece of code</a:t>
              </a:r>
              <a:br>
                <a:rPr lang="en-US" sz="3500" kern="1200" dirty="0"/>
              </a:br>
              <a:endParaRPr lang="en-US" sz="3500" kern="1200" dirty="0"/>
            </a:p>
            <a:p>
              <a:pPr marL="0" lvl="1" algn="l" defTabSz="1555750">
                <a:lnSpc>
                  <a:spcPct val="90000"/>
                </a:lnSpc>
                <a:spcBef>
                  <a:spcPct val="0"/>
                </a:spcBef>
                <a:spcAft>
                  <a:spcPct val="15000"/>
                </a:spcAft>
              </a:pPr>
              <a:br>
                <a:rPr lang="en-US" sz="3500" kern="1200" dirty="0"/>
              </a:br>
              <a:endParaRPr lang="en-US" sz="3500" kern="1200" dirty="0"/>
            </a:p>
          </p:txBody>
        </p:sp>
      </p:grpSp>
      <p:sp>
        <p:nvSpPr>
          <p:cNvPr id="17" name="Right Arrow 16"/>
          <p:cNvSpPr/>
          <p:nvPr/>
        </p:nvSpPr>
        <p:spPr>
          <a:xfrm>
            <a:off x="0" y="2780430"/>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8" name="Right Arrow 17"/>
          <p:cNvSpPr/>
          <p:nvPr/>
        </p:nvSpPr>
        <p:spPr>
          <a:xfrm>
            <a:off x="-13508" y="4008186"/>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556635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chemeClr val="bg1">
                    <a:lumMod val="50000"/>
                  </a:schemeClr>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grpSp>
        <p:nvGrpSpPr>
          <p:cNvPr id="10" name="Group 9"/>
          <p:cNvGrpSpPr/>
          <p:nvPr/>
        </p:nvGrpSpPr>
        <p:grpSpPr>
          <a:xfrm>
            <a:off x="4077677" y="987425"/>
            <a:ext cx="7928708" cy="1008000"/>
            <a:chOff x="0" y="19072"/>
            <a:chExt cx="7928708" cy="1008000"/>
          </a:xfrm>
        </p:grpSpPr>
        <p:sp>
          <p:nvSpPr>
            <p:cNvPr id="15" name="Rectangle 14"/>
            <p:cNvSpPr/>
            <p:nvPr/>
          </p:nvSpPr>
          <p:spPr>
            <a:xfrm>
              <a:off x="0" y="19072"/>
              <a:ext cx="7928708" cy="1008000"/>
            </a:xfrm>
            <a:prstGeom prst="rect">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6" name="Rectangle 15"/>
            <p:cNvSpPr/>
            <p:nvPr/>
          </p:nvSpPr>
          <p:spPr>
            <a:xfrm>
              <a:off x="0" y="19072"/>
              <a:ext cx="7928708" cy="100800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48920" tIns="142240" rIns="248920" bIns="142240" numCol="1" spcCol="1270" anchor="ctr" anchorCtr="0">
              <a:noAutofit/>
            </a:bodyPr>
            <a:lstStyle/>
            <a:p>
              <a:pPr lvl="0" algn="ctr" defTabSz="1555750">
                <a:lnSpc>
                  <a:spcPct val="90000"/>
                </a:lnSpc>
                <a:spcBef>
                  <a:spcPct val="0"/>
                </a:spcBef>
                <a:spcAft>
                  <a:spcPct val="35000"/>
                </a:spcAft>
              </a:pPr>
              <a:r>
                <a:rPr lang="en-US" sz="3500" kern="1200" dirty="0"/>
                <a:t>Use </a:t>
              </a:r>
              <a:r>
                <a:rPr lang="en-US" sz="3500" b="1" kern="1200" dirty="0"/>
                <a:t>data/integration</a:t>
              </a:r>
              <a:r>
                <a:rPr lang="en-US" sz="3500" kern="1200" dirty="0"/>
                <a:t> tests to validate…</a:t>
              </a:r>
            </a:p>
          </p:txBody>
        </p:sp>
      </p:grpSp>
      <p:grpSp>
        <p:nvGrpSpPr>
          <p:cNvPr id="12" name="Group 11"/>
          <p:cNvGrpSpPr/>
          <p:nvPr/>
        </p:nvGrpSpPr>
        <p:grpSpPr>
          <a:xfrm>
            <a:off x="4077677" y="2008056"/>
            <a:ext cx="7928708" cy="4611600"/>
            <a:chOff x="0" y="1039703"/>
            <a:chExt cx="7928708" cy="4611600"/>
          </a:xfrm>
        </p:grpSpPr>
        <p:sp>
          <p:nvSpPr>
            <p:cNvPr id="13" name="Rectangle 12"/>
            <p:cNvSpPr/>
            <p:nvPr/>
          </p:nvSpPr>
          <p:spPr>
            <a:xfrm>
              <a:off x="0" y="1039703"/>
              <a:ext cx="7928708" cy="4611600"/>
            </a:xfrm>
            <a:prstGeom prst="rect">
              <a:avLst/>
            </a:pr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14" name="Rectangle 13"/>
            <p:cNvSpPr/>
            <p:nvPr/>
          </p:nvSpPr>
          <p:spPr>
            <a:xfrm>
              <a:off x="0" y="1039703"/>
              <a:ext cx="7928708" cy="4611600"/>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86690" tIns="186690" rIns="248920" bIns="280035" numCol="1" spcCol="1270" anchor="t" anchorCtr="0">
              <a:noAutofit/>
            </a:bodyPr>
            <a:lstStyle/>
            <a:p>
              <a:pPr marL="285750" lvl="1" indent="-285750" algn="l" defTabSz="1555750">
                <a:lnSpc>
                  <a:spcPct val="90000"/>
                </a:lnSpc>
                <a:spcBef>
                  <a:spcPct val="0"/>
                </a:spcBef>
                <a:spcAft>
                  <a:spcPct val="15000"/>
                </a:spcAft>
                <a:buChar char="••"/>
              </a:pPr>
              <a:r>
                <a:rPr lang="en-US" sz="3500" kern="1200" dirty="0"/>
                <a:t>Database updates</a:t>
              </a:r>
              <a:br>
                <a:rPr lang="en-US" sz="3500" kern="1200" dirty="0"/>
              </a:br>
              <a:endParaRPr lang="en-US" sz="3500" kern="1200" dirty="0"/>
            </a:p>
            <a:p>
              <a:pPr marL="285750" lvl="1" indent="-285750" algn="l" defTabSz="1555750">
                <a:lnSpc>
                  <a:spcPct val="90000"/>
                </a:lnSpc>
                <a:spcBef>
                  <a:spcPct val="0"/>
                </a:spcBef>
                <a:spcAft>
                  <a:spcPct val="15000"/>
                </a:spcAft>
                <a:buChar char="••"/>
              </a:pPr>
              <a:r>
                <a:rPr lang="en-US" sz="3500" dirty="0"/>
                <a:t>File system changes</a:t>
              </a:r>
              <a:br>
                <a:rPr lang="en-US" sz="3500" dirty="0"/>
              </a:br>
              <a:endParaRPr lang="en-US" sz="3500" dirty="0"/>
            </a:p>
            <a:p>
              <a:pPr marL="285750" lvl="1" indent="-285750" algn="l" defTabSz="1555750">
                <a:lnSpc>
                  <a:spcPct val="90000"/>
                </a:lnSpc>
                <a:spcBef>
                  <a:spcPct val="0"/>
                </a:spcBef>
                <a:spcAft>
                  <a:spcPct val="15000"/>
                </a:spcAft>
                <a:buChar char="••"/>
              </a:pPr>
              <a:r>
                <a:rPr lang="en-US" sz="3500" kern="1200" dirty="0"/>
                <a:t>Email delivery</a:t>
              </a:r>
              <a:br>
                <a:rPr lang="en-US" sz="3500" kern="1200" dirty="0"/>
              </a:br>
              <a:endParaRPr lang="en-US" sz="3500" kern="1200" dirty="0"/>
            </a:p>
            <a:p>
              <a:pPr marL="285750" lvl="1" indent="-285750" defTabSz="1555750">
                <a:lnSpc>
                  <a:spcPct val="90000"/>
                </a:lnSpc>
                <a:spcBef>
                  <a:spcPct val="0"/>
                </a:spcBef>
                <a:spcAft>
                  <a:spcPct val="15000"/>
                </a:spcAft>
                <a:buChar char="••"/>
              </a:pPr>
              <a:r>
                <a:rPr lang="en-US" sz="3500" dirty="0"/>
                <a:t>Any externally-visible side effects of a piece of code</a:t>
              </a:r>
              <a:br>
                <a:rPr lang="en-US" sz="3500" kern="1200" dirty="0"/>
              </a:br>
              <a:endParaRPr lang="en-US" sz="3500" kern="1200" dirty="0"/>
            </a:p>
            <a:p>
              <a:pPr marL="0" lvl="1" algn="l" defTabSz="1555750">
                <a:lnSpc>
                  <a:spcPct val="90000"/>
                </a:lnSpc>
                <a:spcBef>
                  <a:spcPct val="0"/>
                </a:spcBef>
                <a:spcAft>
                  <a:spcPct val="15000"/>
                </a:spcAft>
              </a:pPr>
              <a:br>
                <a:rPr lang="en-US" sz="3500" kern="1200" dirty="0"/>
              </a:br>
              <a:endParaRPr lang="en-US" sz="3500" kern="1200" dirty="0"/>
            </a:p>
          </p:txBody>
        </p:sp>
      </p:grpSp>
      <p:sp>
        <p:nvSpPr>
          <p:cNvPr id="17" name="Right Arrow 16"/>
          <p:cNvSpPr/>
          <p:nvPr/>
        </p:nvSpPr>
        <p:spPr>
          <a:xfrm>
            <a:off x="0" y="2780430"/>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8" name="Right Arrow 17"/>
          <p:cNvSpPr/>
          <p:nvPr/>
        </p:nvSpPr>
        <p:spPr>
          <a:xfrm>
            <a:off x="-13508" y="4008186"/>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3">
            <p14:nvContentPartPr>
              <p14:cNvPr id="19" name="Ink 18">
                <a:extLst>
                  <a:ext uri="{FF2B5EF4-FFF2-40B4-BE49-F238E27FC236}">
                    <a16:creationId xmlns:a16="http://schemas.microsoft.com/office/drawing/2014/main" id="{5281E8FF-994D-489C-9FDF-9E64712A47E3}"/>
                  </a:ext>
                </a:extLst>
              </p14:cNvPr>
              <p14:cNvContentPartPr/>
              <p14:nvPr/>
            </p14:nvContentPartPr>
            <p14:xfrm>
              <a:off x="7201426" y="4662422"/>
              <a:ext cx="4076174" cy="1739520"/>
            </p14:xfrm>
          </p:contentPart>
        </mc:Choice>
        <mc:Fallback xmlns="">
          <p:pic>
            <p:nvPicPr>
              <p:cNvPr id="19" name="Ink 18">
                <a:extLst>
                  <a:ext uri="{FF2B5EF4-FFF2-40B4-BE49-F238E27FC236}">
                    <a16:creationId xmlns:a16="http://schemas.microsoft.com/office/drawing/2014/main" id="{5281E8FF-994D-489C-9FDF-9E64712A47E3}"/>
                  </a:ext>
                </a:extLst>
              </p:cNvPr>
              <p:cNvPicPr/>
              <p:nvPr/>
            </p:nvPicPr>
            <p:blipFill>
              <a:blip r:embed="rId4"/>
              <a:stretch>
                <a:fillRect/>
              </a:stretch>
            </p:blipFill>
            <p:spPr>
              <a:xfrm>
                <a:off x="7187379" y="4648078"/>
                <a:ext cx="4104268" cy="1767490"/>
              </a:xfrm>
              <a:prstGeom prst="rect">
                <a:avLst/>
              </a:prstGeom>
            </p:spPr>
          </p:pic>
        </mc:Fallback>
      </mc:AlternateContent>
    </p:spTree>
    <p:extLst>
      <p:ext uri="{BB962C8B-B14F-4D97-AF65-F5344CB8AC3E}">
        <p14:creationId xmlns:p14="http://schemas.microsoft.com/office/powerpoint/2010/main" val="17676476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rgbClr val="013947"/>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11" name="Right Arrow 10"/>
          <p:cNvSpPr/>
          <p:nvPr/>
        </p:nvSpPr>
        <p:spPr>
          <a:xfrm>
            <a:off x="0" y="1571063"/>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10" name="Picture 9"/>
          <p:cNvPicPr>
            <a:picLocks noChangeAspect="1"/>
          </p:cNvPicPr>
          <p:nvPr/>
        </p:nvPicPr>
        <p:blipFill>
          <a:blip r:embed="rId3"/>
          <a:stretch>
            <a:fillRect/>
          </a:stretch>
        </p:blipFill>
        <p:spPr>
          <a:xfrm>
            <a:off x="4307409" y="987425"/>
            <a:ext cx="7170357" cy="5726328"/>
          </a:xfrm>
          <a:prstGeom prst="rect">
            <a:avLst/>
          </a:prstGeom>
        </p:spPr>
      </p:pic>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F047409C-5653-4F08-B545-D1D4D98CF3C7}"/>
                  </a:ext>
                </a:extLst>
              </p14:cNvPr>
              <p14:cNvContentPartPr/>
              <p14:nvPr/>
            </p14:nvContentPartPr>
            <p14:xfrm>
              <a:off x="9263075" y="2076184"/>
              <a:ext cx="571680" cy="545400"/>
            </p14:xfrm>
          </p:contentPart>
        </mc:Choice>
        <mc:Fallback xmlns="">
          <p:pic>
            <p:nvPicPr>
              <p:cNvPr id="3" name="Ink 2">
                <a:extLst>
                  <a:ext uri="{FF2B5EF4-FFF2-40B4-BE49-F238E27FC236}">
                    <a16:creationId xmlns:a16="http://schemas.microsoft.com/office/drawing/2014/main" id="{F047409C-5653-4F08-B545-D1D4D98CF3C7}"/>
                  </a:ext>
                </a:extLst>
              </p:cNvPr>
              <p:cNvPicPr/>
              <p:nvPr/>
            </p:nvPicPr>
            <p:blipFill>
              <a:blip r:embed="rId5"/>
              <a:stretch>
                <a:fillRect/>
              </a:stretch>
            </p:blipFill>
            <p:spPr>
              <a:xfrm>
                <a:off x="9234635" y="2047744"/>
                <a:ext cx="628560" cy="602280"/>
              </a:xfrm>
              <a:prstGeom prst="rect">
                <a:avLst/>
              </a:prstGeom>
            </p:spPr>
          </p:pic>
        </mc:Fallback>
      </mc:AlternateContent>
    </p:spTree>
    <p:extLst>
      <p:ext uri="{BB962C8B-B14F-4D97-AF65-F5344CB8AC3E}">
        <p14:creationId xmlns:p14="http://schemas.microsoft.com/office/powerpoint/2010/main" val="4405384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rgbClr val="013947"/>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8" name="Right Arrow 7"/>
          <p:cNvSpPr/>
          <p:nvPr/>
        </p:nvSpPr>
        <p:spPr>
          <a:xfrm>
            <a:off x="0" y="1571063"/>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a:stretch>
            <a:fillRect/>
          </a:stretch>
        </p:blipFill>
        <p:spPr>
          <a:xfrm>
            <a:off x="3861153" y="1763537"/>
            <a:ext cx="8242490" cy="3384196"/>
          </a:xfrm>
          <a:prstGeom prst="rect">
            <a:avLst/>
          </a:prstGeom>
        </p:spPr>
      </p:pic>
    </p:spTree>
    <p:extLst>
      <p:ext uri="{BB962C8B-B14F-4D97-AF65-F5344CB8AC3E}">
        <p14:creationId xmlns:p14="http://schemas.microsoft.com/office/powerpoint/2010/main" val="33315442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rgbClr val="013947"/>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8" name="Right Arrow 7"/>
          <p:cNvSpPr/>
          <p:nvPr/>
        </p:nvSpPr>
        <p:spPr>
          <a:xfrm>
            <a:off x="0" y="1571063"/>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a:stretch>
            <a:fillRect/>
          </a:stretch>
        </p:blipFill>
        <p:spPr>
          <a:xfrm>
            <a:off x="3861153" y="1763537"/>
            <a:ext cx="8242490" cy="3384196"/>
          </a:xfrm>
          <a:prstGeom prst="rect">
            <a:avLst/>
          </a:prstGeom>
        </p:spPr>
      </p:pic>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EDBDA276-5AED-4D23-9B2B-F38DCE20F66A}"/>
                  </a:ext>
                </a:extLst>
              </p14:cNvPr>
              <p14:cNvContentPartPr/>
              <p14:nvPr/>
            </p14:nvContentPartPr>
            <p14:xfrm>
              <a:off x="9027995" y="2296504"/>
              <a:ext cx="595800" cy="441000"/>
            </p14:xfrm>
          </p:contentPart>
        </mc:Choice>
        <mc:Fallback xmlns="">
          <p:pic>
            <p:nvPicPr>
              <p:cNvPr id="5" name="Ink 4">
                <a:extLst>
                  <a:ext uri="{FF2B5EF4-FFF2-40B4-BE49-F238E27FC236}">
                    <a16:creationId xmlns:a16="http://schemas.microsoft.com/office/drawing/2014/main" id="{EDBDA276-5AED-4D23-9B2B-F38DCE20F66A}"/>
                  </a:ext>
                </a:extLst>
              </p:cNvPr>
              <p:cNvPicPr/>
              <p:nvPr/>
            </p:nvPicPr>
            <p:blipFill>
              <a:blip r:embed="rId5"/>
              <a:stretch>
                <a:fillRect/>
              </a:stretch>
            </p:blipFill>
            <p:spPr>
              <a:xfrm>
                <a:off x="9013595" y="2282104"/>
                <a:ext cx="623880" cy="4690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33" name="Ink 32">
                <a:extLst>
                  <a:ext uri="{FF2B5EF4-FFF2-40B4-BE49-F238E27FC236}">
                    <a16:creationId xmlns:a16="http://schemas.microsoft.com/office/drawing/2014/main" id="{D7E5D726-FC55-4A4C-A756-ABED5ED59A08}"/>
                  </a:ext>
                </a:extLst>
              </p14:cNvPr>
              <p14:cNvContentPartPr/>
              <p14:nvPr/>
            </p14:nvContentPartPr>
            <p14:xfrm>
              <a:off x="8531871" y="2994300"/>
              <a:ext cx="651960" cy="508320"/>
            </p14:xfrm>
          </p:contentPart>
        </mc:Choice>
        <mc:Fallback xmlns="">
          <p:pic>
            <p:nvPicPr>
              <p:cNvPr id="33" name="Ink 32">
                <a:extLst>
                  <a:ext uri="{FF2B5EF4-FFF2-40B4-BE49-F238E27FC236}">
                    <a16:creationId xmlns:a16="http://schemas.microsoft.com/office/drawing/2014/main" id="{D7E5D726-FC55-4A4C-A756-ABED5ED59A08}"/>
                  </a:ext>
                </a:extLst>
              </p:cNvPr>
              <p:cNvPicPr/>
              <p:nvPr/>
            </p:nvPicPr>
            <p:blipFill>
              <a:blip r:embed="rId7"/>
              <a:stretch>
                <a:fillRect/>
              </a:stretch>
            </p:blipFill>
            <p:spPr>
              <a:xfrm>
                <a:off x="8517471" y="2979900"/>
                <a:ext cx="680040" cy="5364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34" name="Ink 33">
                <a:extLst>
                  <a:ext uri="{FF2B5EF4-FFF2-40B4-BE49-F238E27FC236}">
                    <a16:creationId xmlns:a16="http://schemas.microsoft.com/office/drawing/2014/main" id="{63EF69EC-DDCE-422D-95C4-CD3E022E3292}"/>
                  </a:ext>
                </a:extLst>
              </p14:cNvPr>
              <p14:cNvContentPartPr/>
              <p14:nvPr/>
            </p14:nvContentPartPr>
            <p14:xfrm>
              <a:off x="9277071" y="3316140"/>
              <a:ext cx="68400" cy="90000"/>
            </p14:xfrm>
          </p:contentPart>
        </mc:Choice>
        <mc:Fallback xmlns="">
          <p:pic>
            <p:nvPicPr>
              <p:cNvPr id="34" name="Ink 33">
                <a:extLst>
                  <a:ext uri="{FF2B5EF4-FFF2-40B4-BE49-F238E27FC236}">
                    <a16:creationId xmlns:a16="http://schemas.microsoft.com/office/drawing/2014/main" id="{63EF69EC-DDCE-422D-95C4-CD3E022E3292}"/>
                  </a:ext>
                </a:extLst>
              </p:cNvPr>
              <p:cNvPicPr/>
              <p:nvPr/>
            </p:nvPicPr>
            <p:blipFill>
              <a:blip r:embed="rId9"/>
              <a:stretch>
                <a:fillRect/>
              </a:stretch>
            </p:blipFill>
            <p:spPr>
              <a:xfrm>
                <a:off x="9262671" y="3301740"/>
                <a:ext cx="96480" cy="1180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38" name="Ink 37">
                <a:extLst>
                  <a:ext uri="{FF2B5EF4-FFF2-40B4-BE49-F238E27FC236}">
                    <a16:creationId xmlns:a16="http://schemas.microsoft.com/office/drawing/2014/main" id="{33CC72B0-B17F-4F1B-A083-49303960F333}"/>
                  </a:ext>
                </a:extLst>
              </p14:cNvPr>
              <p14:cNvContentPartPr/>
              <p14:nvPr/>
            </p14:nvContentPartPr>
            <p14:xfrm>
              <a:off x="9455631" y="3246300"/>
              <a:ext cx="335880" cy="156600"/>
            </p14:xfrm>
          </p:contentPart>
        </mc:Choice>
        <mc:Fallback xmlns="">
          <p:pic>
            <p:nvPicPr>
              <p:cNvPr id="38" name="Ink 37">
                <a:extLst>
                  <a:ext uri="{FF2B5EF4-FFF2-40B4-BE49-F238E27FC236}">
                    <a16:creationId xmlns:a16="http://schemas.microsoft.com/office/drawing/2014/main" id="{33CC72B0-B17F-4F1B-A083-49303960F333}"/>
                  </a:ext>
                </a:extLst>
              </p:cNvPr>
              <p:cNvPicPr/>
              <p:nvPr/>
            </p:nvPicPr>
            <p:blipFill>
              <a:blip r:embed="rId11"/>
              <a:stretch>
                <a:fillRect/>
              </a:stretch>
            </p:blipFill>
            <p:spPr>
              <a:xfrm>
                <a:off x="9441231" y="3231900"/>
                <a:ext cx="363960" cy="1846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9" name="Ink 38">
                <a:extLst>
                  <a:ext uri="{FF2B5EF4-FFF2-40B4-BE49-F238E27FC236}">
                    <a16:creationId xmlns:a16="http://schemas.microsoft.com/office/drawing/2014/main" id="{F7C98829-2BD2-44A5-A29F-1F258A587F8C}"/>
                  </a:ext>
                </a:extLst>
              </p14:cNvPr>
              <p14:cNvContentPartPr/>
              <p14:nvPr/>
            </p14:nvContentPartPr>
            <p14:xfrm>
              <a:off x="9926871" y="3308580"/>
              <a:ext cx="66600" cy="91080"/>
            </p14:xfrm>
          </p:contentPart>
        </mc:Choice>
        <mc:Fallback xmlns="">
          <p:pic>
            <p:nvPicPr>
              <p:cNvPr id="39" name="Ink 38">
                <a:extLst>
                  <a:ext uri="{FF2B5EF4-FFF2-40B4-BE49-F238E27FC236}">
                    <a16:creationId xmlns:a16="http://schemas.microsoft.com/office/drawing/2014/main" id="{F7C98829-2BD2-44A5-A29F-1F258A587F8C}"/>
                  </a:ext>
                </a:extLst>
              </p:cNvPr>
              <p:cNvPicPr/>
              <p:nvPr/>
            </p:nvPicPr>
            <p:blipFill>
              <a:blip r:embed="rId13"/>
              <a:stretch>
                <a:fillRect/>
              </a:stretch>
            </p:blipFill>
            <p:spPr>
              <a:xfrm>
                <a:off x="9912471" y="3294180"/>
                <a:ext cx="94680" cy="1191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42" name="Ink 41">
                <a:extLst>
                  <a:ext uri="{FF2B5EF4-FFF2-40B4-BE49-F238E27FC236}">
                    <a16:creationId xmlns:a16="http://schemas.microsoft.com/office/drawing/2014/main" id="{73313553-8B67-4496-AC60-4B31FC69FD2E}"/>
                  </a:ext>
                </a:extLst>
              </p14:cNvPr>
              <p14:cNvContentPartPr/>
              <p14:nvPr/>
            </p14:nvContentPartPr>
            <p14:xfrm>
              <a:off x="10108671" y="3043980"/>
              <a:ext cx="107640" cy="330120"/>
            </p14:xfrm>
          </p:contentPart>
        </mc:Choice>
        <mc:Fallback xmlns="">
          <p:pic>
            <p:nvPicPr>
              <p:cNvPr id="42" name="Ink 41">
                <a:extLst>
                  <a:ext uri="{FF2B5EF4-FFF2-40B4-BE49-F238E27FC236}">
                    <a16:creationId xmlns:a16="http://schemas.microsoft.com/office/drawing/2014/main" id="{73313553-8B67-4496-AC60-4B31FC69FD2E}"/>
                  </a:ext>
                </a:extLst>
              </p:cNvPr>
              <p:cNvPicPr/>
              <p:nvPr/>
            </p:nvPicPr>
            <p:blipFill>
              <a:blip r:embed="rId15"/>
              <a:stretch>
                <a:fillRect/>
              </a:stretch>
            </p:blipFill>
            <p:spPr>
              <a:xfrm>
                <a:off x="10094271" y="3029580"/>
                <a:ext cx="135720" cy="3582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43" name="Ink 42">
                <a:extLst>
                  <a:ext uri="{FF2B5EF4-FFF2-40B4-BE49-F238E27FC236}">
                    <a16:creationId xmlns:a16="http://schemas.microsoft.com/office/drawing/2014/main" id="{B1893E81-1318-420F-A5D1-A5C89F7E0CA4}"/>
                  </a:ext>
                </a:extLst>
              </p14:cNvPr>
              <p14:cNvContentPartPr/>
              <p14:nvPr/>
            </p14:nvContentPartPr>
            <p14:xfrm>
              <a:off x="10723191" y="2944260"/>
              <a:ext cx="149760" cy="443880"/>
            </p14:xfrm>
          </p:contentPart>
        </mc:Choice>
        <mc:Fallback xmlns="">
          <p:pic>
            <p:nvPicPr>
              <p:cNvPr id="43" name="Ink 42">
                <a:extLst>
                  <a:ext uri="{FF2B5EF4-FFF2-40B4-BE49-F238E27FC236}">
                    <a16:creationId xmlns:a16="http://schemas.microsoft.com/office/drawing/2014/main" id="{B1893E81-1318-420F-A5D1-A5C89F7E0CA4}"/>
                  </a:ext>
                </a:extLst>
              </p:cNvPr>
              <p:cNvPicPr/>
              <p:nvPr/>
            </p:nvPicPr>
            <p:blipFill>
              <a:blip r:embed="rId17"/>
              <a:stretch>
                <a:fillRect/>
              </a:stretch>
            </p:blipFill>
            <p:spPr>
              <a:xfrm>
                <a:off x="10708791" y="2929860"/>
                <a:ext cx="177840" cy="4719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50" name="Ink 49">
                <a:extLst>
                  <a:ext uri="{FF2B5EF4-FFF2-40B4-BE49-F238E27FC236}">
                    <a16:creationId xmlns:a16="http://schemas.microsoft.com/office/drawing/2014/main" id="{C7BE487B-BF14-43A9-AD71-AAE7CC0D2C6E}"/>
                  </a:ext>
                </a:extLst>
              </p14:cNvPr>
              <p14:cNvContentPartPr/>
              <p14:nvPr/>
            </p14:nvContentPartPr>
            <p14:xfrm>
              <a:off x="10974471" y="2918700"/>
              <a:ext cx="695880" cy="480240"/>
            </p14:xfrm>
          </p:contentPart>
        </mc:Choice>
        <mc:Fallback xmlns="">
          <p:pic>
            <p:nvPicPr>
              <p:cNvPr id="50" name="Ink 49">
                <a:extLst>
                  <a:ext uri="{FF2B5EF4-FFF2-40B4-BE49-F238E27FC236}">
                    <a16:creationId xmlns:a16="http://schemas.microsoft.com/office/drawing/2014/main" id="{C7BE487B-BF14-43A9-AD71-AAE7CC0D2C6E}"/>
                  </a:ext>
                </a:extLst>
              </p:cNvPr>
              <p:cNvPicPr/>
              <p:nvPr/>
            </p:nvPicPr>
            <p:blipFill>
              <a:blip r:embed="rId19"/>
              <a:stretch>
                <a:fillRect/>
              </a:stretch>
            </p:blipFill>
            <p:spPr>
              <a:xfrm>
                <a:off x="10960071" y="2904300"/>
                <a:ext cx="723960" cy="5083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51" name="Ink 50">
                <a:extLst>
                  <a:ext uri="{FF2B5EF4-FFF2-40B4-BE49-F238E27FC236}">
                    <a16:creationId xmlns:a16="http://schemas.microsoft.com/office/drawing/2014/main" id="{71F6DE84-5EDA-46E7-82D9-6D6621E4C686}"/>
                  </a:ext>
                </a:extLst>
              </p14:cNvPr>
              <p14:cNvContentPartPr/>
              <p14:nvPr/>
            </p14:nvContentPartPr>
            <p14:xfrm>
              <a:off x="11772231" y="3068100"/>
              <a:ext cx="17280" cy="248400"/>
            </p14:xfrm>
          </p:contentPart>
        </mc:Choice>
        <mc:Fallback xmlns="">
          <p:pic>
            <p:nvPicPr>
              <p:cNvPr id="51" name="Ink 50">
                <a:extLst>
                  <a:ext uri="{FF2B5EF4-FFF2-40B4-BE49-F238E27FC236}">
                    <a16:creationId xmlns:a16="http://schemas.microsoft.com/office/drawing/2014/main" id="{71F6DE84-5EDA-46E7-82D9-6D6621E4C686}"/>
                  </a:ext>
                </a:extLst>
              </p:cNvPr>
              <p:cNvPicPr/>
              <p:nvPr/>
            </p:nvPicPr>
            <p:blipFill>
              <a:blip r:embed="rId21"/>
              <a:stretch>
                <a:fillRect/>
              </a:stretch>
            </p:blipFill>
            <p:spPr>
              <a:xfrm>
                <a:off x="11757831" y="3053700"/>
                <a:ext cx="45360" cy="2764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54" name="Ink 53">
                <a:extLst>
                  <a:ext uri="{FF2B5EF4-FFF2-40B4-BE49-F238E27FC236}">
                    <a16:creationId xmlns:a16="http://schemas.microsoft.com/office/drawing/2014/main" id="{AB5F1985-FEC7-4E24-B5F3-96E4AFFAB61E}"/>
                  </a:ext>
                </a:extLst>
              </p14:cNvPr>
              <p14:cNvContentPartPr/>
              <p14:nvPr/>
            </p14:nvContentPartPr>
            <p14:xfrm>
              <a:off x="11915151" y="2920140"/>
              <a:ext cx="114120" cy="405360"/>
            </p14:xfrm>
          </p:contentPart>
        </mc:Choice>
        <mc:Fallback xmlns="">
          <p:pic>
            <p:nvPicPr>
              <p:cNvPr id="54" name="Ink 53">
                <a:extLst>
                  <a:ext uri="{FF2B5EF4-FFF2-40B4-BE49-F238E27FC236}">
                    <a16:creationId xmlns:a16="http://schemas.microsoft.com/office/drawing/2014/main" id="{AB5F1985-FEC7-4E24-B5F3-96E4AFFAB61E}"/>
                  </a:ext>
                </a:extLst>
              </p:cNvPr>
              <p:cNvPicPr/>
              <p:nvPr/>
            </p:nvPicPr>
            <p:blipFill>
              <a:blip r:embed="rId23"/>
              <a:stretch>
                <a:fillRect/>
              </a:stretch>
            </p:blipFill>
            <p:spPr>
              <a:xfrm>
                <a:off x="11900751" y="2905740"/>
                <a:ext cx="142200" cy="433440"/>
              </a:xfrm>
              <a:prstGeom prst="rect">
                <a:avLst/>
              </a:prstGeom>
            </p:spPr>
          </p:pic>
        </mc:Fallback>
      </mc:AlternateContent>
    </p:spTree>
    <p:extLst>
      <p:ext uri="{BB962C8B-B14F-4D97-AF65-F5344CB8AC3E}">
        <p14:creationId xmlns:p14="http://schemas.microsoft.com/office/powerpoint/2010/main" val="17960083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rgbClr val="013947"/>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8" name="Right Arrow 7"/>
          <p:cNvSpPr/>
          <p:nvPr/>
        </p:nvSpPr>
        <p:spPr>
          <a:xfrm>
            <a:off x="0" y="1571063"/>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a:stretch>
            <a:fillRect/>
          </a:stretch>
        </p:blipFill>
        <p:spPr>
          <a:xfrm>
            <a:off x="3861153" y="1763537"/>
            <a:ext cx="8242490" cy="3384196"/>
          </a:xfrm>
          <a:prstGeom prst="rect">
            <a:avLst/>
          </a:prstGeom>
        </p:spPr>
      </p:pic>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861B5CFE-4E20-42C7-BE5F-E610AE79F677}"/>
                  </a:ext>
                </a:extLst>
              </p14:cNvPr>
              <p14:cNvContentPartPr/>
              <p14:nvPr/>
            </p14:nvContentPartPr>
            <p14:xfrm>
              <a:off x="4483671" y="3913020"/>
              <a:ext cx="6205680" cy="458640"/>
            </p14:xfrm>
          </p:contentPart>
        </mc:Choice>
        <mc:Fallback xmlns="">
          <p:pic>
            <p:nvPicPr>
              <p:cNvPr id="5" name="Ink 4">
                <a:extLst>
                  <a:ext uri="{FF2B5EF4-FFF2-40B4-BE49-F238E27FC236}">
                    <a16:creationId xmlns:a16="http://schemas.microsoft.com/office/drawing/2014/main" id="{861B5CFE-4E20-42C7-BE5F-E610AE79F677}"/>
                  </a:ext>
                </a:extLst>
              </p:cNvPr>
              <p:cNvPicPr/>
              <p:nvPr/>
            </p:nvPicPr>
            <p:blipFill>
              <a:blip r:embed="rId5"/>
              <a:stretch>
                <a:fillRect/>
              </a:stretch>
            </p:blipFill>
            <p:spPr>
              <a:xfrm>
                <a:off x="4469271" y="3898620"/>
                <a:ext cx="6233760" cy="4867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6" name="Ink 15">
                <a:extLst>
                  <a:ext uri="{FF2B5EF4-FFF2-40B4-BE49-F238E27FC236}">
                    <a16:creationId xmlns:a16="http://schemas.microsoft.com/office/drawing/2014/main" id="{7CAEB2A1-1E89-44DD-8532-99B76CD9C403}"/>
                  </a:ext>
                </a:extLst>
              </p14:cNvPr>
              <p14:cNvContentPartPr/>
              <p14:nvPr/>
            </p14:nvContentPartPr>
            <p14:xfrm>
              <a:off x="9049551" y="2945340"/>
              <a:ext cx="867240" cy="507240"/>
            </p14:xfrm>
          </p:contentPart>
        </mc:Choice>
        <mc:Fallback xmlns="">
          <p:pic>
            <p:nvPicPr>
              <p:cNvPr id="16" name="Ink 15">
                <a:extLst>
                  <a:ext uri="{FF2B5EF4-FFF2-40B4-BE49-F238E27FC236}">
                    <a16:creationId xmlns:a16="http://schemas.microsoft.com/office/drawing/2014/main" id="{7CAEB2A1-1E89-44DD-8532-99B76CD9C403}"/>
                  </a:ext>
                </a:extLst>
              </p:cNvPr>
              <p:cNvPicPr/>
              <p:nvPr/>
            </p:nvPicPr>
            <p:blipFill>
              <a:blip r:embed="rId7"/>
              <a:stretch>
                <a:fillRect/>
              </a:stretch>
            </p:blipFill>
            <p:spPr>
              <a:xfrm>
                <a:off x="9035151" y="2930940"/>
                <a:ext cx="895320" cy="5353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34" name="Ink 33">
                <a:extLst>
                  <a:ext uri="{FF2B5EF4-FFF2-40B4-BE49-F238E27FC236}">
                    <a16:creationId xmlns:a16="http://schemas.microsoft.com/office/drawing/2014/main" id="{28A6946C-37AA-4D3F-AD7A-86B5132B5577}"/>
                  </a:ext>
                </a:extLst>
              </p14:cNvPr>
              <p14:cNvContentPartPr/>
              <p14:nvPr/>
            </p14:nvContentPartPr>
            <p14:xfrm>
              <a:off x="10391271" y="2691900"/>
              <a:ext cx="552960" cy="553680"/>
            </p14:xfrm>
          </p:contentPart>
        </mc:Choice>
        <mc:Fallback xmlns="">
          <p:pic>
            <p:nvPicPr>
              <p:cNvPr id="34" name="Ink 33">
                <a:extLst>
                  <a:ext uri="{FF2B5EF4-FFF2-40B4-BE49-F238E27FC236}">
                    <a16:creationId xmlns:a16="http://schemas.microsoft.com/office/drawing/2014/main" id="{28A6946C-37AA-4D3F-AD7A-86B5132B5577}"/>
                  </a:ext>
                </a:extLst>
              </p:cNvPr>
              <p:cNvPicPr/>
              <p:nvPr/>
            </p:nvPicPr>
            <p:blipFill>
              <a:blip r:embed="rId9"/>
              <a:stretch>
                <a:fillRect/>
              </a:stretch>
            </p:blipFill>
            <p:spPr>
              <a:xfrm>
                <a:off x="10376871" y="2677500"/>
                <a:ext cx="581040" cy="5817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37" name="Ink 36">
                <a:extLst>
                  <a:ext uri="{FF2B5EF4-FFF2-40B4-BE49-F238E27FC236}">
                    <a16:creationId xmlns:a16="http://schemas.microsoft.com/office/drawing/2014/main" id="{7DB425D5-4164-4093-B0FE-FFDC720E1869}"/>
                  </a:ext>
                </a:extLst>
              </p14:cNvPr>
              <p14:cNvContentPartPr/>
              <p14:nvPr/>
            </p14:nvContentPartPr>
            <p14:xfrm>
              <a:off x="11227911" y="2806740"/>
              <a:ext cx="252000" cy="265320"/>
            </p14:xfrm>
          </p:contentPart>
        </mc:Choice>
        <mc:Fallback xmlns="">
          <p:pic>
            <p:nvPicPr>
              <p:cNvPr id="37" name="Ink 36">
                <a:extLst>
                  <a:ext uri="{FF2B5EF4-FFF2-40B4-BE49-F238E27FC236}">
                    <a16:creationId xmlns:a16="http://schemas.microsoft.com/office/drawing/2014/main" id="{7DB425D5-4164-4093-B0FE-FFDC720E1869}"/>
                  </a:ext>
                </a:extLst>
              </p:cNvPr>
              <p:cNvPicPr/>
              <p:nvPr/>
            </p:nvPicPr>
            <p:blipFill>
              <a:blip r:embed="rId11"/>
              <a:stretch>
                <a:fillRect/>
              </a:stretch>
            </p:blipFill>
            <p:spPr>
              <a:xfrm>
                <a:off x="11213511" y="2792340"/>
                <a:ext cx="280080" cy="2934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8" name="Ink 37">
                <a:extLst>
                  <a:ext uri="{FF2B5EF4-FFF2-40B4-BE49-F238E27FC236}">
                    <a16:creationId xmlns:a16="http://schemas.microsoft.com/office/drawing/2014/main" id="{FEACDA73-A862-4D2A-B726-20801A2B2B2C}"/>
                  </a:ext>
                </a:extLst>
              </p14:cNvPr>
              <p14:cNvContentPartPr/>
              <p14:nvPr/>
            </p14:nvContentPartPr>
            <p14:xfrm>
              <a:off x="11576391" y="2797020"/>
              <a:ext cx="127800" cy="268560"/>
            </p14:xfrm>
          </p:contentPart>
        </mc:Choice>
        <mc:Fallback xmlns="">
          <p:pic>
            <p:nvPicPr>
              <p:cNvPr id="38" name="Ink 37">
                <a:extLst>
                  <a:ext uri="{FF2B5EF4-FFF2-40B4-BE49-F238E27FC236}">
                    <a16:creationId xmlns:a16="http://schemas.microsoft.com/office/drawing/2014/main" id="{FEACDA73-A862-4D2A-B726-20801A2B2B2C}"/>
                  </a:ext>
                </a:extLst>
              </p:cNvPr>
              <p:cNvPicPr/>
              <p:nvPr/>
            </p:nvPicPr>
            <p:blipFill>
              <a:blip r:embed="rId13"/>
              <a:stretch>
                <a:fillRect/>
              </a:stretch>
            </p:blipFill>
            <p:spPr>
              <a:xfrm>
                <a:off x="11561991" y="2782620"/>
                <a:ext cx="155880" cy="2966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9" name="Ink 38">
                <a:extLst>
                  <a:ext uri="{FF2B5EF4-FFF2-40B4-BE49-F238E27FC236}">
                    <a16:creationId xmlns:a16="http://schemas.microsoft.com/office/drawing/2014/main" id="{67F86DD6-57FB-437B-9AC6-588F5F5EA2B1}"/>
                  </a:ext>
                </a:extLst>
              </p14:cNvPr>
              <p14:cNvContentPartPr/>
              <p14:nvPr/>
            </p14:nvContentPartPr>
            <p14:xfrm>
              <a:off x="11799591" y="3069900"/>
              <a:ext cx="3600" cy="4680"/>
            </p14:xfrm>
          </p:contentPart>
        </mc:Choice>
        <mc:Fallback xmlns="">
          <p:pic>
            <p:nvPicPr>
              <p:cNvPr id="39" name="Ink 38">
                <a:extLst>
                  <a:ext uri="{FF2B5EF4-FFF2-40B4-BE49-F238E27FC236}">
                    <a16:creationId xmlns:a16="http://schemas.microsoft.com/office/drawing/2014/main" id="{67F86DD6-57FB-437B-9AC6-588F5F5EA2B1}"/>
                  </a:ext>
                </a:extLst>
              </p:cNvPr>
              <p:cNvPicPr/>
              <p:nvPr/>
            </p:nvPicPr>
            <p:blipFill>
              <a:blip r:embed="rId15"/>
              <a:stretch>
                <a:fillRect/>
              </a:stretch>
            </p:blipFill>
            <p:spPr>
              <a:xfrm>
                <a:off x="11785191" y="3055500"/>
                <a:ext cx="31680" cy="327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40" name="Ink 39">
                <a:extLst>
                  <a:ext uri="{FF2B5EF4-FFF2-40B4-BE49-F238E27FC236}">
                    <a16:creationId xmlns:a16="http://schemas.microsoft.com/office/drawing/2014/main" id="{2E3E0CB4-1CF5-4C70-A01D-29AD6923D3FF}"/>
                  </a:ext>
                </a:extLst>
              </p14:cNvPr>
              <p14:cNvContentPartPr/>
              <p14:nvPr/>
            </p14:nvContentPartPr>
            <p14:xfrm>
              <a:off x="11842071" y="2714580"/>
              <a:ext cx="56520" cy="216360"/>
            </p14:xfrm>
          </p:contentPart>
        </mc:Choice>
        <mc:Fallback xmlns="">
          <p:pic>
            <p:nvPicPr>
              <p:cNvPr id="40" name="Ink 39">
                <a:extLst>
                  <a:ext uri="{FF2B5EF4-FFF2-40B4-BE49-F238E27FC236}">
                    <a16:creationId xmlns:a16="http://schemas.microsoft.com/office/drawing/2014/main" id="{2E3E0CB4-1CF5-4C70-A01D-29AD6923D3FF}"/>
                  </a:ext>
                </a:extLst>
              </p:cNvPr>
              <p:cNvPicPr/>
              <p:nvPr/>
            </p:nvPicPr>
            <p:blipFill>
              <a:blip r:embed="rId17"/>
              <a:stretch>
                <a:fillRect/>
              </a:stretch>
            </p:blipFill>
            <p:spPr>
              <a:xfrm>
                <a:off x="11827671" y="2700180"/>
                <a:ext cx="84600" cy="244440"/>
              </a:xfrm>
              <a:prstGeom prst="rect">
                <a:avLst/>
              </a:prstGeom>
            </p:spPr>
          </p:pic>
        </mc:Fallback>
      </mc:AlternateContent>
    </p:spTree>
    <p:extLst>
      <p:ext uri="{BB962C8B-B14F-4D97-AF65-F5344CB8AC3E}">
        <p14:creationId xmlns:p14="http://schemas.microsoft.com/office/powerpoint/2010/main" val="36105300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rgbClr val="013947"/>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8" name="Right Arrow 7"/>
          <p:cNvSpPr/>
          <p:nvPr/>
        </p:nvSpPr>
        <p:spPr>
          <a:xfrm>
            <a:off x="0" y="1571063"/>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a:stretch>
            <a:fillRect/>
          </a:stretch>
        </p:blipFill>
        <p:spPr>
          <a:xfrm>
            <a:off x="3861153" y="1763537"/>
            <a:ext cx="8242490" cy="3384196"/>
          </a:xfrm>
          <a:prstGeom prst="rect">
            <a:avLst/>
          </a:prstGeom>
        </p:spPr>
      </p:pic>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BDF25F69-4419-40E5-8962-96854EAAA57F}"/>
                  </a:ext>
                </a:extLst>
              </p14:cNvPr>
              <p14:cNvContentPartPr/>
              <p14:nvPr/>
            </p14:nvContentPartPr>
            <p14:xfrm>
              <a:off x="10147911" y="2272140"/>
              <a:ext cx="1672200" cy="461520"/>
            </p14:xfrm>
          </p:contentPart>
        </mc:Choice>
        <mc:Fallback xmlns="">
          <p:pic>
            <p:nvPicPr>
              <p:cNvPr id="5" name="Ink 4">
                <a:extLst>
                  <a:ext uri="{FF2B5EF4-FFF2-40B4-BE49-F238E27FC236}">
                    <a16:creationId xmlns:a16="http://schemas.microsoft.com/office/drawing/2014/main" id="{BDF25F69-4419-40E5-8962-96854EAAA57F}"/>
                  </a:ext>
                </a:extLst>
              </p:cNvPr>
              <p:cNvPicPr/>
              <p:nvPr/>
            </p:nvPicPr>
            <p:blipFill>
              <a:blip r:embed="rId5"/>
              <a:stretch>
                <a:fillRect/>
              </a:stretch>
            </p:blipFill>
            <p:spPr>
              <a:xfrm>
                <a:off x="10133511" y="2257740"/>
                <a:ext cx="1700280" cy="4896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5" name="Ink 24">
                <a:extLst>
                  <a:ext uri="{FF2B5EF4-FFF2-40B4-BE49-F238E27FC236}">
                    <a16:creationId xmlns:a16="http://schemas.microsoft.com/office/drawing/2014/main" id="{5600B544-17D4-4B9E-9D96-BD58551774C1}"/>
                  </a:ext>
                </a:extLst>
              </p14:cNvPr>
              <p14:cNvContentPartPr/>
              <p14:nvPr/>
            </p14:nvContentPartPr>
            <p14:xfrm>
              <a:off x="4669431" y="2844540"/>
              <a:ext cx="6669360" cy="1973160"/>
            </p14:xfrm>
          </p:contentPart>
        </mc:Choice>
        <mc:Fallback xmlns="">
          <p:pic>
            <p:nvPicPr>
              <p:cNvPr id="25" name="Ink 24">
                <a:extLst>
                  <a:ext uri="{FF2B5EF4-FFF2-40B4-BE49-F238E27FC236}">
                    <a16:creationId xmlns:a16="http://schemas.microsoft.com/office/drawing/2014/main" id="{5600B544-17D4-4B9E-9D96-BD58551774C1}"/>
                  </a:ext>
                </a:extLst>
              </p:cNvPr>
              <p:cNvPicPr/>
              <p:nvPr/>
            </p:nvPicPr>
            <p:blipFill>
              <a:blip r:embed="rId7"/>
              <a:stretch>
                <a:fillRect/>
              </a:stretch>
            </p:blipFill>
            <p:spPr>
              <a:xfrm>
                <a:off x="4655031" y="2830140"/>
                <a:ext cx="6697440" cy="2001240"/>
              </a:xfrm>
              <a:prstGeom prst="rect">
                <a:avLst/>
              </a:prstGeom>
            </p:spPr>
          </p:pic>
        </mc:Fallback>
      </mc:AlternateContent>
    </p:spTree>
    <p:extLst>
      <p:ext uri="{BB962C8B-B14F-4D97-AF65-F5344CB8AC3E}">
        <p14:creationId xmlns:p14="http://schemas.microsoft.com/office/powerpoint/2010/main" val="42856370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rgbClr val="013947"/>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8" name="Right Arrow 7"/>
          <p:cNvSpPr/>
          <p:nvPr/>
        </p:nvSpPr>
        <p:spPr>
          <a:xfrm>
            <a:off x="0" y="1571063"/>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a:stretch>
            <a:fillRect/>
          </a:stretch>
        </p:blipFill>
        <p:spPr>
          <a:xfrm>
            <a:off x="3861153" y="1763537"/>
            <a:ext cx="8242490" cy="3384196"/>
          </a:xfrm>
          <a:prstGeom prst="rect">
            <a:avLst/>
          </a:prstGeom>
        </p:spPr>
      </p:pic>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66BC7259-1ECB-47F4-B6F7-9B8F421F2A13}"/>
                  </a:ext>
                </a:extLst>
              </p14:cNvPr>
              <p14:cNvContentPartPr/>
              <p14:nvPr/>
            </p14:nvContentPartPr>
            <p14:xfrm>
              <a:off x="5366391" y="1589220"/>
              <a:ext cx="1754640" cy="585720"/>
            </p14:xfrm>
          </p:contentPart>
        </mc:Choice>
        <mc:Fallback xmlns="">
          <p:pic>
            <p:nvPicPr>
              <p:cNvPr id="5" name="Ink 4">
                <a:extLst>
                  <a:ext uri="{FF2B5EF4-FFF2-40B4-BE49-F238E27FC236}">
                    <a16:creationId xmlns:a16="http://schemas.microsoft.com/office/drawing/2014/main" id="{66BC7259-1ECB-47F4-B6F7-9B8F421F2A13}"/>
                  </a:ext>
                </a:extLst>
              </p:cNvPr>
              <p:cNvPicPr/>
              <p:nvPr/>
            </p:nvPicPr>
            <p:blipFill>
              <a:blip r:embed="rId5"/>
              <a:stretch>
                <a:fillRect/>
              </a:stretch>
            </p:blipFill>
            <p:spPr>
              <a:xfrm>
                <a:off x="5351991" y="1574820"/>
                <a:ext cx="1782720" cy="6138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8" name="Ink 17">
                <a:extLst>
                  <a:ext uri="{FF2B5EF4-FFF2-40B4-BE49-F238E27FC236}">
                    <a16:creationId xmlns:a16="http://schemas.microsoft.com/office/drawing/2014/main" id="{91D372B3-A77A-49C1-B42C-28656146EE29}"/>
                  </a:ext>
                </a:extLst>
              </p14:cNvPr>
              <p14:cNvContentPartPr/>
              <p14:nvPr/>
            </p14:nvContentPartPr>
            <p14:xfrm>
              <a:off x="6628551" y="414900"/>
              <a:ext cx="1351080" cy="508320"/>
            </p14:xfrm>
          </p:contentPart>
        </mc:Choice>
        <mc:Fallback xmlns="">
          <p:pic>
            <p:nvPicPr>
              <p:cNvPr id="18" name="Ink 17">
                <a:extLst>
                  <a:ext uri="{FF2B5EF4-FFF2-40B4-BE49-F238E27FC236}">
                    <a16:creationId xmlns:a16="http://schemas.microsoft.com/office/drawing/2014/main" id="{91D372B3-A77A-49C1-B42C-28656146EE29}"/>
                  </a:ext>
                </a:extLst>
              </p:cNvPr>
              <p:cNvPicPr/>
              <p:nvPr/>
            </p:nvPicPr>
            <p:blipFill>
              <a:blip r:embed="rId7"/>
              <a:stretch>
                <a:fillRect/>
              </a:stretch>
            </p:blipFill>
            <p:spPr>
              <a:xfrm>
                <a:off x="6614151" y="400500"/>
                <a:ext cx="1379160" cy="5364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1" name="Ink 20">
                <a:extLst>
                  <a:ext uri="{FF2B5EF4-FFF2-40B4-BE49-F238E27FC236}">
                    <a16:creationId xmlns:a16="http://schemas.microsoft.com/office/drawing/2014/main" id="{D54E966A-9B72-4BC7-BCE3-425A53471A05}"/>
                  </a:ext>
                </a:extLst>
              </p14:cNvPr>
              <p14:cNvContentPartPr/>
              <p14:nvPr/>
            </p14:nvContentPartPr>
            <p14:xfrm>
              <a:off x="8561391" y="646020"/>
              <a:ext cx="222840" cy="138240"/>
            </p14:xfrm>
          </p:contentPart>
        </mc:Choice>
        <mc:Fallback xmlns="">
          <p:pic>
            <p:nvPicPr>
              <p:cNvPr id="21" name="Ink 20">
                <a:extLst>
                  <a:ext uri="{FF2B5EF4-FFF2-40B4-BE49-F238E27FC236}">
                    <a16:creationId xmlns:a16="http://schemas.microsoft.com/office/drawing/2014/main" id="{D54E966A-9B72-4BC7-BCE3-425A53471A05}"/>
                  </a:ext>
                </a:extLst>
              </p:cNvPr>
              <p:cNvPicPr/>
              <p:nvPr/>
            </p:nvPicPr>
            <p:blipFill>
              <a:blip r:embed="rId9"/>
              <a:stretch>
                <a:fillRect/>
              </a:stretch>
            </p:blipFill>
            <p:spPr>
              <a:xfrm>
                <a:off x="8546991" y="631620"/>
                <a:ext cx="250920" cy="1663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2" name="Ink 21">
                <a:extLst>
                  <a:ext uri="{FF2B5EF4-FFF2-40B4-BE49-F238E27FC236}">
                    <a16:creationId xmlns:a16="http://schemas.microsoft.com/office/drawing/2014/main" id="{0D5059A0-A9B1-4E58-BBD6-2B925DF4142B}"/>
                  </a:ext>
                </a:extLst>
              </p14:cNvPr>
              <p14:cNvContentPartPr/>
              <p14:nvPr/>
            </p14:nvContentPartPr>
            <p14:xfrm>
              <a:off x="9272031" y="630900"/>
              <a:ext cx="10800" cy="117000"/>
            </p14:xfrm>
          </p:contentPart>
        </mc:Choice>
        <mc:Fallback xmlns="">
          <p:pic>
            <p:nvPicPr>
              <p:cNvPr id="22" name="Ink 21">
                <a:extLst>
                  <a:ext uri="{FF2B5EF4-FFF2-40B4-BE49-F238E27FC236}">
                    <a16:creationId xmlns:a16="http://schemas.microsoft.com/office/drawing/2014/main" id="{0D5059A0-A9B1-4E58-BBD6-2B925DF4142B}"/>
                  </a:ext>
                </a:extLst>
              </p:cNvPr>
              <p:cNvPicPr/>
              <p:nvPr/>
            </p:nvPicPr>
            <p:blipFill>
              <a:blip r:embed="rId11"/>
              <a:stretch>
                <a:fillRect/>
              </a:stretch>
            </p:blipFill>
            <p:spPr>
              <a:xfrm>
                <a:off x="9257631" y="616500"/>
                <a:ext cx="38880" cy="1450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3" name="Ink 22">
                <a:extLst>
                  <a:ext uri="{FF2B5EF4-FFF2-40B4-BE49-F238E27FC236}">
                    <a16:creationId xmlns:a16="http://schemas.microsoft.com/office/drawing/2014/main" id="{0274A315-BA81-47F5-99AB-3DA6DCEC053A}"/>
                  </a:ext>
                </a:extLst>
              </p14:cNvPr>
              <p14:cNvContentPartPr/>
              <p14:nvPr/>
            </p14:nvContentPartPr>
            <p14:xfrm>
              <a:off x="9211911" y="444420"/>
              <a:ext cx="2520" cy="8640"/>
            </p14:xfrm>
          </p:contentPart>
        </mc:Choice>
        <mc:Fallback xmlns="">
          <p:pic>
            <p:nvPicPr>
              <p:cNvPr id="23" name="Ink 22">
                <a:extLst>
                  <a:ext uri="{FF2B5EF4-FFF2-40B4-BE49-F238E27FC236}">
                    <a16:creationId xmlns:a16="http://schemas.microsoft.com/office/drawing/2014/main" id="{0274A315-BA81-47F5-99AB-3DA6DCEC053A}"/>
                  </a:ext>
                </a:extLst>
              </p:cNvPr>
              <p:cNvPicPr/>
              <p:nvPr/>
            </p:nvPicPr>
            <p:blipFill>
              <a:blip r:embed="rId13"/>
              <a:stretch>
                <a:fillRect/>
              </a:stretch>
            </p:blipFill>
            <p:spPr>
              <a:xfrm>
                <a:off x="9197511" y="430020"/>
                <a:ext cx="3060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6" name="Ink 25">
                <a:extLst>
                  <a:ext uri="{FF2B5EF4-FFF2-40B4-BE49-F238E27FC236}">
                    <a16:creationId xmlns:a16="http://schemas.microsoft.com/office/drawing/2014/main" id="{550B5B33-31B3-4FD9-B39E-10F83FFBF6FD}"/>
                  </a:ext>
                </a:extLst>
              </p14:cNvPr>
              <p14:cNvContentPartPr/>
              <p14:nvPr/>
            </p14:nvContentPartPr>
            <p14:xfrm>
              <a:off x="9368871" y="562860"/>
              <a:ext cx="323640" cy="177480"/>
            </p14:xfrm>
          </p:contentPart>
        </mc:Choice>
        <mc:Fallback xmlns="">
          <p:pic>
            <p:nvPicPr>
              <p:cNvPr id="26" name="Ink 25">
                <a:extLst>
                  <a:ext uri="{FF2B5EF4-FFF2-40B4-BE49-F238E27FC236}">
                    <a16:creationId xmlns:a16="http://schemas.microsoft.com/office/drawing/2014/main" id="{550B5B33-31B3-4FD9-B39E-10F83FFBF6FD}"/>
                  </a:ext>
                </a:extLst>
              </p:cNvPr>
              <p:cNvPicPr/>
              <p:nvPr/>
            </p:nvPicPr>
            <p:blipFill>
              <a:blip r:embed="rId15"/>
              <a:stretch>
                <a:fillRect/>
              </a:stretch>
            </p:blipFill>
            <p:spPr>
              <a:xfrm>
                <a:off x="9354471" y="548460"/>
                <a:ext cx="351720" cy="2055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9" name="Ink 28">
                <a:extLst>
                  <a:ext uri="{FF2B5EF4-FFF2-40B4-BE49-F238E27FC236}">
                    <a16:creationId xmlns:a16="http://schemas.microsoft.com/office/drawing/2014/main" id="{F31ADD65-DBA0-4901-A050-6CFB0EBDF2B4}"/>
                  </a:ext>
                </a:extLst>
              </p14:cNvPr>
              <p14:cNvContentPartPr/>
              <p14:nvPr/>
            </p14:nvContentPartPr>
            <p14:xfrm>
              <a:off x="9804831" y="298620"/>
              <a:ext cx="289080" cy="434160"/>
            </p14:xfrm>
          </p:contentPart>
        </mc:Choice>
        <mc:Fallback xmlns="">
          <p:pic>
            <p:nvPicPr>
              <p:cNvPr id="29" name="Ink 28">
                <a:extLst>
                  <a:ext uri="{FF2B5EF4-FFF2-40B4-BE49-F238E27FC236}">
                    <a16:creationId xmlns:a16="http://schemas.microsoft.com/office/drawing/2014/main" id="{F31ADD65-DBA0-4901-A050-6CFB0EBDF2B4}"/>
                  </a:ext>
                </a:extLst>
              </p:cNvPr>
              <p:cNvPicPr/>
              <p:nvPr/>
            </p:nvPicPr>
            <p:blipFill>
              <a:blip r:embed="rId17"/>
              <a:stretch>
                <a:fillRect/>
              </a:stretch>
            </p:blipFill>
            <p:spPr>
              <a:xfrm>
                <a:off x="9790431" y="284220"/>
                <a:ext cx="317160" cy="4622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0" name="Ink 29">
                <a:extLst>
                  <a:ext uri="{FF2B5EF4-FFF2-40B4-BE49-F238E27FC236}">
                    <a16:creationId xmlns:a16="http://schemas.microsoft.com/office/drawing/2014/main" id="{A1A7BA91-58D2-4E07-A353-0296907EC9A0}"/>
                  </a:ext>
                </a:extLst>
              </p14:cNvPr>
              <p14:cNvContentPartPr/>
              <p14:nvPr/>
            </p14:nvContentPartPr>
            <p14:xfrm>
              <a:off x="10251591" y="610020"/>
              <a:ext cx="17280" cy="68400"/>
            </p14:xfrm>
          </p:contentPart>
        </mc:Choice>
        <mc:Fallback xmlns="">
          <p:pic>
            <p:nvPicPr>
              <p:cNvPr id="30" name="Ink 29">
                <a:extLst>
                  <a:ext uri="{FF2B5EF4-FFF2-40B4-BE49-F238E27FC236}">
                    <a16:creationId xmlns:a16="http://schemas.microsoft.com/office/drawing/2014/main" id="{A1A7BA91-58D2-4E07-A353-0296907EC9A0}"/>
                  </a:ext>
                </a:extLst>
              </p:cNvPr>
              <p:cNvPicPr/>
              <p:nvPr/>
            </p:nvPicPr>
            <p:blipFill>
              <a:blip r:embed="rId19"/>
              <a:stretch>
                <a:fillRect/>
              </a:stretch>
            </p:blipFill>
            <p:spPr>
              <a:xfrm>
                <a:off x="10237191" y="595620"/>
                <a:ext cx="45360" cy="964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1" name="Ink 30">
                <a:extLst>
                  <a:ext uri="{FF2B5EF4-FFF2-40B4-BE49-F238E27FC236}">
                    <a16:creationId xmlns:a16="http://schemas.microsoft.com/office/drawing/2014/main" id="{F6D835B7-6B00-4462-BA56-7FDF125DC049}"/>
                  </a:ext>
                </a:extLst>
              </p14:cNvPr>
              <p14:cNvContentPartPr/>
              <p14:nvPr/>
            </p14:nvContentPartPr>
            <p14:xfrm>
              <a:off x="10231071" y="435780"/>
              <a:ext cx="5760" cy="12600"/>
            </p14:xfrm>
          </p:contentPart>
        </mc:Choice>
        <mc:Fallback xmlns="">
          <p:pic>
            <p:nvPicPr>
              <p:cNvPr id="31" name="Ink 30">
                <a:extLst>
                  <a:ext uri="{FF2B5EF4-FFF2-40B4-BE49-F238E27FC236}">
                    <a16:creationId xmlns:a16="http://schemas.microsoft.com/office/drawing/2014/main" id="{F6D835B7-6B00-4462-BA56-7FDF125DC049}"/>
                  </a:ext>
                </a:extLst>
              </p:cNvPr>
              <p:cNvPicPr/>
              <p:nvPr/>
            </p:nvPicPr>
            <p:blipFill>
              <a:blip r:embed="rId21"/>
              <a:stretch>
                <a:fillRect/>
              </a:stretch>
            </p:blipFill>
            <p:spPr>
              <a:xfrm>
                <a:off x="10216671" y="421380"/>
                <a:ext cx="3384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2" name="Ink 31">
                <a:extLst>
                  <a:ext uri="{FF2B5EF4-FFF2-40B4-BE49-F238E27FC236}">
                    <a16:creationId xmlns:a16="http://schemas.microsoft.com/office/drawing/2014/main" id="{BE172302-920E-4993-A519-14779355D205}"/>
                  </a:ext>
                </a:extLst>
              </p14:cNvPr>
              <p14:cNvContentPartPr/>
              <p14:nvPr/>
            </p14:nvContentPartPr>
            <p14:xfrm>
              <a:off x="10426551" y="412020"/>
              <a:ext cx="126360" cy="284760"/>
            </p14:xfrm>
          </p:contentPart>
        </mc:Choice>
        <mc:Fallback xmlns="">
          <p:pic>
            <p:nvPicPr>
              <p:cNvPr id="32" name="Ink 31">
                <a:extLst>
                  <a:ext uri="{FF2B5EF4-FFF2-40B4-BE49-F238E27FC236}">
                    <a16:creationId xmlns:a16="http://schemas.microsoft.com/office/drawing/2014/main" id="{BE172302-920E-4993-A519-14779355D205}"/>
                  </a:ext>
                </a:extLst>
              </p:cNvPr>
              <p:cNvPicPr/>
              <p:nvPr/>
            </p:nvPicPr>
            <p:blipFill>
              <a:blip r:embed="rId23"/>
              <a:stretch>
                <a:fillRect/>
              </a:stretch>
            </p:blipFill>
            <p:spPr>
              <a:xfrm>
                <a:off x="10412151" y="397620"/>
                <a:ext cx="154440" cy="3128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3" name="Ink 32">
                <a:extLst>
                  <a:ext uri="{FF2B5EF4-FFF2-40B4-BE49-F238E27FC236}">
                    <a16:creationId xmlns:a16="http://schemas.microsoft.com/office/drawing/2014/main" id="{46F92574-53AC-4EE9-BAFC-73D68133E701}"/>
                  </a:ext>
                </a:extLst>
              </p14:cNvPr>
              <p14:cNvContentPartPr/>
              <p14:nvPr/>
            </p14:nvContentPartPr>
            <p14:xfrm>
              <a:off x="10712391" y="329580"/>
              <a:ext cx="127440" cy="215640"/>
            </p14:xfrm>
          </p:contentPart>
        </mc:Choice>
        <mc:Fallback xmlns="">
          <p:pic>
            <p:nvPicPr>
              <p:cNvPr id="33" name="Ink 32">
                <a:extLst>
                  <a:ext uri="{FF2B5EF4-FFF2-40B4-BE49-F238E27FC236}">
                    <a16:creationId xmlns:a16="http://schemas.microsoft.com/office/drawing/2014/main" id="{46F92574-53AC-4EE9-BAFC-73D68133E701}"/>
                  </a:ext>
                </a:extLst>
              </p:cNvPr>
              <p:cNvPicPr/>
              <p:nvPr/>
            </p:nvPicPr>
            <p:blipFill>
              <a:blip r:embed="rId25"/>
              <a:stretch>
                <a:fillRect/>
              </a:stretch>
            </p:blipFill>
            <p:spPr>
              <a:xfrm>
                <a:off x="10697991" y="315180"/>
                <a:ext cx="155520" cy="2437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4" name="Ink 33">
                <a:extLst>
                  <a:ext uri="{FF2B5EF4-FFF2-40B4-BE49-F238E27FC236}">
                    <a16:creationId xmlns:a16="http://schemas.microsoft.com/office/drawing/2014/main" id="{0E9C59F3-A1F4-42FC-94A6-7F8038946B14}"/>
                  </a:ext>
                </a:extLst>
              </p14:cNvPr>
              <p14:cNvContentPartPr/>
              <p14:nvPr/>
            </p14:nvContentPartPr>
            <p14:xfrm>
              <a:off x="10800951" y="694620"/>
              <a:ext cx="3960" cy="6480"/>
            </p14:xfrm>
          </p:contentPart>
        </mc:Choice>
        <mc:Fallback xmlns="">
          <p:pic>
            <p:nvPicPr>
              <p:cNvPr id="34" name="Ink 33">
                <a:extLst>
                  <a:ext uri="{FF2B5EF4-FFF2-40B4-BE49-F238E27FC236}">
                    <a16:creationId xmlns:a16="http://schemas.microsoft.com/office/drawing/2014/main" id="{0E9C59F3-A1F4-42FC-94A6-7F8038946B14}"/>
                  </a:ext>
                </a:extLst>
              </p:cNvPr>
              <p:cNvPicPr/>
              <p:nvPr/>
            </p:nvPicPr>
            <p:blipFill>
              <a:blip r:embed="rId27"/>
              <a:stretch>
                <a:fillRect/>
              </a:stretch>
            </p:blipFill>
            <p:spPr>
              <a:xfrm>
                <a:off x="10786551" y="680220"/>
                <a:ext cx="32040" cy="34560"/>
              </a:xfrm>
              <a:prstGeom prst="rect">
                <a:avLst/>
              </a:prstGeom>
            </p:spPr>
          </p:pic>
        </mc:Fallback>
      </mc:AlternateContent>
    </p:spTree>
    <p:extLst>
      <p:ext uri="{BB962C8B-B14F-4D97-AF65-F5344CB8AC3E}">
        <p14:creationId xmlns:p14="http://schemas.microsoft.com/office/powerpoint/2010/main" val="35110868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rgbClr val="013947"/>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8" name="Right Arrow 7"/>
          <p:cNvSpPr/>
          <p:nvPr/>
        </p:nvSpPr>
        <p:spPr>
          <a:xfrm>
            <a:off x="0" y="1571063"/>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a:stretch>
            <a:fillRect/>
          </a:stretch>
        </p:blipFill>
        <p:spPr>
          <a:xfrm>
            <a:off x="3861153" y="1763537"/>
            <a:ext cx="8242490" cy="3384196"/>
          </a:xfrm>
          <a:prstGeom prst="rect">
            <a:avLst/>
          </a:prstGeom>
        </p:spPr>
      </p:pic>
      <mc:AlternateContent xmlns:mc="http://schemas.openxmlformats.org/markup-compatibility/2006" xmlns:p14="http://schemas.microsoft.com/office/powerpoint/2010/main">
        <mc:Choice Requires="p14">
          <p:contentPart p14:bwMode="auto" r:id="rId4">
            <p14:nvContentPartPr>
              <p14:cNvPr id="13" name="Ink 12">
                <a:extLst>
                  <a:ext uri="{FF2B5EF4-FFF2-40B4-BE49-F238E27FC236}">
                    <a16:creationId xmlns:a16="http://schemas.microsoft.com/office/drawing/2014/main" id="{286013DD-000B-43C2-BEAD-DB298F326281}"/>
                  </a:ext>
                </a:extLst>
              </p14:cNvPr>
              <p14:cNvContentPartPr/>
              <p14:nvPr/>
            </p14:nvContentPartPr>
            <p14:xfrm>
              <a:off x="7630431" y="1947780"/>
              <a:ext cx="802080" cy="733680"/>
            </p14:xfrm>
          </p:contentPart>
        </mc:Choice>
        <mc:Fallback xmlns="">
          <p:pic>
            <p:nvPicPr>
              <p:cNvPr id="13" name="Ink 12">
                <a:extLst>
                  <a:ext uri="{FF2B5EF4-FFF2-40B4-BE49-F238E27FC236}">
                    <a16:creationId xmlns:a16="http://schemas.microsoft.com/office/drawing/2014/main" id="{286013DD-000B-43C2-BEAD-DB298F326281}"/>
                  </a:ext>
                </a:extLst>
              </p:cNvPr>
              <p:cNvPicPr/>
              <p:nvPr/>
            </p:nvPicPr>
            <p:blipFill>
              <a:blip r:embed="rId5"/>
              <a:stretch>
                <a:fillRect/>
              </a:stretch>
            </p:blipFill>
            <p:spPr>
              <a:xfrm>
                <a:off x="7616031" y="1933380"/>
                <a:ext cx="830160" cy="7617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0" name="Ink 49">
                <a:extLst>
                  <a:ext uri="{FF2B5EF4-FFF2-40B4-BE49-F238E27FC236}">
                    <a16:creationId xmlns:a16="http://schemas.microsoft.com/office/drawing/2014/main" id="{166B09A3-9040-4517-BF5D-2071790E1C87}"/>
                  </a:ext>
                </a:extLst>
              </p14:cNvPr>
              <p14:cNvContentPartPr/>
              <p14:nvPr/>
            </p14:nvContentPartPr>
            <p14:xfrm>
              <a:off x="5383671" y="1066500"/>
              <a:ext cx="114480" cy="130320"/>
            </p14:xfrm>
          </p:contentPart>
        </mc:Choice>
        <mc:Fallback xmlns="">
          <p:pic>
            <p:nvPicPr>
              <p:cNvPr id="50" name="Ink 49">
                <a:extLst>
                  <a:ext uri="{FF2B5EF4-FFF2-40B4-BE49-F238E27FC236}">
                    <a16:creationId xmlns:a16="http://schemas.microsoft.com/office/drawing/2014/main" id="{166B09A3-9040-4517-BF5D-2071790E1C87}"/>
                  </a:ext>
                </a:extLst>
              </p:cNvPr>
              <p:cNvPicPr/>
              <p:nvPr/>
            </p:nvPicPr>
            <p:blipFill>
              <a:blip r:embed="rId23"/>
              <a:stretch>
                <a:fillRect/>
              </a:stretch>
            </p:blipFill>
            <p:spPr>
              <a:xfrm>
                <a:off x="5369271" y="1052100"/>
                <a:ext cx="142560" cy="1584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53" name="Ink 52">
                <a:extLst>
                  <a:ext uri="{FF2B5EF4-FFF2-40B4-BE49-F238E27FC236}">
                    <a16:creationId xmlns:a16="http://schemas.microsoft.com/office/drawing/2014/main" id="{133922D9-9E0E-4274-95E4-0B25CA99E4E0}"/>
                  </a:ext>
                </a:extLst>
              </p14:cNvPr>
              <p14:cNvContentPartPr/>
              <p14:nvPr/>
            </p14:nvContentPartPr>
            <p14:xfrm>
              <a:off x="5709471" y="915300"/>
              <a:ext cx="132120" cy="442800"/>
            </p14:xfrm>
          </p:contentPart>
        </mc:Choice>
        <mc:Fallback xmlns="">
          <p:pic>
            <p:nvPicPr>
              <p:cNvPr id="53" name="Ink 52">
                <a:extLst>
                  <a:ext uri="{FF2B5EF4-FFF2-40B4-BE49-F238E27FC236}">
                    <a16:creationId xmlns:a16="http://schemas.microsoft.com/office/drawing/2014/main" id="{133922D9-9E0E-4274-95E4-0B25CA99E4E0}"/>
                  </a:ext>
                </a:extLst>
              </p:cNvPr>
              <p:cNvPicPr/>
              <p:nvPr/>
            </p:nvPicPr>
            <p:blipFill>
              <a:blip r:embed="rId25"/>
              <a:stretch>
                <a:fillRect/>
              </a:stretch>
            </p:blipFill>
            <p:spPr>
              <a:xfrm>
                <a:off x="5695071" y="900900"/>
                <a:ext cx="160200" cy="4708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58" name="Ink 57">
                <a:extLst>
                  <a:ext uri="{FF2B5EF4-FFF2-40B4-BE49-F238E27FC236}">
                    <a16:creationId xmlns:a16="http://schemas.microsoft.com/office/drawing/2014/main" id="{15C4CB69-4AFF-4F47-96F6-58E37990326C}"/>
                  </a:ext>
                </a:extLst>
              </p14:cNvPr>
              <p14:cNvContentPartPr/>
              <p14:nvPr/>
            </p14:nvContentPartPr>
            <p14:xfrm>
              <a:off x="5952831" y="918180"/>
              <a:ext cx="325800" cy="429840"/>
            </p14:xfrm>
          </p:contentPart>
        </mc:Choice>
        <mc:Fallback xmlns="">
          <p:pic>
            <p:nvPicPr>
              <p:cNvPr id="58" name="Ink 57">
                <a:extLst>
                  <a:ext uri="{FF2B5EF4-FFF2-40B4-BE49-F238E27FC236}">
                    <a16:creationId xmlns:a16="http://schemas.microsoft.com/office/drawing/2014/main" id="{15C4CB69-4AFF-4F47-96F6-58E37990326C}"/>
                  </a:ext>
                </a:extLst>
              </p:cNvPr>
              <p:cNvPicPr/>
              <p:nvPr/>
            </p:nvPicPr>
            <p:blipFill>
              <a:blip r:embed="rId27"/>
              <a:stretch>
                <a:fillRect/>
              </a:stretch>
            </p:blipFill>
            <p:spPr>
              <a:xfrm>
                <a:off x="5938431" y="903780"/>
                <a:ext cx="353880" cy="4579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59" name="Ink 58">
                <a:extLst>
                  <a:ext uri="{FF2B5EF4-FFF2-40B4-BE49-F238E27FC236}">
                    <a16:creationId xmlns:a16="http://schemas.microsoft.com/office/drawing/2014/main" id="{686704F5-FE7F-4114-856C-5A57BC76A42D}"/>
                  </a:ext>
                </a:extLst>
              </p14:cNvPr>
              <p14:cNvContentPartPr/>
              <p14:nvPr/>
            </p14:nvContentPartPr>
            <p14:xfrm>
              <a:off x="6359631" y="1176660"/>
              <a:ext cx="108000" cy="135000"/>
            </p14:xfrm>
          </p:contentPart>
        </mc:Choice>
        <mc:Fallback xmlns="">
          <p:pic>
            <p:nvPicPr>
              <p:cNvPr id="59" name="Ink 58">
                <a:extLst>
                  <a:ext uri="{FF2B5EF4-FFF2-40B4-BE49-F238E27FC236}">
                    <a16:creationId xmlns:a16="http://schemas.microsoft.com/office/drawing/2014/main" id="{686704F5-FE7F-4114-856C-5A57BC76A42D}"/>
                  </a:ext>
                </a:extLst>
              </p:cNvPr>
              <p:cNvPicPr/>
              <p:nvPr/>
            </p:nvPicPr>
            <p:blipFill>
              <a:blip r:embed="rId29"/>
              <a:stretch>
                <a:fillRect/>
              </a:stretch>
            </p:blipFill>
            <p:spPr>
              <a:xfrm>
                <a:off x="6345231" y="1162260"/>
                <a:ext cx="136080" cy="1630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60" name="Ink 59">
                <a:extLst>
                  <a:ext uri="{FF2B5EF4-FFF2-40B4-BE49-F238E27FC236}">
                    <a16:creationId xmlns:a16="http://schemas.microsoft.com/office/drawing/2014/main" id="{CB3FB2B2-210E-45DF-A87B-9A22A229848D}"/>
                  </a:ext>
                </a:extLst>
              </p14:cNvPr>
              <p14:cNvContentPartPr/>
              <p14:nvPr/>
            </p14:nvContentPartPr>
            <p14:xfrm>
              <a:off x="6579231" y="1300860"/>
              <a:ext cx="360" cy="12600"/>
            </p14:xfrm>
          </p:contentPart>
        </mc:Choice>
        <mc:Fallback xmlns="">
          <p:pic>
            <p:nvPicPr>
              <p:cNvPr id="60" name="Ink 59">
                <a:extLst>
                  <a:ext uri="{FF2B5EF4-FFF2-40B4-BE49-F238E27FC236}">
                    <a16:creationId xmlns:a16="http://schemas.microsoft.com/office/drawing/2014/main" id="{CB3FB2B2-210E-45DF-A87B-9A22A229848D}"/>
                  </a:ext>
                </a:extLst>
              </p:cNvPr>
              <p:cNvPicPr/>
              <p:nvPr/>
            </p:nvPicPr>
            <p:blipFill>
              <a:blip r:embed="rId31"/>
              <a:stretch>
                <a:fillRect/>
              </a:stretch>
            </p:blipFill>
            <p:spPr>
              <a:xfrm>
                <a:off x="6564831" y="1286460"/>
                <a:ext cx="2844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71" name="Ink 70">
                <a:extLst>
                  <a:ext uri="{FF2B5EF4-FFF2-40B4-BE49-F238E27FC236}">
                    <a16:creationId xmlns:a16="http://schemas.microsoft.com/office/drawing/2014/main" id="{8534E4AC-DBFA-41B3-BB11-02E2C33CCA55}"/>
                  </a:ext>
                </a:extLst>
              </p14:cNvPr>
              <p14:cNvContentPartPr/>
              <p14:nvPr/>
            </p14:nvContentPartPr>
            <p14:xfrm>
              <a:off x="6669591" y="853380"/>
              <a:ext cx="726480" cy="453960"/>
            </p14:xfrm>
          </p:contentPart>
        </mc:Choice>
        <mc:Fallback xmlns="">
          <p:pic>
            <p:nvPicPr>
              <p:cNvPr id="71" name="Ink 70">
                <a:extLst>
                  <a:ext uri="{FF2B5EF4-FFF2-40B4-BE49-F238E27FC236}">
                    <a16:creationId xmlns:a16="http://schemas.microsoft.com/office/drawing/2014/main" id="{8534E4AC-DBFA-41B3-BB11-02E2C33CCA55}"/>
                  </a:ext>
                </a:extLst>
              </p:cNvPr>
              <p:cNvPicPr/>
              <p:nvPr/>
            </p:nvPicPr>
            <p:blipFill>
              <a:blip r:embed="rId33"/>
              <a:stretch>
                <a:fillRect/>
              </a:stretch>
            </p:blipFill>
            <p:spPr>
              <a:xfrm>
                <a:off x="6655191" y="838980"/>
                <a:ext cx="754560" cy="4820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74" name="Ink 73">
                <a:extLst>
                  <a:ext uri="{FF2B5EF4-FFF2-40B4-BE49-F238E27FC236}">
                    <a16:creationId xmlns:a16="http://schemas.microsoft.com/office/drawing/2014/main" id="{0344940B-BF26-43EF-9775-D3B6636D5555}"/>
                  </a:ext>
                </a:extLst>
              </p14:cNvPr>
              <p14:cNvContentPartPr/>
              <p14:nvPr/>
            </p14:nvContentPartPr>
            <p14:xfrm>
              <a:off x="7725471" y="1022580"/>
              <a:ext cx="244080" cy="156240"/>
            </p14:xfrm>
          </p:contentPart>
        </mc:Choice>
        <mc:Fallback xmlns="">
          <p:pic>
            <p:nvPicPr>
              <p:cNvPr id="74" name="Ink 73">
                <a:extLst>
                  <a:ext uri="{FF2B5EF4-FFF2-40B4-BE49-F238E27FC236}">
                    <a16:creationId xmlns:a16="http://schemas.microsoft.com/office/drawing/2014/main" id="{0344940B-BF26-43EF-9775-D3B6636D5555}"/>
                  </a:ext>
                </a:extLst>
              </p:cNvPr>
              <p:cNvPicPr/>
              <p:nvPr/>
            </p:nvPicPr>
            <p:blipFill>
              <a:blip r:embed="rId35"/>
              <a:stretch>
                <a:fillRect/>
              </a:stretch>
            </p:blipFill>
            <p:spPr>
              <a:xfrm>
                <a:off x="7711071" y="1008180"/>
                <a:ext cx="272160" cy="1843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75" name="Ink 74">
                <a:extLst>
                  <a:ext uri="{FF2B5EF4-FFF2-40B4-BE49-F238E27FC236}">
                    <a16:creationId xmlns:a16="http://schemas.microsoft.com/office/drawing/2014/main" id="{7695F827-D505-417C-865C-2BAE78676022}"/>
                  </a:ext>
                </a:extLst>
              </p14:cNvPr>
              <p14:cNvContentPartPr/>
              <p14:nvPr/>
            </p14:nvContentPartPr>
            <p14:xfrm>
              <a:off x="8084391" y="924300"/>
              <a:ext cx="87480" cy="257040"/>
            </p14:xfrm>
          </p:contentPart>
        </mc:Choice>
        <mc:Fallback xmlns="">
          <p:pic>
            <p:nvPicPr>
              <p:cNvPr id="75" name="Ink 74">
                <a:extLst>
                  <a:ext uri="{FF2B5EF4-FFF2-40B4-BE49-F238E27FC236}">
                    <a16:creationId xmlns:a16="http://schemas.microsoft.com/office/drawing/2014/main" id="{7695F827-D505-417C-865C-2BAE78676022}"/>
                  </a:ext>
                </a:extLst>
              </p:cNvPr>
              <p:cNvPicPr/>
              <p:nvPr/>
            </p:nvPicPr>
            <p:blipFill>
              <a:blip r:embed="rId37"/>
              <a:stretch>
                <a:fillRect/>
              </a:stretch>
            </p:blipFill>
            <p:spPr>
              <a:xfrm>
                <a:off x="8069991" y="909900"/>
                <a:ext cx="115560" cy="2851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78" name="Ink 77">
                <a:extLst>
                  <a:ext uri="{FF2B5EF4-FFF2-40B4-BE49-F238E27FC236}">
                    <a16:creationId xmlns:a16="http://schemas.microsoft.com/office/drawing/2014/main" id="{47FF535A-BE75-470D-9409-CB3904CF4DED}"/>
                  </a:ext>
                </a:extLst>
              </p14:cNvPr>
              <p14:cNvContentPartPr/>
              <p14:nvPr/>
            </p14:nvContentPartPr>
            <p14:xfrm>
              <a:off x="8552391" y="811260"/>
              <a:ext cx="72000" cy="87840"/>
            </p14:xfrm>
          </p:contentPart>
        </mc:Choice>
        <mc:Fallback xmlns="">
          <p:pic>
            <p:nvPicPr>
              <p:cNvPr id="78" name="Ink 77">
                <a:extLst>
                  <a:ext uri="{FF2B5EF4-FFF2-40B4-BE49-F238E27FC236}">
                    <a16:creationId xmlns:a16="http://schemas.microsoft.com/office/drawing/2014/main" id="{47FF535A-BE75-470D-9409-CB3904CF4DED}"/>
                  </a:ext>
                </a:extLst>
              </p:cNvPr>
              <p:cNvPicPr/>
              <p:nvPr/>
            </p:nvPicPr>
            <p:blipFill>
              <a:blip r:embed="rId39"/>
              <a:stretch>
                <a:fillRect/>
              </a:stretch>
            </p:blipFill>
            <p:spPr>
              <a:xfrm>
                <a:off x="8537991" y="796860"/>
                <a:ext cx="100080" cy="11592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79" name="Ink 78">
                <a:extLst>
                  <a:ext uri="{FF2B5EF4-FFF2-40B4-BE49-F238E27FC236}">
                    <a16:creationId xmlns:a16="http://schemas.microsoft.com/office/drawing/2014/main" id="{D4CDF86B-6BA2-42CB-9BD0-4CAF1B83B620}"/>
                  </a:ext>
                </a:extLst>
              </p14:cNvPr>
              <p14:cNvContentPartPr/>
              <p14:nvPr/>
            </p14:nvContentPartPr>
            <p14:xfrm>
              <a:off x="8822031" y="751860"/>
              <a:ext cx="120240" cy="389880"/>
            </p14:xfrm>
          </p:contentPart>
        </mc:Choice>
        <mc:Fallback xmlns="">
          <p:pic>
            <p:nvPicPr>
              <p:cNvPr id="79" name="Ink 78">
                <a:extLst>
                  <a:ext uri="{FF2B5EF4-FFF2-40B4-BE49-F238E27FC236}">
                    <a16:creationId xmlns:a16="http://schemas.microsoft.com/office/drawing/2014/main" id="{D4CDF86B-6BA2-42CB-9BD0-4CAF1B83B620}"/>
                  </a:ext>
                </a:extLst>
              </p:cNvPr>
              <p:cNvPicPr/>
              <p:nvPr/>
            </p:nvPicPr>
            <p:blipFill>
              <a:blip r:embed="rId41"/>
              <a:stretch>
                <a:fillRect/>
              </a:stretch>
            </p:blipFill>
            <p:spPr>
              <a:xfrm>
                <a:off x="8807631" y="737460"/>
                <a:ext cx="148320" cy="41796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84" name="Ink 83">
                <a:extLst>
                  <a:ext uri="{FF2B5EF4-FFF2-40B4-BE49-F238E27FC236}">
                    <a16:creationId xmlns:a16="http://schemas.microsoft.com/office/drawing/2014/main" id="{7AF38EDB-A718-42B1-A25B-AE3AC268471B}"/>
                  </a:ext>
                </a:extLst>
              </p14:cNvPr>
              <p14:cNvContentPartPr/>
              <p14:nvPr/>
            </p14:nvContentPartPr>
            <p14:xfrm>
              <a:off x="9019671" y="762660"/>
              <a:ext cx="291600" cy="382680"/>
            </p14:xfrm>
          </p:contentPart>
        </mc:Choice>
        <mc:Fallback xmlns="">
          <p:pic>
            <p:nvPicPr>
              <p:cNvPr id="84" name="Ink 83">
                <a:extLst>
                  <a:ext uri="{FF2B5EF4-FFF2-40B4-BE49-F238E27FC236}">
                    <a16:creationId xmlns:a16="http://schemas.microsoft.com/office/drawing/2014/main" id="{7AF38EDB-A718-42B1-A25B-AE3AC268471B}"/>
                  </a:ext>
                </a:extLst>
              </p:cNvPr>
              <p:cNvPicPr/>
              <p:nvPr/>
            </p:nvPicPr>
            <p:blipFill>
              <a:blip r:embed="rId43"/>
              <a:stretch>
                <a:fillRect/>
              </a:stretch>
            </p:blipFill>
            <p:spPr>
              <a:xfrm>
                <a:off x="9005271" y="748260"/>
                <a:ext cx="319680" cy="4107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85" name="Ink 84">
                <a:extLst>
                  <a:ext uri="{FF2B5EF4-FFF2-40B4-BE49-F238E27FC236}">
                    <a16:creationId xmlns:a16="http://schemas.microsoft.com/office/drawing/2014/main" id="{2578865E-CC9B-4644-B72D-C2C8A1DD00FC}"/>
                  </a:ext>
                </a:extLst>
              </p14:cNvPr>
              <p14:cNvContentPartPr/>
              <p14:nvPr/>
            </p14:nvContentPartPr>
            <p14:xfrm>
              <a:off x="9409191" y="994140"/>
              <a:ext cx="92520" cy="128520"/>
            </p14:xfrm>
          </p:contentPart>
        </mc:Choice>
        <mc:Fallback xmlns="">
          <p:pic>
            <p:nvPicPr>
              <p:cNvPr id="85" name="Ink 84">
                <a:extLst>
                  <a:ext uri="{FF2B5EF4-FFF2-40B4-BE49-F238E27FC236}">
                    <a16:creationId xmlns:a16="http://schemas.microsoft.com/office/drawing/2014/main" id="{2578865E-CC9B-4644-B72D-C2C8A1DD00FC}"/>
                  </a:ext>
                </a:extLst>
              </p:cNvPr>
              <p:cNvPicPr/>
              <p:nvPr/>
            </p:nvPicPr>
            <p:blipFill>
              <a:blip r:embed="rId45"/>
              <a:stretch>
                <a:fillRect/>
              </a:stretch>
            </p:blipFill>
            <p:spPr>
              <a:xfrm>
                <a:off x="9394791" y="979740"/>
                <a:ext cx="12060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89" name="Ink 88">
                <a:extLst>
                  <a:ext uri="{FF2B5EF4-FFF2-40B4-BE49-F238E27FC236}">
                    <a16:creationId xmlns:a16="http://schemas.microsoft.com/office/drawing/2014/main" id="{19D603C6-34C6-4964-9A51-12AE26175BA8}"/>
                  </a:ext>
                </a:extLst>
              </p14:cNvPr>
              <p14:cNvContentPartPr/>
              <p14:nvPr/>
            </p14:nvContentPartPr>
            <p14:xfrm>
              <a:off x="9649311" y="733860"/>
              <a:ext cx="256680" cy="348120"/>
            </p14:xfrm>
          </p:contentPart>
        </mc:Choice>
        <mc:Fallback xmlns="">
          <p:pic>
            <p:nvPicPr>
              <p:cNvPr id="89" name="Ink 88">
                <a:extLst>
                  <a:ext uri="{FF2B5EF4-FFF2-40B4-BE49-F238E27FC236}">
                    <a16:creationId xmlns:a16="http://schemas.microsoft.com/office/drawing/2014/main" id="{19D603C6-34C6-4964-9A51-12AE26175BA8}"/>
                  </a:ext>
                </a:extLst>
              </p:cNvPr>
              <p:cNvPicPr/>
              <p:nvPr/>
            </p:nvPicPr>
            <p:blipFill>
              <a:blip r:embed="rId47"/>
              <a:stretch>
                <a:fillRect/>
              </a:stretch>
            </p:blipFill>
            <p:spPr>
              <a:xfrm>
                <a:off x="9634911" y="719460"/>
                <a:ext cx="284760" cy="3762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90" name="Ink 89">
                <a:extLst>
                  <a:ext uri="{FF2B5EF4-FFF2-40B4-BE49-F238E27FC236}">
                    <a16:creationId xmlns:a16="http://schemas.microsoft.com/office/drawing/2014/main" id="{AC12BA75-961C-4879-AAF4-B62A1FE68EF8}"/>
                  </a:ext>
                </a:extLst>
              </p14:cNvPr>
              <p14:cNvContentPartPr/>
              <p14:nvPr/>
            </p14:nvContentPartPr>
            <p14:xfrm>
              <a:off x="10000311" y="951300"/>
              <a:ext cx="120600" cy="133560"/>
            </p14:xfrm>
          </p:contentPart>
        </mc:Choice>
        <mc:Fallback xmlns="">
          <p:pic>
            <p:nvPicPr>
              <p:cNvPr id="90" name="Ink 89">
                <a:extLst>
                  <a:ext uri="{FF2B5EF4-FFF2-40B4-BE49-F238E27FC236}">
                    <a16:creationId xmlns:a16="http://schemas.microsoft.com/office/drawing/2014/main" id="{AC12BA75-961C-4879-AAF4-B62A1FE68EF8}"/>
                  </a:ext>
                </a:extLst>
              </p:cNvPr>
              <p:cNvPicPr/>
              <p:nvPr/>
            </p:nvPicPr>
            <p:blipFill>
              <a:blip r:embed="rId49"/>
              <a:stretch>
                <a:fillRect/>
              </a:stretch>
            </p:blipFill>
            <p:spPr>
              <a:xfrm>
                <a:off x="9985911" y="936900"/>
                <a:ext cx="148680" cy="16164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91" name="Ink 90">
                <a:extLst>
                  <a:ext uri="{FF2B5EF4-FFF2-40B4-BE49-F238E27FC236}">
                    <a16:creationId xmlns:a16="http://schemas.microsoft.com/office/drawing/2014/main" id="{0493F0F8-FCA5-4D7E-85CC-C4209C2D82CB}"/>
                  </a:ext>
                </a:extLst>
              </p14:cNvPr>
              <p14:cNvContentPartPr/>
              <p14:nvPr/>
            </p14:nvContentPartPr>
            <p14:xfrm>
              <a:off x="10202271" y="950220"/>
              <a:ext cx="61560" cy="130320"/>
            </p14:xfrm>
          </p:contentPart>
        </mc:Choice>
        <mc:Fallback xmlns="">
          <p:pic>
            <p:nvPicPr>
              <p:cNvPr id="91" name="Ink 90">
                <a:extLst>
                  <a:ext uri="{FF2B5EF4-FFF2-40B4-BE49-F238E27FC236}">
                    <a16:creationId xmlns:a16="http://schemas.microsoft.com/office/drawing/2014/main" id="{0493F0F8-FCA5-4D7E-85CC-C4209C2D82CB}"/>
                  </a:ext>
                </a:extLst>
              </p:cNvPr>
              <p:cNvPicPr/>
              <p:nvPr/>
            </p:nvPicPr>
            <p:blipFill>
              <a:blip r:embed="rId51"/>
              <a:stretch>
                <a:fillRect/>
              </a:stretch>
            </p:blipFill>
            <p:spPr>
              <a:xfrm>
                <a:off x="10187871" y="935820"/>
                <a:ext cx="89640" cy="15840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98" name="Ink 97">
                <a:extLst>
                  <a:ext uri="{FF2B5EF4-FFF2-40B4-BE49-F238E27FC236}">
                    <a16:creationId xmlns:a16="http://schemas.microsoft.com/office/drawing/2014/main" id="{84BF7855-0BD2-411F-8CF6-A9B89010180D}"/>
                  </a:ext>
                </a:extLst>
              </p14:cNvPr>
              <p14:cNvContentPartPr/>
              <p14:nvPr/>
            </p14:nvContentPartPr>
            <p14:xfrm>
              <a:off x="10390911" y="748980"/>
              <a:ext cx="73800" cy="89640"/>
            </p14:xfrm>
          </p:contentPart>
        </mc:Choice>
        <mc:Fallback xmlns="">
          <p:pic>
            <p:nvPicPr>
              <p:cNvPr id="98" name="Ink 97">
                <a:extLst>
                  <a:ext uri="{FF2B5EF4-FFF2-40B4-BE49-F238E27FC236}">
                    <a16:creationId xmlns:a16="http://schemas.microsoft.com/office/drawing/2014/main" id="{84BF7855-0BD2-411F-8CF6-A9B89010180D}"/>
                  </a:ext>
                </a:extLst>
              </p:cNvPr>
              <p:cNvPicPr/>
              <p:nvPr/>
            </p:nvPicPr>
            <p:blipFill>
              <a:blip r:embed="rId53"/>
              <a:stretch>
                <a:fillRect/>
              </a:stretch>
            </p:blipFill>
            <p:spPr>
              <a:xfrm>
                <a:off x="10376511" y="734580"/>
                <a:ext cx="101880" cy="11772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100" name="Ink 99">
                <a:extLst>
                  <a:ext uri="{FF2B5EF4-FFF2-40B4-BE49-F238E27FC236}">
                    <a16:creationId xmlns:a16="http://schemas.microsoft.com/office/drawing/2014/main" id="{F7BF2678-2DB3-4A63-9B57-A87F871E644E}"/>
                  </a:ext>
                </a:extLst>
              </p14:cNvPr>
              <p14:cNvContentPartPr/>
              <p14:nvPr/>
            </p14:nvContentPartPr>
            <p14:xfrm>
              <a:off x="9635991" y="1128420"/>
              <a:ext cx="41760" cy="29160"/>
            </p14:xfrm>
          </p:contentPart>
        </mc:Choice>
        <mc:Fallback xmlns="">
          <p:pic>
            <p:nvPicPr>
              <p:cNvPr id="100" name="Ink 99">
                <a:extLst>
                  <a:ext uri="{FF2B5EF4-FFF2-40B4-BE49-F238E27FC236}">
                    <a16:creationId xmlns:a16="http://schemas.microsoft.com/office/drawing/2014/main" id="{F7BF2678-2DB3-4A63-9B57-A87F871E644E}"/>
                  </a:ext>
                </a:extLst>
              </p:cNvPr>
              <p:cNvPicPr/>
              <p:nvPr/>
            </p:nvPicPr>
            <p:blipFill>
              <a:blip r:embed="rId55"/>
              <a:stretch>
                <a:fillRect/>
              </a:stretch>
            </p:blipFill>
            <p:spPr>
              <a:xfrm>
                <a:off x="9621591" y="1114020"/>
                <a:ext cx="69840" cy="5724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107" name="Ink 106">
                <a:extLst>
                  <a:ext uri="{FF2B5EF4-FFF2-40B4-BE49-F238E27FC236}">
                    <a16:creationId xmlns:a16="http://schemas.microsoft.com/office/drawing/2014/main" id="{3E90EEF2-7BE3-48AE-A39B-B79697F05B1C}"/>
                  </a:ext>
                </a:extLst>
              </p14:cNvPr>
              <p14:cNvContentPartPr/>
              <p14:nvPr/>
            </p14:nvContentPartPr>
            <p14:xfrm>
              <a:off x="10601871" y="607140"/>
              <a:ext cx="87120" cy="332640"/>
            </p14:xfrm>
          </p:contentPart>
        </mc:Choice>
        <mc:Fallback xmlns="">
          <p:pic>
            <p:nvPicPr>
              <p:cNvPr id="107" name="Ink 106">
                <a:extLst>
                  <a:ext uri="{FF2B5EF4-FFF2-40B4-BE49-F238E27FC236}">
                    <a16:creationId xmlns:a16="http://schemas.microsoft.com/office/drawing/2014/main" id="{3E90EEF2-7BE3-48AE-A39B-B79697F05B1C}"/>
                  </a:ext>
                </a:extLst>
              </p:cNvPr>
              <p:cNvPicPr/>
              <p:nvPr/>
            </p:nvPicPr>
            <p:blipFill>
              <a:blip r:embed="rId59"/>
              <a:stretch>
                <a:fillRect/>
              </a:stretch>
            </p:blipFill>
            <p:spPr>
              <a:xfrm>
                <a:off x="10587471" y="592740"/>
                <a:ext cx="115200" cy="36072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108" name="Ink 107">
                <a:extLst>
                  <a:ext uri="{FF2B5EF4-FFF2-40B4-BE49-F238E27FC236}">
                    <a16:creationId xmlns:a16="http://schemas.microsoft.com/office/drawing/2014/main" id="{DDA16C50-D275-4509-BB43-9A4AE17553B9}"/>
                  </a:ext>
                </a:extLst>
              </p14:cNvPr>
              <p14:cNvContentPartPr/>
              <p14:nvPr/>
            </p14:nvContentPartPr>
            <p14:xfrm>
              <a:off x="10666671" y="1089180"/>
              <a:ext cx="5400" cy="7920"/>
            </p14:xfrm>
          </p:contentPart>
        </mc:Choice>
        <mc:Fallback xmlns="">
          <p:pic>
            <p:nvPicPr>
              <p:cNvPr id="108" name="Ink 107">
                <a:extLst>
                  <a:ext uri="{FF2B5EF4-FFF2-40B4-BE49-F238E27FC236}">
                    <a16:creationId xmlns:a16="http://schemas.microsoft.com/office/drawing/2014/main" id="{DDA16C50-D275-4509-BB43-9A4AE17553B9}"/>
                  </a:ext>
                </a:extLst>
              </p:cNvPr>
              <p:cNvPicPr/>
              <p:nvPr/>
            </p:nvPicPr>
            <p:blipFill>
              <a:blip r:embed="rId61"/>
              <a:stretch>
                <a:fillRect/>
              </a:stretch>
            </p:blipFill>
            <p:spPr>
              <a:xfrm>
                <a:off x="10652271" y="1074780"/>
                <a:ext cx="3348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5" name="Ink 4">
                <a:extLst>
                  <a:ext uri="{FF2B5EF4-FFF2-40B4-BE49-F238E27FC236}">
                    <a16:creationId xmlns:a16="http://schemas.microsoft.com/office/drawing/2014/main" id="{FC3FC7B9-4ED4-4F81-8EED-A1FB32921F6C}"/>
                  </a:ext>
                </a:extLst>
              </p14:cNvPr>
              <p14:cNvContentPartPr/>
              <p14:nvPr/>
            </p14:nvContentPartPr>
            <p14:xfrm>
              <a:off x="4871478" y="192997"/>
              <a:ext cx="429840" cy="447120"/>
            </p14:xfrm>
          </p:contentPart>
        </mc:Choice>
        <mc:Fallback xmlns="">
          <p:pic>
            <p:nvPicPr>
              <p:cNvPr id="5" name="Ink 4">
                <a:extLst>
                  <a:ext uri="{FF2B5EF4-FFF2-40B4-BE49-F238E27FC236}">
                    <a16:creationId xmlns:a16="http://schemas.microsoft.com/office/drawing/2014/main" id="{FC3FC7B9-4ED4-4F81-8EED-A1FB32921F6C}"/>
                  </a:ext>
                </a:extLst>
              </p:cNvPr>
              <p:cNvPicPr/>
              <p:nvPr/>
            </p:nvPicPr>
            <p:blipFill>
              <a:blip r:embed="rId63"/>
              <a:stretch>
                <a:fillRect/>
              </a:stretch>
            </p:blipFill>
            <p:spPr>
              <a:xfrm>
                <a:off x="4862118" y="183637"/>
                <a:ext cx="448560" cy="46584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14" name="Ink 13">
                <a:extLst>
                  <a:ext uri="{FF2B5EF4-FFF2-40B4-BE49-F238E27FC236}">
                    <a16:creationId xmlns:a16="http://schemas.microsoft.com/office/drawing/2014/main" id="{B601FDC9-670F-4A8C-998E-AE1D6AE0F07A}"/>
                  </a:ext>
                </a:extLst>
              </p14:cNvPr>
              <p14:cNvContentPartPr/>
              <p14:nvPr/>
            </p14:nvContentPartPr>
            <p14:xfrm>
              <a:off x="5416158" y="105877"/>
              <a:ext cx="708840" cy="497880"/>
            </p14:xfrm>
          </p:contentPart>
        </mc:Choice>
        <mc:Fallback xmlns="">
          <p:pic>
            <p:nvPicPr>
              <p:cNvPr id="14" name="Ink 13">
                <a:extLst>
                  <a:ext uri="{FF2B5EF4-FFF2-40B4-BE49-F238E27FC236}">
                    <a16:creationId xmlns:a16="http://schemas.microsoft.com/office/drawing/2014/main" id="{B601FDC9-670F-4A8C-998E-AE1D6AE0F07A}"/>
                  </a:ext>
                </a:extLst>
              </p:cNvPr>
              <p:cNvPicPr/>
              <p:nvPr/>
            </p:nvPicPr>
            <p:blipFill>
              <a:blip r:embed="rId65"/>
              <a:stretch>
                <a:fillRect/>
              </a:stretch>
            </p:blipFill>
            <p:spPr>
              <a:xfrm>
                <a:off x="5406798" y="96517"/>
                <a:ext cx="727560" cy="51660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19" name="Ink 18">
                <a:extLst>
                  <a:ext uri="{FF2B5EF4-FFF2-40B4-BE49-F238E27FC236}">
                    <a16:creationId xmlns:a16="http://schemas.microsoft.com/office/drawing/2014/main" id="{962D1A36-6E3A-42D6-8251-E325C397BE3E}"/>
                  </a:ext>
                </a:extLst>
              </p14:cNvPr>
              <p14:cNvContentPartPr/>
              <p14:nvPr/>
            </p14:nvContentPartPr>
            <p14:xfrm>
              <a:off x="6606678" y="75637"/>
              <a:ext cx="319680" cy="388080"/>
            </p14:xfrm>
          </p:contentPart>
        </mc:Choice>
        <mc:Fallback xmlns="">
          <p:pic>
            <p:nvPicPr>
              <p:cNvPr id="19" name="Ink 18">
                <a:extLst>
                  <a:ext uri="{FF2B5EF4-FFF2-40B4-BE49-F238E27FC236}">
                    <a16:creationId xmlns:a16="http://schemas.microsoft.com/office/drawing/2014/main" id="{962D1A36-6E3A-42D6-8251-E325C397BE3E}"/>
                  </a:ext>
                </a:extLst>
              </p:cNvPr>
              <p:cNvPicPr/>
              <p:nvPr/>
            </p:nvPicPr>
            <p:blipFill>
              <a:blip r:embed="rId67"/>
              <a:stretch>
                <a:fillRect/>
              </a:stretch>
            </p:blipFill>
            <p:spPr>
              <a:xfrm>
                <a:off x="6597318" y="66277"/>
                <a:ext cx="338400" cy="40680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20" name="Ink 19">
                <a:extLst>
                  <a:ext uri="{FF2B5EF4-FFF2-40B4-BE49-F238E27FC236}">
                    <a16:creationId xmlns:a16="http://schemas.microsoft.com/office/drawing/2014/main" id="{BDE035D4-C8FB-446F-A2D9-57F312679DF2}"/>
                  </a:ext>
                </a:extLst>
              </p14:cNvPr>
              <p14:cNvContentPartPr/>
              <p14:nvPr/>
            </p14:nvContentPartPr>
            <p14:xfrm>
              <a:off x="7449798" y="126397"/>
              <a:ext cx="133560" cy="341280"/>
            </p14:xfrm>
          </p:contentPart>
        </mc:Choice>
        <mc:Fallback xmlns="">
          <p:pic>
            <p:nvPicPr>
              <p:cNvPr id="20" name="Ink 19">
                <a:extLst>
                  <a:ext uri="{FF2B5EF4-FFF2-40B4-BE49-F238E27FC236}">
                    <a16:creationId xmlns:a16="http://schemas.microsoft.com/office/drawing/2014/main" id="{BDE035D4-C8FB-446F-A2D9-57F312679DF2}"/>
                  </a:ext>
                </a:extLst>
              </p:cNvPr>
              <p:cNvPicPr/>
              <p:nvPr/>
            </p:nvPicPr>
            <p:blipFill>
              <a:blip r:embed="rId69"/>
              <a:stretch>
                <a:fillRect/>
              </a:stretch>
            </p:blipFill>
            <p:spPr>
              <a:xfrm>
                <a:off x="7440438" y="117037"/>
                <a:ext cx="15228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21" name="Ink 20">
                <a:extLst>
                  <a:ext uri="{FF2B5EF4-FFF2-40B4-BE49-F238E27FC236}">
                    <a16:creationId xmlns:a16="http://schemas.microsoft.com/office/drawing/2014/main" id="{3C5FE1F4-51ED-4AAF-BB2B-4956534C805A}"/>
                  </a:ext>
                </a:extLst>
              </p14:cNvPr>
              <p14:cNvContentPartPr/>
              <p14:nvPr/>
            </p14:nvContentPartPr>
            <p14:xfrm>
              <a:off x="7746798" y="271837"/>
              <a:ext cx="113400" cy="144000"/>
            </p14:xfrm>
          </p:contentPart>
        </mc:Choice>
        <mc:Fallback xmlns="">
          <p:pic>
            <p:nvPicPr>
              <p:cNvPr id="21" name="Ink 20">
                <a:extLst>
                  <a:ext uri="{FF2B5EF4-FFF2-40B4-BE49-F238E27FC236}">
                    <a16:creationId xmlns:a16="http://schemas.microsoft.com/office/drawing/2014/main" id="{3C5FE1F4-51ED-4AAF-BB2B-4956534C805A}"/>
                  </a:ext>
                </a:extLst>
              </p:cNvPr>
              <p:cNvPicPr/>
              <p:nvPr/>
            </p:nvPicPr>
            <p:blipFill>
              <a:blip r:embed="rId71"/>
              <a:stretch>
                <a:fillRect/>
              </a:stretch>
            </p:blipFill>
            <p:spPr>
              <a:xfrm>
                <a:off x="7737438" y="262477"/>
                <a:ext cx="132120" cy="16272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23" name="Ink 22">
                <a:extLst>
                  <a:ext uri="{FF2B5EF4-FFF2-40B4-BE49-F238E27FC236}">
                    <a16:creationId xmlns:a16="http://schemas.microsoft.com/office/drawing/2014/main" id="{20DDC3EF-0B24-4C28-908A-85EFFFC8A78F}"/>
                  </a:ext>
                </a:extLst>
              </p14:cNvPr>
              <p14:cNvContentPartPr/>
              <p14:nvPr/>
            </p14:nvContentPartPr>
            <p14:xfrm>
              <a:off x="7971078" y="272557"/>
              <a:ext cx="67320" cy="128520"/>
            </p14:xfrm>
          </p:contentPart>
        </mc:Choice>
        <mc:Fallback xmlns="">
          <p:pic>
            <p:nvPicPr>
              <p:cNvPr id="23" name="Ink 22">
                <a:extLst>
                  <a:ext uri="{FF2B5EF4-FFF2-40B4-BE49-F238E27FC236}">
                    <a16:creationId xmlns:a16="http://schemas.microsoft.com/office/drawing/2014/main" id="{20DDC3EF-0B24-4C28-908A-85EFFFC8A78F}"/>
                  </a:ext>
                </a:extLst>
              </p:cNvPr>
              <p:cNvPicPr/>
              <p:nvPr/>
            </p:nvPicPr>
            <p:blipFill>
              <a:blip r:embed="rId73"/>
              <a:stretch>
                <a:fillRect/>
              </a:stretch>
            </p:blipFill>
            <p:spPr>
              <a:xfrm>
                <a:off x="7961718" y="263197"/>
                <a:ext cx="86040" cy="14724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24" name="Ink 23">
                <a:extLst>
                  <a:ext uri="{FF2B5EF4-FFF2-40B4-BE49-F238E27FC236}">
                    <a16:creationId xmlns:a16="http://schemas.microsoft.com/office/drawing/2014/main" id="{ED2348F8-ACDD-4DF4-A4B9-AE149EB7565E}"/>
                  </a:ext>
                </a:extLst>
              </p14:cNvPr>
              <p14:cNvContentPartPr/>
              <p14:nvPr/>
            </p14:nvContentPartPr>
            <p14:xfrm>
              <a:off x="8157558" y="251677"/>
              <a:ext cx="147600" cy="184680"/>
            </p14:xfrm>
          </p:contentPart>
        </mc:Choice>
        <mc:Fallback xmlns="">
          <p:pic>
            <p:nvPicPr>
              <p:cNvPr id="24" name="Ink 23">
                <a:extLst>
                  <a:ext uri="{FF2B5EF4-FFF2-40B4-BE49-F238E27FC236}">
                    <a16:creationId xmlns:a16="http://schemas.microsoft.com/office/drawing/2014/main" id="{ED2348F8-ACDD-4DF4-A4B9-AE149EB7565E}"/>
                  </a:ext>
                </a:extLst>
              </p:cNvPr>
              <p:cNvPicPr/>
              <p:nvPr/>
            </p:nvPicPr>
            <p:blipFill>
              <a:blip r:embed="rId75"/>
              <a:stretch>
                <a:fillRect/>
              </a:stretch>
            </p:blipFill>
            <p:spPr>
              <a:xfrm>
                <a:off x="8148198" y="242317"/>
                <a:ext cx="166320" cy="20340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25" name="Ink 24">
                <a:extLst>
                  <a:ext uri="{FF2B5EF4-FFF2-40B4-BE49-F238E27FC236}">
                    <a16:creationId xmlns:a16="http://schemas.microsoft.com/office/drawing/2014/main" id="{80AB2B76-7537-43AB-A4A9-D6E332870603}"/>
                  </a:ext>
                </a:extLst>
              </p14:cNvPr>
              <p14:cNvContentPartPr/>
              <p14:nvPr/>
            </p14:nvContentPartPr>
            <p14:xfrm>
              <a:off x="8383638" y="304957"/>
              <a:ext cx="165960" cy="156960"/>
            </p14:xfrm>
          </p:contentPart>
        </mc:Choice>
        <mc:Fallback xmlns="">
          <p:pic>
            <p:nvPicPr>
              <p:cNvPr id="25" name="Ink 24">
                <a:extLst>
                  <a:ext uri="{FF2B5EF4-FFF2-40B4-BE49-F238E27FC236}">
                    <a16:creationId xmlns:a16="http://schemas.microsoft.com/office/drawing/2014/main" id="{80AB2B76-7537-43AB-A4A9-D6E332870603}"/>
                  </a:ext>
                </a:extLst>
              </p:cNvPr>
              <p:cNvPicPr/>
              <p:nvPr/>
            </p:nvPicPr>
            <p:blipFill>
              <a:blip r:embed="rId77"/>
              <a:stretch>
                <a:fillRect/>
              </a:stretch>
            </p:blipFill>
            <p:spPr>
              <a:xfrm>
                <a:off x="8374278" y="295597"/>
                <a:ext cx="184680"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26" name="Ink 25">
                <a:extLst>
                  <a:ext uri="{FF2B5EF4-FFF2-40B4-BE49-F238E27FC236}">
                    <a16:creationId xmlns:a16="http://schemas.microsoft.com/office/drawing/2014/main" id="{38A012F8-EE4B-4EFC-974E-9CAF2CDC8D3A}"/>
                  </a:ext>
                </a:extLst>
              </p14:cNvPr>
              <p14:cNvContentPartPr/>
              <p14:nvPr/>
            </p14:nvContentPartPr>
            <p14:xfrm>
              <a:off x="8632038" y="273997"/>
              <a:ext cx="110160" cy="153360"/>
            </p14:xfrm>
          </p:contentPart>
        </mc:Choice>
        <mc:Fallback xmlns="">
          <p:pic>
            <p:nvPicPr>
              <p:cNvPr id="26" name="Ink 25">
                <a:extLst>
                  <a:ext uri="{FF2B5EF4-FFF2-40B4-BE49-F238E27FC236}">
                    <a16:creationId xmlns:a16="http://schemas.microsoft.com/office/drawing/2014/main" id="{38A012F8-EE4B-4EFC-974E-9CAF2CDC8D3A}"/>
                  </a:ext>
                </a:extLst>
              </p:cNvPr>
              <p:cNvPicPr/>
              <p:nvPr/>
            </p:nvPicPr>
            <p:blipFill>
              <a:blip r:embed="rId79"/>
              <a:stretch>
                <a:fillRect/>
              </a:stretch>
            </p:blipFill>
            <p:spPr>
              <a:xfrm>
                <a:off x="8622678" y="264831"/>
                <a:ext cx="128880" cy="171693"/>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51" name="Ink 50">
                <a:extLst>
                  <a:ext uri="{FF2B5EF4-FFF2-40B4-BE49-F238E27FC236}">
                    <a16:creationId xmlns:a16="http://schemas.microsoft.com/office/drawing/2014/main" id="{C20F7035-3E4D-4CC3-ACA3-955D66EDEC1B}"/>
                  </a:ext>
                </a:extLst>
              </p14:cNvPr>
              <p14:cNvContentPartPr/>
              <p14:nvPr/>
            </p14:nvContentPartPr>
            <p14:xfrm>
              <a:off x="9172398" y="237997"/>
              <a:ext cx="176400" cy="165240"/>
            </p14:xfrm>
          </p:contentPart>
        </mc:Choice>
        <mc:Fallback xmlns="">
          <p:pic>
            <p:nvPicPr>
              <p:cNvPr id="51" name="Ink 50">
                <a:extLst>
                  <a:ext uri="{FF2B5EF4-FFF2-40B4-BE49-F238E27FC236}">
                    <a16:creationId xmlns:a16="http://schemas.microsoft.com/office/drawing/2014/main" id="{C20F7035-3E4D-4CC3-ACA3-955D66EDEC1B}"/>
                  </a:ext>
                </a:extLst>
              </p:cNvPr>
              <p:cNvPicPr/>
              <p:nvPr/>
            </p:nvPicPr>
            <p:blipFill>
              <a:blip r:embed="rId81"/>
              <a:stretch>
                <a:fillRect/>
              </a:stretch>
            </p:blipFill>
            <p:spPr>
              <a:xfrm>
                <a:off x="9163038" y="228637"/>
                <a:ext cx="195120"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57" name="Ink 56">
                <a:extLst>
                  <a:ext uri="{FF2B5EF4-FFF2-40B4-BE49-F238E27FC236}">
                    <a16:creationId xmlns:a16="http://schemas.microsoft.com/office/drawing/2014/main" id="{8BB8FB1E-8783-46B0-A284-E9926D7B9BA1}"/>
                  </a:ext>
                </a:extLst>
              </p14:cNvPr>
              <p14:cNvContentPartPr/>
              <p14:nvPr/>
            </p14:nvContentPartPr>
            <p14:xfrm>
              <a:off x="10071318" y="305317"/>
              <a:ext cx="110160" cy="160200"/>
            </p14:xfrm>
          </p:contentPart>
        </mc:Choice>
        <mc:Fallback xmlns="">
          <p:pic>
            <p:nvPicPr>
              <p:cNvPr id="57" name="Ink 56">
                <a:extLst>
                  <a:ext uri="{FF2B5EF4-FFF2-40B4-BE49-F238E27FC236}">
                    <a16:creationId xmlns:a16="http://schemas.microsoft.com/office/drawing/2014/main" id="{8BB8FB1E-8783-46B0-A284-E9926D7B9BA1}"/>
                  </a:ext>
                </a:extLst>
              </p:cNvPr>
              <p:cNvPicPr/>
              <p:nvPr/>
            </p:nvPicPr>
            <p:blipFill>
              <a:blip r:embed="rId83"/>
              <a:stretch>
                <a:fillRect/>
              </a:stretch>
            </p:blipFill>
            <p:spPr>
              <a:xfrm>
                <a:off x="10061958" y="295957"/>
                <a:ext cx="128880" cy="17892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61" name="Ink 60">
                <a:extLst>
                  <a:ext uri="{FF2B5EF4-FFF2-40B4-BE49-F238E27FC236}">
                    <a16:creationId xmlns:a16="http://schemas.microsoft.com/office/drawing/2014/main" id="{1DAAFA3C-085D-4453-B7EE-94D82CA24D00}"/>
                  </a:ext>
                </a:extLst>
              </p14:cNvPr>
              <p14:cNvContentPartPr/>
              <p14:nvPr/>
            </p14:nvContentPartPr>
            <p14:xfrm>
              <a:off x="10325478" y="308917"/>
              <a:ext cx="66960" cy="124560"/>
            </p14:xfrm>
          </p:contentPart>
        </mc:Choice>
        <mc:Fallback xmlns="">
          <p:pic>
            <p:nvPicPr>
              <p:cNvPr id="61" name="Ink 60">
                <a:extLst>
                  <a:ext uri="{FF2B5EF4-FFF2-40B4-BE49-F238E27FC236}">
                    <a16:creationId xmlns:a16="http://schemas.microsoft.com/office/drawing/2014/main" id="{1DAAFA3C-085D-4453-B7EE-94D82CA24D00}"/>
                  </a:ext>
                </a:extLst>
              </p:cNvPr>
              <p:cNvPicPr/>
              <p:nvPr/>
            </p:nvPicPr>
            <p:blipFill>
              <a:blip r:embed="rId85"/>
              <a:stretch>
                <a:fillRect/>
              </a:stretch>
            </p:blipFill>
            <p:spPr>
              <a:xfrm>
                <a:off x="10316118" y="299557"/>
                <a:ext cx="85680" cy="14328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64" name="Ink 63">
                <a:extLst>
                  <a:ext uri="{FF2B5EF4-FFF2-40B4-BE49-F238E27FC236}">
                    <a16:creationId xmlns:a16="http://schemas.microsoft.com/office/drawing/2014/main" id="{8999C277-07EC-4458-8C60-F37FC7359563}"/>
                  </a:ext>
                </a:extLst>
              </p14:cNvPr>
              <p14:cNvContentPartPr/>
              <p14:nvPr/>
            </p14:nvContentPartPr>
            <p14:xfrm>
              <a:off x="10803918" y="268237"/>
              <a:ext cx="48240" cy="302400"/>
            </p14:xfrm>
          </p:contentPart>
        </mc:Choice>
        <mc:Fallback xmlns="">
          <p:pic>
            <p:nvPicPr>
              <p:cNvPr id="64" name="Ink 63">
                <a:extLst>
                  <a:ext uri="{FF2B5EF4-FFF2-40B4-BE49-F238E27FC236}">
                    <a16:creationId xmlns:a16="http://schemas.microsoft.com/office/drawing/2014/main" id="{8999C277-07EC-4458-8C60-F37FC7359563}"/>
                  </a:ext>
                </a:extLst>
              </p:cNvPr>
              <p:cNvPicPr/>
              <p:nvPr/>
            </p:nvPicPr>
            <p:blipFill>
              <a:blip r:embed="rId87"/>
              <a:stretch>
                <a:fillRect/>
              </a:stretch>
            </p:blipFill>
            <p:spPr>
              <a:xfrm>
                <a:off x="10794558" y="258877"/>
                <a:ext cx="66960" cy="32112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65" name="Ink 64">
                <a:extLst>
                  <a:ext uri="{FF2B5EF4-FFF2-40B4-BE49-F238E27FC236}">
                    <a16:creationId xmlns:a16="http://schemas.microsoft.com/office/drawing/2014/main" id="{BD1A3569-CF82-4BF5-B108-3261AFB9A5F3}"/>
                  </a:ext>
                </a:extLst>
              </p14:cNvPr>
              <p14:cNvContentPartPr/>
              <p14:nvPr/>
            </p14:nvContentPartPr>
            <p14:xfrm>
              <a:off x="10563798" y="38557"/>
              <a:ext cx="135360" cy="399600"/>
            </p14:xfrm>
          </p:contentPart>
        </mc:Choice>
        <mc:Fallback xmlns="">
          <p:pic>
            <p:nvPicPr>
              <p:cNvPr id="65" name="Ink 64">
                <a:extLst>
                  <a:ext uri="{FF2B5EF4-FFF2-40B4-BE49-F238E27FC236}">
                    <a16:creationId xmlns:a16="http://schemas.microsoft.com/office/drawing/2014/main" id="{BD1A3569-CF82-4BF5-B108-3261AFB9A5F3}"/>
                  </a:ext>
                </a:extLst>
              </p:cNvPr>
              <p:cNvPicPr/>
              <p:nvPr/>
            </p:nvPicPr>
            <p:blipFill>
              <a:blip r:embed="rId89"/>
              <a:stretch>
                <a:fillRect/>
              </a:stretch>
            </p:blipFill>
            <p:spPr>
              <a:xfrm>
                <a:off x="10554438" y="29197"/>
                <a:ext cx="154080" cy="41832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66" name="Ink 65">
                <a:extLst>
                  <a:ext uri="{FF2B5EF4-FFF2-40B4-BE49-F238E27FC236}">
                    <a16:creationId xmlns:a16="http://schemas.microsoft.com/office/drawing/2014/main" id="{7FA4701A-13F6-4015-BFB3-CBF8FC9444AB}"/>
                  </a:ext>
                </a:extLst>
              </p14:cNvPr>
              <p14:cNvContentPartPr/>
              <p14:nvPr/>
            </p14:nvContentPartPr>
            <p14:xfrm>
              <a:off x="9789438" y="261037"/>
              <a:ext cx="154440" cy="278280"/>
            </p14:xfrm>
          </p:contentPart>
        </mc:Choice>
        <mc:Fallback xmlns="">
          <p:pic>
            <p:nvPicPr>
              <p:cNvPr id="66" name="Ink 65">
                <a:extLst>
                  <a:ext uri="{FF2B5EF4-FFF2-40B4-BE49-F238E27FC236}">
                    <a16:creationId xmlns:a16="http://schemas.microsoft.com/office/drawing/2014/main" id="{7FA4701A-13F6-4015-BFB3-CBF8FC9444AB}"/>
                  </a:ext>
                </a:extLst>
              </p:cNvPr>
              <p:cNvPicPr/>
              <p:nvPr/>
            </p:nvPicPr>
            <p:blipFill>
              <a:blip r:embed="rId91"/>
              <a:stretch>
                <a:fillRect/>
              </a:stretch>
            </p:blipFill>
            <p:spPr>
              <a:xfrm>
                <a:off x="9780078" y="251677"/>
                <a:ext cx="173160" cy="29700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67" name="Ink 66">
                <a:extLst>
                  <a:ext uri="{FF2B5EF4-FFF2-40B4-BE49-F238E27FC236}">
                    <a16:creationId xmlns:a16="http://schemas.microsoft.com/office/drawing/2014/main" id="{C6A73BEF-0019-4CA8-B96C-0D73F9B14DAB}"/>
                  </a:ext>
                </a:extLst>
              </p14:cNvPr>
              <p14:cNvContentPartPr/>
              <p14:nvPr/>
            </p14:nvContentPartPr>
            <p14:xfrm>
              <a:off x="9489558" y="244477"/>
              <a:ext cx="188640" cy="208440"/>
            </p14:xfrm>
          </p:contentPart>
        </mc:Choice>
        <mc:Fallback xmlns="">
          <p:pic>
            <p:nvPicPr>
              <p:cNvPr id="67" name="Ink 66">
                <a:extLst>
                  <a:ext uri="{FF2B5EF4-FFF2-40B4-BE49-F238E27FC236}">
                    <a16:creationId xmlns:a16="http://schemas.microsoft.com/office/drawing/2014/main" id="{C6A73BEF-0019-4CA8-B96C-0D73F9B14DAB}"/>
                  </a:ext>
                </a:extLst>
              </p:cNvPr>
              <p:cNvPicPr/>
              <p:nvPr/>
            </p:nvPicPr>
            <p:blipFill>
              <a:blip r:embed="rId93"/>
              <a:stretch>
                <a:fillRect/>
              </a:stretch>
            </p:blipFill>
            <p:spPr>
              <a:xfrm>
                <a:off x="9480198" y="235117"/>
                <a:ext cx="207360" cy="227160"/>
              </a:xfrm>
              <a:prstGeom prst="rect">
                <a:avLst/>
              </a:prstGeom>
            </p:spPr>
          </p:pic>
        </mc:Fallback>
      </mc:AlternateContent>
    </p:spTree>
    <p:extLst>
      <p:ext uri="{BB962C8B-B14F-4D97-AF65-F5344CB8AC3E}">
        <p14:creationId xmlns:p14="http://schemas.microsoft.com/office/powerpoint/2010/main" val="13177804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Why bother?</a:t>
            </a:r>
            <a:endParaRPr lang="en-US" sz="4800" u="sng" dirty="0"/>
          </a:p>
        </p:txBody>
      </p:sp>
    </p:spTree>
    <p:extLst>
      <p:ext uri="{BB962C8B-B14F-4D97-AF65-F5344CB8AC3E}">
        <p14:creationId xmlns:p14="http://schemas.microsoft.com/office/powerpoint/2010/main" val="16653917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rgbClr val="013947"/>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grpSp>
        <p:nvGrpSpPr>
          <p:cNvPr id="10" name="Group 9"/>
          <p:cNvGrpSpPr/>
          <p:nvPr/>
        </p:nvGrpSpPr>
        <p:grpSpPr>
          <a:xfrm>
            <a:off x="4077677" y="987425"/>
            <a:ext cx="7928708" cy="1008000"/>
            <a:chOff x="0" y="19072"/>
            <a:chExt cx="7928708" cy="1008000"/>
          </a:xfrm>
        </p:grpSpPr>
        <p:sp>
          <p:nvSpPr>
            <p:cNvPr id="15" name="Rectangle 14"/>
            <p:cNvSpPr/>
            <p:nvPr/>
          </p:nvSpPr>
          <p:spPr>
            <a:xfrm>
              <a:off x="0" y="19072"/>
              <a:ext cx="7928708" cy="1008000"/>
            </a:xfrm>
            <a:prstGeom prst="rect">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6" name="Rectangle 15"/>
            <p:cNvSpPr/>
            <p:nvPr/>
          </p:nvSpPr>
          <p:spPr>
            <a:xfrm>
              <a:off x="0" y="19072"/>
              <a:ext cx="7928708" cy="100800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48920" tIns="142240" rIns="248920" bIns="142240" numCol="1" spcCol="1270" anchor="ctr" anchorCtr="0">
              <a:noAutofit/>
            </a:bodyPr>
            <a:lstStyle/>
            <a:p>
              <a:pPr lvl="0" algn="ctr" defTabSz="1555750">
                <a:lnSpc>
                  <a:spcPct val="90000"/>
                </a:lnSpc>
                <a:spcBef>
                  <a:spcPct val="0"/>
                </a:spcBef>
                <a:spcAft>
                  <a:spcPct val="35000"/>
                </a:spcAft>
              </a:pPr>
              <a:r>
                <a:rPr lang="en-US" sz="3500" kern="1200" dirty="0"/>
                <a:t>Use </a:t>
              </a:r>
              <a:r>
                <a:rPr lang="en-US" sz="3500" b="1" kern="1200" dirty="0"/>
                <a:t>UI</a:t>
              </a:r>
              <a:r>
                <a:rPr lang="en-US" sz="3500" kern="1200" dirty="0"/>
                <a:t> tests for…</a:t>
              </a:r>
            </a:p>
          </p:txBody>
        </p:sp>
      </p:grpSp>
      <p:grpSp>
        <p:nvGrpSpPr>
          <p:cNvPr id="12" name="Group 11"/>
          <p:cNvGrpSpPr/>
          <p:nvPr/>
        </p:nvGrpSpPr>
        <p:grpSpPr>
          <a:xfrm>
            <a:off x="4077677" y="2008056"/>
            <a:ext cx="7928708" cy="4611600"/>
            <a:chOff x="0" y="1039703"/>
            <a:chExt cx="7928708" cy="4611600"/>
          </a:xfrm>
        </p:grpSpPr>
        <p:sp>
          <p:nvSpPr>
            <p:cNvPr id="13" name="Rectangle 12"/>
            <p:cNvSpPr/>
            <p:nvPr/>
          </p:nvSpPr>
          <p:spPr>
            <a:xfrm>
              <a:off x="0" y="1039703"/>
              <a:ext cx="7928708" cy="4611600"/>
            </a:xfrm>
            <a:prstGeom prst="rect">
              <a:avLst/>
            </a:pr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14" name="Rectangle 13"/>
            <p:cNvSpPr/>
            <p:nvPr/>
          </p:nvSpPr>
          <p:spPr>
            <a:xfrm>
              <a:off x="0" y="1039703"/>
              <a:ext cx="7928708" cy="4611600"/>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86690" tIns="186690" rIns="248920" bIns="280035" numCol="1" spcCol="1270" anchor="t" anchorCtr="0">
              <a:noAutofit/>
            </a:bodyPr>
            <a:lstStyle/>
            <a:p>
              <a:pPr marL="285750" lvl="1" indent="-285750" algn="l" defTabSz="1555750">
                <a:lnSpc>
                  <a:spcPct val="90000"/>
                </a:lnSpc>
                <a:spcBef>
                  <a:spcPct val="0"/>
                </a:spcBef>
                <a:spcAft>
                  <a:spcPct val="15000"/>
                </a:spcAft>
                <a:buChar char="••"/>
              </a:pPr>
              <a:r>
                <a:rPr lang="en-US" sz="3500" dirty="0"/>
                <a:t>Validating that all UI elements work together </a:t>
              </a:r>
              <a:br>
                <a:rPr lang="en-US" sz="3500" dirty="0"/>
              </a:br>
              <a:endParaRPr lang="en-US" sz="3500" dirty="0"/>
            </a:p>
            <a:p>
              <a:pPr marL="285750" lvl="1" indent="-285750" algn="l" defTabSz="1555750">
                <a:lnSpc>
                  <a:spcPct val="90000"/>
                </a:lnSpc>
                <a:spcBef>
                  <a:spcPct val="0"/>
                </a:spcBef>
                <a:spcAft>
                  <a:spcPct val="15000"/>
                </a:spcAft>
                <a:buChar char="••"/>
              </a:pPr>
              <a:r>
                <a:rPr lang="en-US" sz="3500" kern="1200" dirty="0"/>
                <a:t>Testing </a:t>
              </a:r>
              <a:r>
                <a:rPr lang="en-US" sz="3500" i="1" kern="1200" dirty="0"/>
                <a:t>user interaction</a:t>
              </a:r>
              <a:r>
                <a:rPr lang="en-US" sz="3500" kern="1200" dirty="0"/>
                <a:t> rather than </a:t>
              </a:r>
              <a:r>
                <a:rPr lang="en-US" sz="3500" i="1" kern="1200" dirty="0"/>
                <a:t>business rules</a:t>
              </a:r>
              <a:br>
                <a:rPr lang="en-US" sz="3500" kern="1200" dirty="0"/>
              </a:br>
              <a:endParaRPr lang="en-US" sz="3500" kern="1200" dirty="0"/>
            </a:p>
            <a:p>
              <a:pPr marL="0" lvl="1" algn="l" defTabSz="1555750">
                <a:lnSpc>
                  <a:spcPct val="90000"/>
                </a:lnSpc>
                <a:spcBef>
                  <a:spcPct val="0"/>
                </a:spcBef>
                <a:spcAft>
                  <a:spcPct val="15000"/>
                </a:spcAft>
              </a:pPr>
              <a:br>
                <a:rPr lang="en-US" sz="3500" kern="1200" dirty="0"/>
              </a:br>
              <a:endParaRPr lang="en-US" sz="3500" kern="1200" dirty="0"/>
            </a:p>
          </p:txBody>
        </p:sp>
      </p:grpSp>
      <p:sp>
        <p:nvSpPr>
          <p:cNvPr id="18" name="Right Arrow 17"/>
          <p:cNvSpPr/>
          <p:nvPr/>
        </p:nvSpPr>
        <p:spPr>
          <a:xfrm>
            <a:off x="0" y="1571063"/>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1329DECE-2AC2-4FC9-9AA0-0D1CD152629A}"/>
                  </a:ext>
                </a:extLst>
              </p14:cNvPr>
              <p14:cNvContentPartPr/>
              <p14:nvPr/>
            </p14:nvContentPartPr>
            <p14:xfrm>
              <a:off x="3462798" y="3239677"/>
              <a:ext cx="8114040" cy="1953360"/>
            </p14:xfrm>
          </p:contentPart>
        </mc:Choice>
        <mc:Fallback xmlns="">
          <p:pic>
            <p:nvPicPr>
              <p:cNvPr id="5" name="Ink 4">
                <a:extLst>
                  <a:ext uri="{FF2B5EF4-FFF2-40B4-BE49-F238E27FC236}">
                    <a16:creationId xmlns:a16="http://schemas.microsoft.com/office/drawing/2014/main" id="{1329DECE-2AC2-4FC9-9AA0-0D1CD152629A}"/>
                  </a:ext>
                </a:extLst>
              </p:cNvPr>
              <p:cNvPicPr/>
              <p:nvPr/>
            </p:nvPicPr>
            <p:blipFill>
              <a:blip r:embed="rId4"/>
              <a:stretch>
                <a:fillRect/>
              </a:stretch>
            </p:blipFill>
            <p:spPr>
              <a:xfrm>
                <a:off x="3453438" y="3230677"/>
                <a:ext cx="8132760" cy="1972080"/>
              </a:xfrm>
              <a:prstGeom prst="rect">
                <a:avLst/>
              </a:prstGeom>
            </p:spPr>
          </p:pic>
        </mc:Fallback>
      </mc:AlternateContent>
    </p:spTree>
    <p:extLst>
      <p:ext uri="{BB962C8B-B14F-4D97-AF65-F5344CB8AC3E}">
        <p14:creationId xmlns:p14="http://schemas.microsoft.com/office/powerpoint/2010/main" val="16097491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Setting up a UI test</a:t>
            </a:r>
          </a:p>
        </p:txBody>
      </p:sp>
      <p:graphicFrame>
        <p:nvGraphicFramePr>
          <p:cNvPr id="5" name="Diagram 4"/>
          <p:cNvGraphicFramePr/>
          <p:nvPr>
            <p:extLst>
              <p:ext uri="{D42A27DB-BD31-4B8C-83A1-F6EECF244321}">
                <p14:modId xmlns:p14="http://schemas.microsoft.com/office/powerpoint/2010/main" val="2936259016"/>
              </p:ext>
            </p:extLst>
          </p:nvPr>
        </p:nvGraphicFramePr>
        <p:xfrm>
          <a:off x="838200" y="1027906"/>
          <a:ext cx="10704443"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088270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a:t>
            </a:r>
          </a:p>
        </p:txBody>
      </p:sp>
      <p:pic>
        <p:nvPicPr>
          <p:cNvPr id="3" name="Picture 2"/>
          <p:cNvPicPr>
            <a:picLocks noChangeAspect="1"/>
          </p:cNvPicPr>
          <p:nvPr/>
        </p:nvPicPr>
        <p:blipFill>
          <a:blip r:embed="rId3"/>
          <a:stretch>
            <a:fillRect/>
          </a:stretch>
        </p:blipFill>
        <p:spPr>
          <a:xfrm>
            <a:off x="838200" y="1585180"/>
            <a:ext cx="8763451" cy="5272820"/>
          </a:xfrm>
          <a:prstGeom prst="rect">
            <a:avLst/>
          </a:prstGeom>
        </p:spPr>
      </p:pic>
      <p:pic>
        <p:nvPicPr>
          <p:cNvPr id="7" name="Picture 6"/>
          <p:cNvPicPr>
            <a:picLocks noChangeAspect="1"/>
          </p:cNvPicPr>
          <p:nvPr/>
        </p:nvPicPr>
        <p:blipFill>
          <a:blip r:embed="rId4"/>
          <a:stretch>
            <a:fillRect/>
          </a:stretch>
        </p:blipFill>
        <p:spPr>
          <a:xfrm>
            <a:off x="1247774" y="4672012"/>
            <a:ext cx="4403725" cy="2084949"/>
          </a:xfrm>
          <a:prstGeom prst="rect">
            <a:avLst/>
          </a:prstGeom>
        </p:spPr>
      </p:pic>
      <p:pic>
        <p:nvPicPr>
          <p:cNvPr id="9" name="Picture 8"/>
          <p:cNvPicPr>
            <a:picLocks noChangeAspect="1"/>
          </p:cNvPicPr>
          <p:nvPr/>
        </p:nvPicPr>
        <p:blipFill>
          <a:blip r:embed="rId4"/>
          <a:stretch>
            <a:fillRect/>
          </a:stretch>
        </p:blipFill>
        <p:spPr>
          <a:xfrm>
            <a:off x="5607500" y="4722531"/>
            <a:ext cx="4403725" cy="2084949"/>
          </a:xfrm>
          <a:prstGeom prst="rect">
            <a:avLst/>
          </a:prstGeom>
        </p:spPr>
      </p:pic>
      <p:pic>
        <p:nvPicPr>
          <p:cNvPr id="4" name="Picture 3"/>
          <p:cNvPicPr>
            <a:picLocks noChangeAspect="1"/>
          </p:cNvPicPr>
          <p:nvPr/>
        </p:nvPicPr>
        <p:blipFill>
          <a:blip r:embed="rId5"/>
          <a:stretch>
            <a:fillRect/>
          </a:stretch>
        </p:blipFill>
        <p:spPr>
          <a:xfrm>
            <a:off x="838201" y="2173963"/>
            <a:ext cx="9222886" cy="2628816"/>
          </a:xfrm>
          <a:prstGeom prst="rect">
            <a:avLst/>
          </a:prstGeom>
        </p:spPr>
      </p:pic>
      <p:pic>
        <p:nvPicPr>
          <p:cNvPr id="5" name="Picture 4"/>
          <p:cNvPicPr>
            <a:picLocks noChangeAspect="1"/>
          </p:cNvPicPr>
          <p:nvPr/>
        </p:nvPicPr>
        <p:blipFill>
          <a:blip r:embed="rId6"/>
          <a:stretch>
            <a:fillRect/>
          </a:stretch>
        </p:blipFill>
        <p:spPr>
          <a:xfrm>
            <a:off x="1247773" y="4023360"/>
            <a:ext cx="8269226" cy="848676"/>
          </a:xfrm>
          <a:prstGeom prst="rect">
            <a:avLst/>
          </a:prstGeom>
        </p:spPr>
      </p:pic>
      <p:pic>
        <p:nvPicPr>
          <p:cNvPr id="8" name="Picture 7"/>
          <p:cNvPicPr>
            <a:picLocks noChangeAspect="1"/>
          </p:cNvPicPr>
          <p:nvPr/>
        </p:nvPicPr>
        <p:blipFill>
          <a:blip r:embed="rId4"/>
          <a:stretch>
            <a:fillRect/>
          </a:stretch>
        </p:blipFill>
        <p:spPr>
          <a:xfrm>
            <a:off x="569088" y="4697271"/>
            <a:ext cx="4403725" cy="2084949"/>
          </a:xfrm>
          <a:prstGeom prst="rect">
            <a:avLst/>
          </a:prstGeom>
        </p:spPr>
      </p:pic>
    </p:spTree>
    <p:extLst>
      <p:ext uri="{BB962C8B-B14F-4D97-AF65-F5344CB8AC3E}">
        <p14:creationId xmlns:p14="http://schemas.microsoft.com/office/powerpoint/2010/main" val="229430523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a:t>
            </a:r>
          </a:p>
        </p:txBody>
      </p:sp>
      <p:pic>
        <p:nvPicPr>
          <p:cNvPr id="3" name="Picture 2"/>
          <p:cNvPicPr>
            <a:picLocks noChangeAspect="1"/>
          </p:cNvPicPr>
          <p:nvPr/>
        </p:nvPicPr>
        <p:blipFill>
          <a:blip r:embed="rId3"/>
          <a:stretch>
            <a:fillRect/>
          </a:stretch>
        </p:blipFill>
        <p:spPr>
          <a:xfrm>
            <a:off x="838200" y="1585180"/>
            <a:ext cx="8763451" cy="5272820"/>
          </a:xfrm>
          <a:prstGeom prst="rect">
            <a:avLst/>
          </a:prstGeom>
        </p:spPr>
      </p:pic>
      <p:pic>
        <p:nvPicPr>
          <p:cNvPr id="7" name="Picture 6"/>
          <p:cNvPicPr>
            <a:picLocks noChangeAspect="1"/>
          </p:cNvPicPr>
          <p:nvPr/>
        </p:nvPicPr>
        <p:blipFill>
          <a:blip r:embed="rId4"/>
          <a:stretch>
            <a:fillRect/>
          </a:stretch>
        </p:blipFill>
        <p:spPr>
          <a:xfrm>
            <a:off x="1247774" y="4672012"/>
            <a:ext cx="4403725" cy="2084949"/>
          </a:xfrm>
          <a:prstGeom prst="rect">
            <a:avLst/>
          </a:prstGeom>
        </p:spPr>
      </p:pic>
      <p:pic>
        <p:nvPicPr>
          <p:cNvPr id="9" name="Picture 8"/>
          <p:cNvPicPr>
            <a:picLocks noChangeAspect="1"/>
          </p:cNvPicPr>
          <p:nvPr/>
        </p:nvPicPr>
        <p:blipFill>
          <a:blip r:embed="rId4"/>
          <a:stretch>
            <a:fillRect/>
          </a:stretch>
        </p:blipFill>
        <p:spPr>
          <a:xfrm>
            <a:off x="5607500" y="4722531"/>
            <a:ext cx="4403725" cy="2084949"/>
          </a:xfrm>
          <a:prstGeom prst="rect">
            <a:avLst/>
          </a:prstGeom>
        </p:spPr>
      </p:pic>
      <p:pic>
        <p:nvPicPr>
          <p:cNvPr id="4" name="Picture 3"/>
          <p:cNvPicPr>
            <a:picLocks noChangeAspect="1"/>
          </p:cNvPicPr>
          <p:nvPr/>
        </p:nvPicPr>
        <p:blipFill>
          <a:blip r:embed="rId5"/>
          <a:stretch>
            <a:fillRect/>
          </a:stretch>
        </p:blipFill>
        <p:spPr>
          <a:xfrm>
            <a:off x="1247774" y="2042160"/>
            <a:ext cx="6753225" cy="457200"/>
          </a:xfrm>
          <a:prstGeom prst="rect">
            <a:avLst/>
          </a:prstGeom>
        </p:spPr>
      </p:pic>
      <p:pic>
        <p:nvPicPr>
          <p:cNvPr id="8" name="Picture 7"/>
          <p:cNvPicPr>
            <a:picLocks noChangeAspect="1"/>
          </p:cNvPicPr>
          <p:nvPr/>
        </p:nvPicPr>
        <p:blipFill>
          <a:blip r:embed="rId5"/>
          <a:stretch>
            <a:fillRect/>
          </a:stretch>
        </p:blipFill>
        <p:spPr>
          <a:xfrm>
            <a:off x="1375790" y="2952750"/>
            <a:ext cx="9292210" cy="457200"/>
          </a:xfrm>
          <a:prstGeom prst="rect">
            <a:avLst/>
          </a:prstGeom>
        </p:spPr>
      </p:pic>
      <p:pic>
        <p:nvPicPr>
          <p:cNvPr id="10" name="Picture 9"/>
          <p:cNvPicPr>
            <a:picLocks noChangeAspect="1"/>
          </p:cNvPicPr>
          <p:nvPr/>
        </p:nvPicPr>
        <p:blipFill>
          <a:blip r:embed="rId5"/>
          <a:stretch>
            <a:fillRect/>
          </a:stretch>
        </p:blipFill>
        <p:spPr>
          <a:xfrm>
            <a:off x="1449895" y="3863340"/>
            <a:ext cx="9292210" cy="457200"/>
          </a:xfrm>
          <a:prstGeom prst="rect">
            <a:avLst/>
          </a:prstGeom>
        </p:spPr>
      </p:pic>
      <mc:AlternateContent xmlns:mc="http://schemas.openxmlformats.org/markup-compatibility/2006" xmlns:p14="http://schemas.microsoft.com/office/powerpoint/2010/main">
        <mc:Choice Requires="p14">
          <p:contentPart p14:bwMode="auto" r:id="rId6">
            <p14:nvContentPartPr>
              <p14:cNvPr id="16" name="Ink 15">
                <a:extLst>
                  <a:ext uri="{FF2B5EF4-FFF2-40B4-BE49-F238E27FC236}">
                    <a16:creationId xmlns:a16="http://schemas.microsoft.com/office/drawing/2014/main" id="{C6D7E594-74D8-48D6-849B-A74B8190A91D}"/>
                  </a:ext>
                </a:extLst>
              </p14:cNvPr>
              <p14:cNvContentPartPr/>
              <p14:nvPr/>
            </p14:nvContentPartPr>
            <p14:xfrm>
              <a:off x="8742890" y="884610"/>
              <a:ext cx="228960" cy="245520"/>
            </p14:xfrm>
          </p:contentPart>
        </mc:Choice>
        <mc:Fallback xmlns="">
          <p:pic>
            <p:nvPicPr>
              <p:cNvPr id="16" name="Ink 15">
                <a:extLst>
                  <a:ext uri="{FF2B5EF4-FFF2-40B4-BE49-F238E27FC236}">
                    <a16:creationId xmlns:a16="http://schemas.microsoft.com/office/drawing/2014/main" id="{C6D7E594-74D8-48D6-849B-A74B8190A91D}"/>
                  </a:ext>
                </a:extLst>
              </p:cNvPr>
              <p:cNvPicPr/>
              <p:nvPr/>
            </p:nvPicPr>
            <p:blipFill>
              <a:blip r:embed="rId7"/>
              <a:stretch>
                <a:fillRect/>
              </a:stretch>
            </p:blipFill>
            <p:spPr>
              <a:xfrm>
                <a:off x="8733530" y="875250"/>
                <a:ext cx="247680" cy="2642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7" name="Ink 16">
                <a:extLst>
                  <a:ext uri="{FF2B5EF4-FFF2-40B4-BE49-F238E27FC236}">
                    <a16:creationId xmlns:a16="http://schemas.microsoft.com/office/drawing/2014/main" id="{8F3F49B0-A37D-4979-8A43-C55A52158825}"/>
                  </a:ext>
                </a:extLst>
              </p14:cNvPr>
              <p14:cNvContentPartPr/>
              <p14:nvPr/>
            </p14:nvContentPartPr>
            <p14:xfrm>
              <a:off x="8151410" y="667890"/>
              <a:ext cx="488520" cy="525960"/>
            </p14:xfrm>
          </p:contentPart>
        </mc:Choice>
        <mc:Fallback xmlns="">
          <p:pic>
            <p:nvPicPr>
              <p:cNvPr id="17" name="Ink 16">
                <a:extLst>
                  <a:ext uri="{FF2B5EF4-FFF2-40B4-BE49-F238E27FC236}">
                    <a16:creationId xmlns:a16="http://schemas.microsoft.com/office/drawing/2014/main" id="{8F3F49B0-A37D-4979-8A43-C55A52158825}"/>
                  </a:ext>
                </a:extLst>
              </p:cNvPr>
              <p:cNvPicPr/>
              <p:nvPr/>
            </p:nvPicPr>
            <p:blipFill>
              <a:blip r:embed="rId9"/>
              <a:stretch>
                <a:fillRect/>
              </a:stretch>
            </p:blipFill>
            <p:spPr>
              <a:xfrm>
                <a:off x="8142050" y="658530"/>
                <a:ext cx="507240" cy="5446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8" name="Ink 17">
                <a:extLst>
                  <a:ext uri="{FF2B5EF4-FFF2-40B4-BE49-F238E27FC236}">
                    <a16:creationId xmlns:a16="http://schemas.microsoft.com/office/drawing/2014/main" id="{7A5C4A75-7AF9-4B23-9DF7-64C14428F16C}"/>
                  </a:ext>
                </a:extLst>
              </p14:cNvPr>
              <p14:cNvContentPartPr/>
              <p14:nvPr/>
            </p14:nvContentPartPr>
            <p14:xfrm>
              <a:off x="9113690" y="787770"/>
              <a:ext cx="195120" cy="339840"/>
            </p14:xfrm>
          </p:contentPart>
        </mc:Choice>
        <mc:Fallback xmlns="">
          <p:pic>
            <p:nvPicPr>
              <p:cNvPr id="18" name="Ink 17">
                <a:extLst>
                  <a:ext uri="{FF2B5EF4-FFF2-40B4-BE49-F238E27FC236}">
                    <a16:creationId xmlns:a16="http://schemas.microsoft.com/office/drawing/2014/main" id="{7A5C4A75-7AF9-4B23-9DF7-64C14428F16C}"/>
                  </a:ext>
                </a:extLst>
              </p:cNvPr>
              <p:cNvPicPr/>
              <p:nvPr/>
            </p:nvPicPr>
            <p:blipFill>
              <a:blip r:embed="rId11"/>
              <a:stretch>
                <a:fillRect/>
              </a:stretch>
            </p:blipFill>
            <p:spPr>
              <a:xfrm>
                <a:off x="9104330" y="778410"/>
                <a:ext cx="213840" cy="3585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9" name="Ink 18">
                <a:extLst>
                  <a:ext uri="{FF2B5EF4-FFF2-40B4-BE49-F238E27FC236}">
                    <a16:creationId xmlns:a16="http://schemas.microsoft.com/office/drawing/2014/main" id="{EEB9E481-D5F1-45A9-B1CE-75C3FE244DC5}"/>
                  </a:ext>
                </a:extLst>
              </p14:cNvPr>
              <p14:cNvContentPartPr/>
              <p14:nvPr/>
            </p14:nvContentPartPr>
            <p14:xfrm>
              <a:off x="9830090" y="901890"/>
              <a:ext cx="171000" cy="147240"/>
            </p14:xfrm>
          </p:contentPart>
        </mc:Choice>
        <mc:Fallback xmlns="">
          <p:pic>
            <p:nvPicPr>
              <p:cNvPr id="19" name="Ink 18">
                <a:extLst>
                  <a:ext uri="{FF2B5EF4-FFF2-40B4-BE49-F238E27FC236}">
                    <a16:creationId xmlns:a16="http://schemas.microsoft.com/office/drawing/2014/main" id="{EEB9E481-D5F1-45A9-B1CE-75C3FE244DC5}"/>
                  </a:ext>
                </a:extLst>
              </p:cNvPr>
              <p:cNvPicPr/>
              <p:nvPr/>
            </p:nvPicPr>
            <p:blipFill>
              <a:blip r:embed="rId13"/>
              <a:stretch>
                <a:fillRect/>
              </a:stretch>
            </p:blipFill>
            <p:spPr>
              <a:xfrm>
                <a:off x="9820730" y="892530"/>
                <a:ext cx="189720" cy="1659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0" name="Ink 19">
                <a:extLst>
                  <a:ext uri="{FF2B5EF4-FFF2-40B4-BE49-F238E27FC236}">
                    <a16:creationId xmlns:a16="http://schemas.microsoft.com/office/drawing/2014/main" id="{37E8A5D5-FD26-41F5-8004-300BA1689B5C}"/>
                  </a:ext>
                </a:extLst>
              </p14:cNvPr>
              <p14:cNvContentPartPr/>
              <p14:nvPr/>
            </p14:nvContentPartPr>
            <p14:xfrm>
              <a:off x="10115930" y="519570"/>
              <a:ext cx="39960" cy="480240"/>
            </p14:xfrm>
          </p:contentPart>
        </mc:Choice>
        <mc:Fallback xmlns="">
          <p:pic>
            <p:nvPicPr>
              <p:cNvPr id="20" name="Ink 19">
                <a:extLst>
                  <a:ext uri="{FF2B5EF4-FFF2-40B4-BE49-F238E27FC236}">
                    <a16:creationId xmlns:a16="http://schemas.microsoft.com/office/drawing/2014/main" id="{37E8A5D5-FD26-41F5-8004-300BA1689B5C}"/>
                  </a:ext>
                </a:extLst>
              </p:cNvPr>
              <p:cNvPicPr/>
              <p:nvPr/>
            </p:nvPicPr>
            <p:blipFill>
              <a:blip r:embed="rId15"/>
              <a:stretch>
                <a:fillRect/>
              </a:stretch>
            </p:blipFill>
            <p:spPr>
              <a:xfrm>
                <a:off x="10106570" y="510210"/>
                <a:ext cx="58680" cy="4989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1" name="Ink 20">
                <a:extLst>
                  <a:ext uri="{FF2B5EF4-FFF2-40B4-BE49-F238E27FC236}">
                    <a16:creationId xmlns:a16="http://schemas.microsoft.com/office/drawing/2014/main" id="{B79E493B-41B0-4796-B73E-6A89C89869E4}"/>
                  </a:ext>
                </a:extLst>
              </p14:cNvPr>
              <p14:cNvContentPartPr/>
              <p14:nvPr/>
            </p14:nvContentPartPr>
            <p14:xfrm>
              <a:off x="10270730" y="896130"/>
              <a:ext cx="129240" cy="155160"/>
            </p14:xfrm>
          </p:contentPart>
        </mc:Choice>
        <mc:Fallback xmlns="">
          <p:pic>
            <p:nvPicPr>
              <p:cNvPr id="21" name="Ink 20">
                <a:extLst>
                  <a:ext uri="{FF2B5EF4-FFF2-40B4-BE49-F238E27FC236}">
                    <a16:creationId xmlns:a16="http://schemas.microsoft.com/office/drawing/2014/main" id="{B79E493B-41B0-4796-B73E-6A89C89869E4}"/>
                  </a:ext>
                </a:extLst>
              </p:cNvPr>
              <p:cNvPicPr/>
              <p:nvPr/>
            </p:nvPicPr>
            <p:blipFill>
              <a:blip r:embed="rId17"/>
              <a:stretch>
                <a:fillRect/>
              </a:stretch>
            </p:blipFill>
            <p:spPr>
              <a:xfrm>
                <a:off x="10261370" y="886770"/>
                <a:ext cx="147960" cy="1738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2" name="Ink 21">
                <a:extLst>
                  <a:ext uri="{FF2B5EF4-FFF2-40B4-BE49-F238E27FC236}">
                    <a16:creationId xmlns:a16="http://schemas.microsoft.com/office/drawing/2014/main" id="{41A5B327-290A-4BDC-8D92-6FE166FC31F1}"/>
                  </a:ext>
                </a:extLst>
              </p14:cNvPr>
              <p14:cNvContentPartPr/>
              <p14:nvPr/>
            </p14:nvContentPartPr>
            <p14:xfrm>
              <a:off x="10480970" y="899370"/>
              <a:ext cx="226800" cy="135720"/>
            </p14:xfrm>
          </p:contentPart>
        </mc:Choice>
        <mc:Fallback xmlns="">
          <p:pic>
            <p:nvPicPr>
              <p:cNvPr id="22" name="Ink 21">
                <a:extLst>
                  <a:ext uri="{FF2B5EF4-FFF2-40B4-BE49-F238E27FC236}">
                    <a16:creationId xmlns:a16="http://schemas.microsoft.com/office/drawing/2014/main" id="{41A5B327-290A-4BDC-8D92-6FE166FC31F1}"/>
                  </a:ext>
                </a:extLst>
              </p:cNvPr>
              <p:cNvPicPr/>
              <p:nvPr/>
            </p:nvPicPr>
            <p:blipFill>
              <a:blip r:embed="rId19"/>
              <a:stretch>
                <a:fillRect/>
              </a:stretch>
            </p:blipFill>
            <p:spPr>
              <a:xfrm>
                <a:off x="10471610" y="890010"/>
                <a:ext cx="245520" cy="1544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8" name="Ink 27">
                <a:extLst>
                  <a:ext uri="{FF2B5EF4-FFF2-40B4-BE49-F238E27FC236}">
                    <a16:creationId xmlns:a16="http://schemas.microsoft.com/office/drawing/2014/main" id="{7672FAE3-CDF4-459E-B4A4-93953D4C4B41}"/>
                  </a:ext>
                </a:extLst>
              </p14:cNvPr>
              <p14:cNvContentPartPr/>
              <p14:nvPr/>
            </p14:nvContentPartPr>
            <p14:xfrm>
              <a:off x="11370170" y="546210"/>
              <a:ext cx="276120" cy="564840"/>
            </p14:xfrm>
          </p:contentPart>
        </mc:Choice>
        <mc:Fallback xmlns="">
          <p:pic>
            <p:nvPicPr>
              <p:cNvPr id="28" name="Ink 27">
                <a:extLst>
                  <a:ext uri="{FF2B5EF4-FFF2-40B4-BE49-F238E27FC236}">
                    <a16:creationId xmlns:a16="http://schemas.microsoft.com/office/drawing/2014/main" id="{7672FAE3-CDF4-459E-B4A4-93953D4C4B41}"/>
                  </a:ext>
                </a:extLst>
              </p:cNvPr>
              <p:cNvPicPr/>
              <p:nvPr/>
            </p:nvPicPr>
            <p:blipFill>
              <a:blip r:embed="rId21"/>
              <a:stretch>
                <a:fillRect/>
              </a:stretch>
            </p:blipFill>
            <p:spPr>
              <a:xfrm>
                <a:off x="11360810" y="536850"/>
                <a:ext cx="294840" cy="5835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9" name="Ink 28">
                <a:extLst>
                  <a:ext uri="{FF2B5EF4-FFF2-40B4-BE49-F238E27FC236}">
                    <a16:creationId xmlns:a16="http://schemas.microsoft.com/office/drawing/2014/main" id="{BE4294C5-E8CE-4FEB-A276-90B8D3DE34D5}"/>
                  </a:ext>
                </a:extLst>
              </p14:cNvPr>
              <p14:cNvContentPartPr/>
              <p14:nvPr/>
            </p14:nvContentPartPr>
            <p14:xfrm>
              <a:off x="10812530" y="877770"/>
              <a:ext cx="375480" cy="163800"/>
            </p14:xfrm>
          </p:contentPart>
        </mc:Choice>
        <mc:Fallback xmlns="">
          <p:pic>
            <p:nvPicPr>
              <p:cNvPr id="29" name="Ink 28">
                <a:extLst>
                  <a:ext uri="{FF2B5EF4-FFF2-40B4-BE49-F238E27FC236}">
                    <a16:creationId xmlns:a16="http://schemas.microsoft.com/office/drawing/2014/main" id="{BE4294C5-E8CE-4FEB-A276-90B8D3DE34D5}"/>
                  </a:ext>
                </a:extLst>
              </p:cNvPr>
              <p:cNvPicPr/>
              <p:nvPr/>
            </p:nvPicPr>
            <p:blipFill>
              <a:blip r:embed="rId23"/>
              <a:stretch>
                <a:fillRect/>
              </a:stretch>
            </p:blipFill>
            <p:spPr>
              <a:xfrm>
                <a:off x="10803170" y="868410"/>
                <a:ext cx="394200" cy="1825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5" name="Ink 34">
                <a:extLst>
                  <a:ext uri="{FF2B5EF4-FFF2-40B4-BE49-F238E27FC236}">
                    <a16:creationId xmlns:a16="http://schemas.microsoft.com/office/drawing/2014/main" id="{B3A610A1-62BE-4777-A8D2-22829642067C}"/>
                  </a:ext>
                </a:extLst>
              </p14:cNvPr>
              <p14:cNvContentPartPr/>
              <p14:nvPr/>
            </p14:nvContentPartPr>
            <p14:xfrm>
              <a:off x="9593930" y="1717290"/>
              <a:ext cx="139320" cy="152280"/>
            </p14:xfrm>
          </p:contentPart>
        </mc:Choice>
        <mc:Fallback xmlns="">
          <p:pic>
            <p:nvPicPr>
              <p:cNvPr id="35" name="Ink 34">
                <a:extLst>
                  <a:ext uri="{FF2B5EF4-FFF2-40B4-BE49-F238E27FC236}">
                    <a16:creationId xmlns:a16="http://schemas.microsoft.com/office/drawing/2014/main" id="{B3A610A1-62BE-4777-A8D2-22829642067C}"/>
                  </a:ext>
                </a:extLst>
              </p:cNvPr>
              <p:cNvPicPr/>
              <p:nvPr/>
            </p:nvPicPr>
            <p:blipFill>
              <a:blip r:embed="rId25"/>
              <a:stretch>
                <a:fillRect/>
              </a:stretch>
            </p:blipFill>
            <p:spPr>
              <a:xfrm>
                <a:off x="9584570" y="1707930"/>
                <a:ext cx="15804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6" name="Ink 35">
                <a:extLst>
                  <a:ext uri="{FF2B5EF4-FFF2-40B4-BE49-F238E27FC236}">
                    <a16:creationId xmlns:a16="http://schemas.microsoft.com/office/drawing/2014/main" id="{54E6FD5E-57C1-47E8-996E-623A92F590ED}"/>
                  </a:ext>
                </a:extLst>
              </p14:cNvPr>
              <p14:cNvContentPartPr/>
              <p14:nvPr/>
            </p14:nvContentPartPr>
            <p14:xfrm>
              <a:off x="9113690" y="1302930"/>
              <a:ext cx="355680" cy="578880"/>
            </p14:xfrm>
          </p:contentPart>
        </mc:Choice>
        <mc:Fallback xmlns="">
          <p:pic>
            <p:nvPicPr>
              <p:cNvPr id="36" name="Ink 35">
                <a:extLst>
                  <a:ext uri="{FF2B5EF4-FFF2-40B4-BE49-F238E27FC236}">
                    <a16:creationId xmlns:a16="http://schemas.microsoft.com/office/drawing/2014/main" id="{54E6FD5E-57C1-47E8-996E-623A92F590ED}"/>
                  </a:ext>
                </a:extLst>
              </p:cNvPr>
              <p:cNvPicPr/>
              <p:nvPr/>
            </p:nvPicPr>
            <p:blipFill>
              <a:blip r:embed="rId27"/>
              <a:stretch>
                <a:fillRect/>
              </a:stretch>
            </p:blipFill>
            <p:spPr>
              <a:xfrm>
                <a:off x="9104330" y="1293570"/>
                <a:ext cx="374400" cy="5976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9" name="Ink 38">
                <a:extLst>
                  <a:ext uri="{FF2B5EF4-FFF2-40B4-BE49-F238E27FC236}">
                    <a16:creationId xmlns:a16="http://schemas.microsoft.com/office/drawing/2014/main" id="{1EE104AF-AB3F-4883-B8B7-A33577D45F33}"/>
                  </a:ext>
                </a:extLst>
              </p14:cNvPr>
              <p14:cNvContentPartPr/>
              <p14:nvPr/>
            </p14:nvContentPartPr>
            <p14:xfrm>
              <a:off x="10367210" y="1501290"/>
              <a:ext cx="224280" cy="445680"/>
            </p14:xfrm>
          </p:contentPart>
        </mc:Choice>
        <mc:Fallback xmlns="">
          <p:pic>
            <p:nvPicPr>
              <p:cNvPr id="39" name="Ink 38">
                <a:extLst>
                  <a:ext uri="{FF2B5EF4-FFF2-40B4-BE49-F238E27FC236}">
                    <a16:creationId xmlns:a16="http://schemas.microsoft.com/office/drawing/2014/main" id="{1EE104AF-AB3F-4883-B8B7-A33577D45F33}"/>
                  </a:ext>
                </a:extLst>
              </p:cNvPr>
              <p:cNvPicPr/>
              <p:nvPr/>
            </p:nvPicPr>
            <p:blipFill>
              <a:blip r:embed="rId29"/>
              <a:stretch>
                <a:fillRect/>
              </a:stretch>
            </p:blipFill>
            <p:spPr>
              <a:xfrm>
                <a:off x="10357850" y="1491930"/>
                <a:ext cx="243000" cy="4644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42" name="Ink 41">
                <a:extLst>
                  <a:ext uri="{FF2B5EF4-FFF2-40B4-BE49-F238E27FC236}">
                    <a16:creationId xmlns:a16="http://schemas.microsoft.com/office/drawing/2014/main" id="{EDA8DF6F-7CD6-4880-AE4A-6F17264159C5}"/>
                  </a:ext>
                </a:extLst>
              </p14:cNvPr>
              <p14:cNvContentPartPr/>
              <p14:nvPr/>
            </p14:nvContentPartPr>
            <p14:xfrm>
              <a:off x="10697330" y="1639890"/>
              <a:ext cx="431640" cy="404280"/>
            </p14:xfrm>
          </p:contentPart>
        </mc:Choice>
        <mc:Fallback xmlns="">
          <p:pic>
            <p:nvPicPr>
              <p:cNvPr id="42" name="Ink 41">
                <a:extLst>
                  <a:ext uri="{FF2B5EF4-FFF2-40B4-BE49-F238E27FC236}">
                    <a16:creationId xmlns:a16="http://schemas.microsoft.com/office/drawing/2014/main" id="{EDA8DF6F-7CD6-4880-AE4A-6F17264159C5}"/>
                  </a:ext>
                </a:extLst>
              </p:cNvPr>
              <p:cNvPicPr/>
              <p:nvPr/>
            </p:nvPicPr>
            <p:blipFill>
              <a:blip r:embed="rId31"/>
              <a:stretch>
                <a:fillRect/>
              </a:stretch>
            </p:blipFill>
            <p:spPr>
              <a:xfrm>
                <a:off x="10687970" y="1630530"/>
                <a:ext cx="450360" cy="4230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43" name="Ink 42">
                <a:extLst>
                  <a:ext uri="{FF2B5EF4-FFF2-40B4-BE49-F238E27FC236}">
                    <a16:creationId xmlns:a16="http://schemas.microsoft.com/office/drawing/2014/main" id="{363AD3CA-5E47-41B9-87FC-5D82256B2474}"/>
                  </a:ext>
                </a:extLst>
              </p14:cNvPr>
              <p14:cNvContentPartPr/>
              <p14:nvPr/>
            </p14:nvContentPartPr>
            <p14:xfrm>
              <a:off x="11229050" y="1622250"/>
              <a:ext cx="182880" cy="164160"/>
            </p14:xfrm>
          </p:contentPart>
        </mc:Choice>
        <mc:Fallback xmlns="">
          <p:pic>
            <p:nvPicPr>
              <p:cNvPr id="43" name="Ink 42">
                <a:extLst>
                  <a:ext uri="{FF2B5EF4-FFF2-40B4-BE49-F238E27FC236}">
                    <a16:creationId xmlns:a16="http://schemas.microsoft.com/office/drawing/2014/main" id="{363AD3CA-5E47-41B9-87FC-5D82256B2474}"/>
                  </a:ext>
                </a:extLst>
              </p:cNvPr>
              <p:cNvPicPr/>
              <p:nvPr/>
            </p:nvPicPr>
            <p:blipFill>
              <a:blip r:embed="rId33"/>
              <a:stretch>
                <a:fillRect/>
              </a:stretch>
            </p:blipFill>
            <p:spPr>
              <a:xfrm>
                <a:off x="11219690" y="1612890"/>
                <a:ext cx="201600" cy="18288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65" name="Ink 64">
                <a:extLst>
                  <a:ext uri="{FF2B5EF4-FFF2-40B4-BE49-F238E27FC236}">
                    <a16:creationId xmlns:a16="http://schemas.microsoft.com/office/drawing/2014/main" id="{49D294B4-0BD5-406B-8041-F51BE0927594}"/>
                  </a:ext>
                </a:extLst>
              </p14:cNvPr>
              <p14:cNvContentPartPr/>
              <p14:nvPr/>
            </p14:nvContentPartPr>
            <p14:xfrm>
              <a:off x="4649458" y="1499028"/>
              <a:ext cx="3974632" cy="2939400"/>
            </p14:xfrm>
          </p:contentPart>
        </mc:Choice>
        <mc:Fallback xmlns="">
          <p:pic>
            <p:nvPicPr>
              <p:cNvPr id="65" name="Ink 64">
                <a:extLst>
                  <a:ext uri="{FF2B5EF4-FFF2-40B4-BE49-F238E27FC236}">
                    <a16:creationId xmlns:a16="http://schemas.microsoft.com/office/drawing/2014/main" id="{49D294B4-0BD5-406B-8041-F51BE0927594}"/>
                  </a:ext>
                </a:extLst>
              </p:cNvPr>
              <p:cNvPicPr/>
              <p:nvPr/>
            </p:nvPicPr>
            <p:blipFill>
              <a:blip r:embed="rId35"/>
              <a:stretch>
                <a:fillRect/>
              </a:stretch>
            </p:blipFill>
            <p:spPr>
              <a:xfrm>
                <a:off x="4640098" y="1489668"/>
                <a:ext cx="3993351" cy="2958120"/>
              </a:xfrm>
              <a:prstGeom prst="rect">
                <a:avLst/>
              </a:prstGeom>
            </p:spPr>
          </p:pic>
        </mc:Fallback>
      </mc:AlternateContent>
    </p:spTree>
    <p:extLst>
      <p:ext uri="{BB962C8B-B14F-4D97-AF65-F5344CB8AC3E}">
        <p14:creationId xmlns:p14="http://schemas.microsoft.com/office/powerpoint/2010/main" val="14231977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a:t>
            </a:r>
          </a:p>
        </p:txBody>
      </p:sp>
      <p:pic>
        <p:nvPicPr>
          <p:cNvPr id="3" name="Picture 2"/>
          <p:cNvPicPr>
            <a:picLocks noChangeAspect="1"/>
          </p:cNvPicPr>
          <p:nvPr/>
        </p:nvPicPr>
        <p:blipFill>
          <a:blip r:embed="rId3"/>
          <a:stretch>
            <a:fillRect/>
          </a:stretch>
        </p:blipFill>
        <p:spPr>
          <a:xfrm>
            <a:off x="838200" y="1585180"/>
            <a:ext cx="8763451" cy="5272820"/>
          </a:xfrm>
          <a:prstGeom prst="rect">
            <a:avLst/>
          </a:prstGeom>
        </p:spPr>
      </p:pic>
      <p:pic>
        <p:nvPicPr>
          <p:cNvPr id="7" name="Picture 6"/>
          <p:cNvPicPr>
            <a:picLocks noChangeAspect="1"/>
          </p:cNvPicPr>
          <p:nvPr/>
        </p:nvPicPr>
        <p:blipFill>
          <a:blip r:embed="rId4"/>
          <a:stretch>
            <a:fillRect/>
          </a:stretch>
        </p:blipFill>
        <p:spPr>
          <a:xfrm>
            <a:off x="1247774" y="4672012"/>
            <a:ext cx="4403725" cy="2084949"/>
          </a:xfrm>
          <a:prstGeom prst="rect">
            <a:avLst/>
          </a:prstGeom>
        </p:spPr>
      </p:pic>
      <p:pic>
        <p:nvPicPr>
          <p:cNvPr id="9" name="Picture 8"/>
          <p:cNvPicPr>
            <a:picLocks noChangeAspect="1"/>
          </p:cNvPicPr>
          <p:nvPr/>
        </p:nvPicPr>
        <p:blipFill>
          <a:blip r:embed="rId4"/>
          <a:stretch>
            <a:fillRect/>
          </a:stretch>
        </p:blipFill>
        <p:spPr>
          <a:xfrm>
            <a:off x="5607500" y="4722531"/>
            <a:ext cx="4403725" cy="2084949"/>
          </a:xfrm>
          <a:prstGeom prst="rect">
            <a:avLst/>
          </a:prstGeom>
        </p:spPr>
      </p:pic>
      <p:pic>
        <p:nvPicPr>
          <p:cNvPr id="8" name="Picture 7"/>
          <p:cNvPicPr>
            <a:picLocks noChangeAspect="1"/>
          </p:cNvPicPr>
          <p:nvPr/>
        </p:nvPicPr>
        <p:blipFill>
          <a:blip r:embed="rId5"/>
          <a:stretch>
            <a:fillRect/>
          </a:stretch>
        </p:blipFill>
        <p:spPr>
          <a:xfrm>
            <a:off x="1375790" y="2952750"/>
            <a:ext cx="9292210" cy="457200"/>
          </a:xfrm>
          <a:prstGeom prst="rect">
            <a:avLst/>
          </a:prstGeom>
        </p:spPr>
      </p:pic>
      <p:pic>
        <p:nvPicPr>
          <p:cNvPr id="10" name="Picture 9"/>
          <p:cNvPicPr>
            <a:picLocks noChangeAspect="1"/>
          </p:cNvPicPr>
          <p:nvPr/>
        </p:nvPicPr>
        <p:blipFill>
          <a:blip r:embed="rId5"/>
          <a:stretch>
            <a:fillRect/>
          </a:stretch>
        </p:blipFill>
        <p:spPr>
          <a:xfrm>
            <a:off x="1449895" y="3863340"/>
            <a:ext cx="9292210" cy="457200"/>
          </a:xfrm>
          <a:prstGeom prst="rect">
            <a:avLst/>
          </a:prstGeom>
        </p:spPr>
      </p:pic>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30C9192E-0D0D-475A-81EC-86A90C3148D6}"/>
                  </a:ext>
                </a:extLst>
              </p14:cNvPr>
              <p14:cNvContentPartPr/>
              <p14:nvPr/>
            </p14:nvContentPartPr>
            <p14:xfrm>
              <a:off x="235271" y="2336028"/>
              <a:ext cx="1110240" cy="308520"/>
            </p14:xfrm>
          </p:contentPart>
        </mc:Choice>
        <mc:Fallback xmlns="">
          <p:pic>
            <p:nvPicPr>
              <p:cNvPr id="6" name="Ink 5">
                <a:extLst>
                  <a:ext uri="{FF2B5EF4-FFF2-40B4-BE49-F238E27FC236}">
                    <a16:creationId xmlns:a16="http://schemas.microsoft.com/office/drawing/2014/main" id="{30C9192E-0D0D-475A-81EC-86A90C3148D6}"/>
                  </a:ext>
                </a:extLst>
              </p:cNvPr>
              <p:cNvPicPr/>
              <p:nvPr/>
            </p:nvPicPr>
            <p:blipFill>
              <a:blip r:embed="rId7"/>
              <a:stretch>
                <a:fillRect/>
              </a:stretch>
            </p:blipFill>
            <p:spPr>
              <a:xfrm>
                <a:off x="225911" y="2326668"/>
                <a:ext cx="1128960" cy="3272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1" name="Ink 10">
                <a:extLst>
                  <a:ext uri="{FF2B5EF4-FFF2-40B4-BE49-F238E27FC236}">
                    <a16:creationId xmlns:a16="http://schemas.microsoft.com/office/drawing/2014/main" id="{DFDC0968-E5D0-477D-A54E-1ED3CA9EB39D}"/>
                  </a:ext>
                </a:extLst>
              </p14:cNvPr>
              <p14:cNvContentPartPr/>
              <p14:nvPr/>
            </p14:nvContentPartPr>
            <p14:xfrm>
              <a:off x="3130751" y="2017788"/>
              <a:ext cx="1296360" cy="672120"/>
            </p14:xfrm>
          </p:contentPart>
        </mc:Choice>
        <mc:Fallback xmlns="">
          <p:pic>
            <p:nvPicPr>
              <p:cNvPr id="11" name="Ink 10">
                <a:extLst>
                  <a:ext uri="{FF2B5EF4-FFF2-40B4-BE49-F238E27FC236}">
                    <a16:creationId xmlns:a16="http://schemas.microsoft.com/office/drawing/2014/main" id="{DFDC0968-E5D0-477D-A54E-1ED3CA9EB39D}"/>
                  </a:ext>
                </a:extLst>
              </p:cNvPr>
              <p:cNvPicPr/>
              <p:nvPr/>
            </p:nvPicPr>
            <p:blipFill>
              <a:blip r:embed="rId9"/>
              <a:stretch>
                <a:fillRect/>
              </a:stretch>
            </p:blipFill>
            <p:spPr>
              <a:xfrm>
                <a:off x="3121391" y="2008428"/>
                <a:ext cx="1315080" cy="690840"/>
              </a:xfrm>
              <a:prstGeom prst="rect">
                <a:avLst/>
              </a:prstGeom>
            </p:spPr>
          </p:pic>
        </mc:Fallback>
      </mc:AlternateContent>
    </p:spTree>
    <p:extLst>
      <p:ext uri="{BB962C8B-B14F-4D97-AF65-F5344CB8AC3E}">
        <p14:creationId xmlns:p14="http://schemas.microsoft.com/office/powerpoint/2010/main" val="120314869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a:t>
            </a:r>
          </a:p>
        </p:txBody>
      </p:sp>
      <p:pic>
        <p:nvPicPr>
          <p:cNvPr id="3" name="Picture 2"/>
          <p:cNvPicPr>
            <a:picLocks noChangeAspect="1"/>
          </p:cNvPicPr>
          <p:nvPr/>
        </p:nvPicPr>
        <p:blipFill>
          <a:blip r:embed="rId3"/>
          <a:stretch>
            <a:fillRect/>
          </a:stretch>
        </p:blipFill>
        <p:spPr>
          <a:xfrm>
            <a:off x="838200" y="1585180"/>
            <a:ext cx="8763451" cy="5272820"/>
          </a:xfrm>
          <a:prstGeom prst="rect">
            <a:avLst/>
          </a:prstGeom>
        </p:spPr>
      </p:pic>
      <p:pic>
        <p:nvPicPr>
          <p:cNvPr id="7" name="Picture 6"/>
          <p:cNvPicPr>
            <a:picLocks noChangeAspect="1"/>
          </p:cNvPicPr>
          <p:nvPr/>
        </p:nvPicPr>
        <p:blipFill>
          <a:blip r:embed="rId4"/>
          <a:stretch>
            <a:fillRect/>
          </a:stretch>
        </p:blipFill>
        <p:spPr>
          <a:xfrm>
            <a:off x="1247774" y="4672012"/>
            <a:ext cx="4403725" cy="2084949"/>
          </a:xfrm>
          <a:prstGeom prst="rect">
            <a:avLst/>
          </a:prstGeom>
        </p:spPr>
      </p:pic>
      <p:pic>
        <p:nvPicPr>
          <p:cNvPr id="9" name="Picture 8"/>
          <p:cNvPicPr>
            <a:picLocks noChangeAspect="1"/>
          </p:cNvPicPr>
          <p:nvPr/>
        </p:nvPicPr>
        <p:blipFill>
          <a:blip r:embed="rId4"/>
          <a:stretch>
            <a:fillRect/>
          </a:stretch>
        </p:blipFill>
        <p:spPr>
          <a:xfrm>
            <a:off x="5607500" y="4722531"/>
            <a:ext cx="4403725" cy="2084949"/>
          </a:xfrm>
          <a:prstGeom prst="rect">
            <a:avLst/>
          </a:prstGeom>
        </p:spPr>
      </p:pic>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A197AB35-38B4-45B9-A2D0-1052AEFFEA7D}"/>
                  </a:ext>
                </a:extLst>
              </p14:cNvPr>
              <p14:cNvContentPartPr/>
              <p14:nvPr/>
            </p14:nvContentPartPr>
            <p14:xfrm>
              <a:off x="368471" y="3297948"/>
              <a:ext cx="961200" cy="275760"/>
            </p14:xfrm>
          </p:contentPart>
        </mc:Choice>
        <mc:Fallback xmlns="">
          <p:pic>
            <p:nvPicPr>
              <p:cNvPr id="6" name="Ink 5">
                <a:extLst>
                  <a:ext uri="{FF2B5EF4-FFF2-40B4-BE49-F238E27FC236}">
                    <a16:creationId xmlns:a16="http://schemas.microsoft.com/office/drawing/2014/main" id="{A197AB35-38B4-45B9-A2D0-1052AEFFEA7D}"/>
                  </a:ext>
                </a:extLst>
              </p:cNvPr>
              <p:cNvPicPr/>
              <p:nvPr/>
            </p:nvPicPr>
            <p:blipFill>
              <a:blip r:embed="rId6"/>
              <a:stretch>
                <a:fillRect/>
              </a:stretch>
            </p:blipFill>
            <p:spPr>
              <a:xfrm>
                <a:off x="359111" y="3288588"/>
                <a:ext cx="979920" cy="2944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1" name="Ink 10">
                <a:extLst>
                  <a:ext uri="{FF2B5EF4-FFF2-40B4-BE49-F238E27FC236}">
                    <a16:creationId xmlns:a16="http://schemas.microsoft.com/office/drawing/2014/main" id="{9F0B699A-52BD-4739-BF19-75D57418B2A4}"/>
                  </a:ext>
                </a:extLst>
              </p14:cNvPr>
              <p14:cNvContentPartPr/>
              <p14:nvPr/>
            </p14:nvContentPartPr>
            <p14:xfrm>
              <a:off x="400151" y="4248708"/>
              <a:ext cx="1014120" cy="243360"/>
            </p14:xfrm>
          </p:contentPart>
        </mc:Choice>
        <mc:Fallback xmlns="">
          <p:pic>
            <p:nvPicPr>
              <p:cNvPr id="11" name="Ink 10">
                <a:extLst>
                  <a:ext uri="{FF2B5EF4-FFF2-40B4-BE49-F238E27FC236}">
                    <a16:creationId xmlns:a16="http://schemas.microsoft.com/office/drawing/2014/main" id="{9F0B699A-52BD-4739-BF19-75D57418B2A4}"/>
                  </a:ext>
                </a:extLst>
              </p:cNvPr>
              <p:cNvPicPr/>
              <p:nvPr/>
            </p:nvPicPr>
            <p:blipFill>
              <a:blip r:embed="rId8"/>
              <a:stretch>
                <a:fillRect/>
              </a:stretch>
            </p:blipFill>
            <p:spPr>
              <a:xfrm>
                <a:off x="390791" y="4239348"/>
                <a:ext cx="1032840" cy="2620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2" name="Ink 11">
                <a:extLst>
                  <a:ext uri="{FF2B5EF4-FFF2-40B4-BE49-F238E27FC236}">
                    <a16:creationId xmlns:a16="http://schemas.microsoft.com/office/drawing/2014/main" id="{2EE661A3-5A7C-474B-A0E4-2D5F6CBAD7F4}"/>
                  </a:ext>
                </a:extLst>
              </p14:cNvPr>
              <p14:cNvContentPartPr/>
              <p14:nvPr/>
            </p14:nvContentPartPr>
            <p14:xfrm>
              <a:off x="3849311" y="3013188"/>
              <a:ext cx="1468440" cy="587520"/>
            </p14:xfrm>
          </p:contentPart>
        </mc:Choice>
        <mc:Fallback xmlns="">
          <p:pic>
            <p:nvPicPr>
              <p:cNvPr id="12" name="Ink 11">
                <a:extLst>
                  <a:ext uri="{FF2B5EF4-FFF2-40B4-BE49-F238E27FC236}">
                    <a16:creationId xmlns:a16="http://schemas.microsoft.com/office/drawing/2014/main" id="{2EE661A3-5A7C-474B-A0E4-2D5F6CBAD7F4}"/>
                  </a:ext>
                </a:extLst>
              </p:cNvPr>
              <p:cNvPicPr/>
              <p:nvPr/>
            </p:nvPicPr>
            <p:blipFill>
              <a:blip r:embed="rId10"/>
              <a:stretch>
                <a:fillRect/>
              </a:stretch>
            </p:blipFill>
            <p:spPr>
              <a:xfrm>
                <a:off x="3839951" y="3003828"/>
                <a:ext cx="1487160" cy="6062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3" name="Ink 12">
                <a:extLst>
                  <a:ext uri="{FF2B5EF4-FFF2-40B4-BE49-F238E27FC236}">
                    <a16:creationId xmlns:a16="http://schemas.microsoft.com/office/drawing/2014/main" id="{2089E470-5397-4360-8CCE-8B5F0661C10A}"/>
                  </a:ext>
                </a:extLst>
              </p14:cNvPr>
              <p14:cNvContentPartPr/>
              <p14:nvPr/>
            </p14:nvContentPartPr>
            <p14:xfrm>
              <a:off x="3826631" y="3907428"/>
              <a:ext cx="1839960" cy="625680"/>
            </p14:xfrm>
          </p:contentPart>
        </mc:Choice>
        <mc:Fallback xmlns="">
          <p:pic>
            <p:nvPicPr>
              <p:cNvPr id="13" name="Ink 12">
                <a:extLst>
                  <a:ext uri="{FF2B5EF4-FFF2-40B4-BE49-F238E27FC236}">
                    <a16:creationId xmlns:a16="http://schemas.microsoft.com/office/drawing/2014/main" id="{2089E470-5397-4360-8CCE-8B5F0661C10A}"/>
                  </a:ext>
                </a:extLst>
              </p:cNvPr>
              <p:cNvPicPr/>
              <p:nvPr/>
            </p:nvPicPr>
            <p:blipFill>
              <a:blip r:embed="rId12"/>
              <a:stretch>
                <a:fillRect/>
              </a:stretch>
            </p:blipFill>
            <p:spPr>
              <a:xfrm>
                <a:off x="3817271" y="3898068"/>
                <a:ext cx="1858680" cy="644400"/>
              </a:xfrm>
              <a:prstGeom prst="rect">
                <a:avLst/>
              </a:prstGeom>
            </p:spPr>
          </p:pic>
        </mc:Fallback>
      </mc:AlternateContent>
    </p:spTree>
    <p:extLst>
      <p:ext uri="{BB962C8B-B14F-4D97-AF65-F5344CB8AC3E}">
        <p14:creationId xmlns:p14="http://schemas.microsoft.com/office/powerpoint/2010/main" val="400787922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a:t>
            </a:r>
          </a:p>
        </p:txBody>
      </p:sp>
      <mc:AlternateContent xmlns:mc="http://schemas.openxmlformats.org/markup-compatibility/2006" xmlns:p14="http://schemas.microsoft.com/office/powerpoint/2010/main">
        <mc:Choice Requires="p14">
          <p:contentPart p14:bwMode="auto" r:id="rId3">
            <p14:nvContentPartPr>
              <p14:cNvPr id="10" name="Ink 9">
                <a:extLst>
                  <a:ext uri="{FF2B5EF4-FFF2-40B4-BE49-F238E27FC236}">
                    <a16:creationId xmlns:a16="http://schemas.microsoft.com/office/drawing/2014/main" id="{BBB8B1B0-2F3C-486A-BB31-416A5B6BF45F}"/>
                  </a:ext>
                </a:extLst>
              </p14:cNvPr>
              <p14:cNvContentPartPr/>
              <p14:nvPr/>
            </p14:nvContentPartPr>
            <p14:xfrm>
              <a:off x="838824" y="1964419"/>
              <a:ext cx="606240" cy="753120"/>
            </p14:xfrm>
          </p:contentPart>
        </mc:Choice>
        <mc:Fallback xmlns="">
          <p:pic>
            <p:nvPicPr>
              <p:cNvPr id="10" name="Ink 9">
                <a:extLst>
                  <a:ext uri="{FF2B5EF4-FFF2-40B4-BE49-F238E27FC236}">
                    <a16:creationId xmlns:a16="http://schemas.microsoft.com/office/drawing/2014/main" xmlns:p14="http://schemas.microsoft.com/office/powerpoint/2010/main" xmlns="" id="{BBB8B1B0-2F3C-486A-BB31-416A5B6BF45F}"/>
                  </a:ext>
                </a:extLst>
              </p:cNvPr>
              <p:cNvPicPr/>
              <p:nvPr/>
            </p:nvPicPr>
            <p:blipFill>
              <a:blip r:embed="rId4"/>
              <a:stretch>
                <a:fillRect/>
              </a:stretch>
            </p:blipFill>
            <p:spPr>
              <a:xfrm>
                <a:off x="824424" y="1944619"/>
                <a:ext cx="637920" cy="7779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3" name="Ink 12">
                <a:extLst>
                  <a:ext uri="{FF2B5EF4-FFF2-40B4-BE49-F238E27FC236}">
                    <a16:creationId xmlns:a16="http://schemas.microsoft.com/office/drawing/2014/main" id="{40BAE920-692C-42EA-97E1-676A9EA6F7D3}"/>
                  </a:ext>
                </a:extLst>
              </p14:cNvPr>
              <p14:cNvContentPartPr/>
              <p14:nvPr/>
            </p14:nvContentPartPr>
            <p14:xfrm>
              <a:off x="1538664" y="2341699"/>
              <a:ext cx="78840" cy="288000"/>
            </p14:xfrm>
          </p:contentPart>
        </mc:Choice>
        <mc:Fallback xmlns="">
          <p:pic>
            <p:nvPicPr>
              <p:cNvPr id="13" name="Ink 12">
                <a:extLst>
                  <a:ext uri="{FF2B5EF4-FFF2-40B4-BE49-F238E27FC236}">
                    <a16:creationId xmlns:a16="http://schemas.microsoft.com/office/drawing/2014/main" xmlns:p14="http://schemas.microsoft.com/office/powerpoint/2010/main" xmlns="" id="{40BAE920-692C-42EA-97E1-676A9EA6F7D3}"/>
                  </a:ext>
                </a:extLst>
              </p:cNvPr>
              <p:cNvPicPr/>
              <p:nvPr/>
            </p:nvPicPr>
            <p:blipFill>
              <a:blip r:embed="rId6"/>
              <a:stretch>
                <a:fillRect/>
              </a:stretch>
            </p:blipFill>
            <p:spPr>
              <a:xfrm>
                <a:off x="1527144" y="2324758"/>
                <a:ext cx="109080" cy="312511"/>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4" name="Ink 13">
                <a:extLst>
                  <a:ext uri="{FF2B5EF4-FFF2-40B4-BE49-F238E27FC236}">
                    <a16:creationId xmlns:a16="http://schemas.microsoft.com/office/drawing/2014/main" id="{D8A01912-333A-425E-828D-12EE21027581}"/>
                  </a:ext>
                </a:extLst>
              </p14:cNvPr>
              <p14:cNvContentPartPr/>
              <p14:nvPr/>
            </p14:nvContentPartPr>
            <p14:xfrm>
              <a:off x="1761504" y="2449699"/>
              <a:ext cx="63360" cy="12240"/>
            </p14:xfrm>
          </p:contentPart>
        </mc:Choice>
        <mc:Fallback xmlns="">
          <p:pic>
            <p:nvPicPr>
              <p:cNvPr id="14" name="Ink 13">
                <a:extLst>
                  <a:ext uri="{FF2B5EF4-FFF2-40B4-BE49-F238E27FC236}">
                    <a16:creationId xmlns:a16="http://schemas.microsoft.com/office/drawing/2014/main" xmlns:p14="http://schemas.microsoft.com/office/powerpoint/2010/main" xmlns="" id="{D8A01912-333A-425E-828D-12EE21027581}"/>
                  </a:ext>
                </a:extLst>
              </p:cNvPr>
              <p:cNvPicPr/>
              <p:nvPr/>
            </p:nvPicPr>
            <p:blipFill>
              <a:blip r:embed="rId8"/>
              <a:stretch>
                <a:fillRect/>
              </a:stretch>
            </p:blipFill>
            <p:spPr>
              <a:xfrm>
                <a:off x="1746298" y="2439979"/>
                <a:ext cx="83635"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8" name="Ink 27">
                <a:extLst>
                  <a:ext uri="{FF2B5EF4-FFF2-40B4-BE49-F238E27FC236}">
                    <a16:creationId xmlns:a16="http://schemas.microsoft.com/office/drawing/2014/main" id="{1E3EB294-040C-4CA7-936C-806EAF9DF7E5}"/>
                  </a:ext>
                </a:extLst>
              </p14:cNvPr>
              <p14:cNvContentPartPr/>
              <p14:nvPr/>
            </p14:nvContentPartPr>
            <p14:xfrm>
              <a:off x="1994784" y="2290939"/>
              <a:ext cx="115920" cy="222480"/>
            </p14:xfrm>
          </p:contentPart>
        </mc:Choice>
        <mc:Fallback xmlns="">
          <p:pic>
            <p:nvPicPr>
              <p:cNvPr id="28" name="Ink 27">
                <a:extLst>
                  <a:ext uri="{FF2B5EF4-FFF2-40B4-BE49-F238E27FC236}">
                    <a16:creationId xmlns:a16="http://schemas.microsoft.com/office/drawing/2014/main" xmlns:p14="http://schemas.microsoft.com/office/powerpoint/2010/main" xmlns="" id="{1E3EB294-040C-4CA7-936C-806EAF9DF7E5}"/>
                  </a:ext>
                </a:extLst>
              </p:cNvPr>
              <p:cNvPicPr/>
              <p:nvPr/>
            </p:nvPicPr>
            <p:blipFill>
              <a:blip r:embed="rId10"/>
              <a:stretch>
                <a:fillRect/>
              </a:stretch>
            </p:blipFill>
            <p:spPr>
              <a:xfrm>
                <a:off x="1975344" y="2272219"/>
                <a:ext cx="144000" cy="2592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9" name="Ink 28">
                <a:extLst>
                  <a:ext uri="{FF2B5EF4-FFF2-40B4-BE49-F238E27FC236}">
                    <a16:creationId xmlns:a16="http://schemas.microsoft.com/office/drawing/2014/main" id="{D560060B-4107-4104-9827-3A6D0E9EAD50}"/>
                  </a:ext>
                </a:extLst>
              </p14:cNvPr>
              <p14:cNvContentPartPr/>
              <p14:nvPr/>
            </p14:nvContentPartPr>
            <p14:xfrm>
              <a:off x="2219064" y="2401099"/>
              <a:ext cx="119520" cy="100080"/>
            </p14:xfrm>
          </p:contentPart>
        </mc:Choice>
        <mc:Fallback xmlns="">
          <p:pic>
            <p:nvPicPr>
              <p:cNvPr id="29" name="Ink 28">
                <a:extLst>
                  <a:ext uri="{FF2B5EF4-FFF2-40B4-BE49-F238E27FC236}">
                    <a16:creationId xmlns:a16="http://schemas.microsoft.com/office/drawing/2014/main" xmlns:p14="http://schemas.microsoft.com/office/powerpoint/2010/main" xmlns="" id="{D560060B-4107-4104-9827-3A6D0E9EAD50}"/>
                  </a:ext>
                </a:extLst>
              </p:cNvPr>
              <p:cNvPicPr/>
              <p:nvPr/>
            </p:nvPicPr>
            <p:blipFill>
              <a:blip r:embed="rId12"/>
              <a:stretch>
                <a:fillRect/>
              </a:stretch>
            </p:blipFill>
            <p:spPr>
              <a:xfrm>
                <a:off x="2208264" y="2384899"/>
                <a:ext cx="139680" cy="1342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30" name="Ink 29">
                <a:extLst>
                  <a:ext uri="{FF2B5EF4-FFF2-40B4-BE49-F238E27FC236}">
                    <a16:creationId xmlns:a16="http://schemas.microsoft.com/office/drawing/2014/main" id="{0A326EAF-DE43-4D40-8FC8-F40712F151F7}"/>
                  </a:ext>
                </a:extLst>
              </p14:cNvPr>
              <p14:cNvContentPartPr/>
              <p14:nvPr/>
            </p14:nvContentPartPr>
            <p14:xfrm>
              <a:off x="2441904" y="2391739"/>
              <a:ext cx="95760" cy="83880"/>
            </p14:xfrm>
          </p:contentPart>
        </mc:Choice>
        <mc:Fallback xmlns="">
          <p:pic>
            <p:nvPicPr>
              <p:cNvPr id="30" name="Ink 29">
                <a:extLst>
                  <a:ext uri="{FF2B5EF4-FFF2-40B4-BE49-F238E27FC236}">
                    <a16:creationId xmlns:a16="http://schemas.microsoft.com/office/drawing/2014/main" xmlns:p14="http://schemas.microsoft.com/office/powerpoint/2010/main" xmlns="" id="{0A326EAF-DE43-4D40-8FC8-F40712F151F7}"/>
                  </a:ext>
                </a:extLst>
              </p:cNvPr>
              <p:cNvPicPr/>
              <p:nvPr/>
            </p:nvPicPr>
            <p:blipFill>
              <a:blip r:embed="rId14"/>
              <a:stretch>
                <a:fillRect/>
              </a:stretch>
            </p:blipFill>
            <p:spPr>
              <a:xfrm>
                <a:off x="2426424" y="2375899"/>
                <a:ext cx="120240" cy="1123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33" name="Ink 32">
                <a:extLst>
                  <a:ext uri="{FF2B5EF4-FFF2-40B4-BE49-F238E27FC236}">
                    <a16:creationId xmlns:a16="http://schemas.microsoft.com/office/drawing/2014/main" id="{380F4C6F-1DAC-4C4A-B6C4-087E7A0D7DF3}"/>
                  </a:ext>
                </a:extLst>
              </p14:cNvPr>
              <p14:cNvContentPartPr/>
              <p14:nvPr/>
            </p14:nvContentPartPr>
            <p14:xfrm>
              <a:off x="2651064" y="2092939"/>
              <a:ext cx="129600" cy="387360"/>
            </p14:xfrm>
          </p:contentPart>
        </mc:Choice>
        <mc:Fallback xmlns="">
          <p:pic>
            <p:nvPicPr>
              <p:cNvPr id="33" name="Ink 32">
                <a:extLst>
                  <a:ext uri="{FF2B5EF4-FFF2-40B4-BE49-F238E27FC236}">
                    <a16:creationId xmlns:a16="http://schemas.microsoft.com/office/drawing/2014/main" xmlns:p14="http://schemas.microsoft.com/office/powerpoint/2010/main" xmlns="" id="{380F4C6F-1DAC-4C4A-B6C4-087E7A0D7DF3}"/>
                  </a:ext>
                </a:extLst>
              </p:cNvPr>
              <p:cNvPicPr/>
              <p:nvPr/>
            </p:nvPicPr>
            <p:blipFill>
              <a:blip r:embed="rId16"/>
              <a:stretch>
                <a:fillRect/>
              </a:stretch>
            </p:blipFill>
            <p:spPr>
              <a:xfrm>
                <a:off x="2637024" y="2078899"/>
                <a:ext cx="152280" cy="4096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34" name="Ink 33">
                <a:extLst>
                  <a:ext uri="{FF2B5EF4-FFF2-40B4-BE49-F238E27FC236}">
                    <a16:creationId xmlns:a16="http://schemas.microsoft.com/office/drawing/2014/main" id="{95D2EEDD-55E5-4268-A90D-F4E95A39CB4A}"/>
                  </a:ext>
                </a:extLst>
              </p14:cNvPr>
              <p14:cNvContentPartPr/>
              <p14:nvPr/>
            </p14:nvContentPartPr>
            <p14:xfrm>
              <a:off x="2868864" y="2359699"/>
              <a:ext cx="64800" cy="109800"/>
            </p14:xfrm>
          </p:contentPart>
        </mc:Choice>
        <mc:Fallback xmlns="">
          <p:pic>
            <p:nvPicPr>
              <p:cNvPr id="34" name="Ink 33">
                <a:extLst>
                  <a:ext uri="{FF2B5EF4-FFF2-40B4-BE49-F238E27FC236}">
                    <a16:creationId xmlns:a16="http://schemas.microsoft.com/office/drawing/2014/main" xmlns:p14="http://schemas.microsoft.com/office/powerpoint/2010/main" xmlns="" id="{95D2EEDD-55E5-4268-A90D-F4E95A39CB4A}"/>
                  </a:ext>
                </a:extLst>
              </p:cNvPr>
              <p:cNvPicPr/>
              <p:nvPr/>
            </p:nvPicPr>
            <p:blipFill>
              <a:blip r:embed="rId18"/>
              <a:stretch>
                <a:fillRect/>
              </a:stretch>
            </p:blipFill>
            <p:spPr>
              <a:xfrm>
                <a:off x="2860584" y="2339539"/>
                <a:ext cx="8100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35" name="Ink 34">
                <a:extLst>
                  <a:ext uri="{FF2B5EF4-FFF2-40B4-BE49-F238E27FC236}">
                    <a16:creationId xmlns:a16="http://schemas.microsoft.com/office/drawing/2014/main" id="{3B96DC85-B262-4891-A785-8E9B3FF29B59}"/>
                  </a:ext>
                </a:extLst>
              </p14:cNvPr>
              <p14:cNvContentPartPr/>
              <p14:nvPr/>
            </p14:nvContentPartPr>
            <p14:xfrm>
              <a:off x="3050664" y="2378419"/>
              <a:ext cx="29520" cy="62640"/>
            </p14:xfrm>
          </p:contentPart>
        </mc:Choice>
        <mc:Fallback xmlns="">
          <p:pic>
            <p:nvPicPr>
              <p:cNvPr id="35" name="Ink 34">
                <a:extLst>
                  <a:ext uri="{FF2B5EF4-FFF2-40B4-BE49-F238E27FC236}">
                    <a16:creationId xmlns:a16="http://schemas.microsoft.com/office/drawing/2014/main" xmlns:p14="http://schemas.microsoft.com/office/powerpoint/2010/main" xmlns="" id="{3B96DC85-B262-4891-A785-8E9B3FF29B59}"/>
                  </a:ext>
                </a:extLst>
              </p:cNvPr>
              <p:cNvPicPr/>
              <p:nvPr/>
            </p:nvPicPr>
            <p:blipFill>
              <a:blip r:embed="rId20"/>
              <a:stretch>
                <a:fillRect/>
              </a:stretch>
            </p:blipFill>
            <p:spPr>
              <a:xfrm>
                <a:off x="3040224" y="2366179"/>
                <a:ext cx="45720" cy="806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36" name="Ink 35">
                <a:extLst>
                  <a:ext uri="{FF2B5EF4-FFF2-40B4-BE49-F238E27FC236}">
                    <a16:creationId xmlns:a16="http://schemas.microsoft.com/office/drawing/2014/main" id="{E4786279-75C6-45BA-9C6C-2BE84698AEAF}"/>
                  </a:ext>
                </a:extLst>
              </p14:cNvPr>
              <p14:cNvContentPartPr/>
              <p14:nvPr/>
            </p14:nvContentPartPr>
            <p14:xfrm>
              <a:off x="3047424" y="2212099"/>
              <a:ext cx="7200" cy="12600"/>
            </p14:xfrm>
          </p:contentPart>
        </mc:Choice>
        <mc:Fallback xmlns="">
          <p:pic>
            <p:nvPicPr>
              <p:cNvPr id="36" name="Ink 35">
                <a:extLst>
                  <a:ext uri="{FF2B5EF4-FFF2-40B4-BE49-F238E27FC236}">
                    <a16:creationId xmlns:a16="http://schemas.microsoft.com/office/drawing/2014/main" xmlns:p14="http://schemas.microsoft.com/office/powerpoint/2010/main" xmlns="" id="{E4786279-75C6-45BA-9C6C-2BE84698AEAF}"/>
                  </a:ext>
                </a:extLst>
              </p:cNvPr>
              <p:cNvPicPr/>
              <p:nvPr/>
            </p:nvPicPr>
            <p:blipFill>
              <a:blip r:embed="rId22"/>
              <a:stretch>
                <a:fillRect/>
              </a:stretch>
            </p:blipFill>
            <p:spPr>
              <a:xfrm>
                <a:off x="3036984" y="2201659"/>
                <a:ext cx="2304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37" name="Ink 36">
                <a:extLst>
                  <a:ext uri="{FF2B5EF4-FFF2-40B4-BE49-F238E27FC236}">
                    <a16:creationId xmlns:a16="http://schemas.microsoft.com/office/drawing/2014/main" id="{6C0EB2D1-F8F3-4A49-B6C6-87793A5BA282}"/>
                  </a:ext>
                </a:extLst>
              </p14:cNvPr>
              <p14:cNvContentPartPr/>
              <p14:nvPr/>
            </p14:nvContentPartPr>
            <p14:xfrm>
              <a:off x="3178104" y="2342419"/>
              <a:ext cx="94320" cy="107640"/>
            </p14:xfrm>
          </p:contentPart>
        </mc:Choice>
        <mc:Fallback xmlns="">
          <p:pic>
            <p:nvPicPr>
              <p:cNvPr id="37" name="Ink 36">
                <a:extLst>
                  <a:ext uri="{FF2B5EF4-FFF2-40B4-BE49-F238E27FC236}">
                    <a16:creationId xmlns:a16="http://schemas.microsoft.com/office/drawing/2014/main" xmlns:p14="http://schemas.microsoft.com/office/powerpoint/2010/main" xmlns="" id="{6C0EB2D1-F8F3-4A49-B6C6-87793A5BA282}"/>
                  </a:ext>
                </a:extLst>
              </p:cNvPr>
              <p:cNvPicPr/>
              <p:nvPr/>
            </p:nvPicPr>
            <p:blipFill>
              <a:blip r:embed="rId24"/>
              <a:stretch>
                <a:fillRect/>
              </a:stretch>
            </p:blipFill>
            <p:spPr>
              <a:xfrm>
                <a:off x="3159024" y="2327299"/>
                <a:ext cx="12276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38" name="Ink 37">
                <a:extLst>
                  <a:ext uri="{FF2B5EF4-FFF2-40B4-BE49-F238E27FC236}">
                    <a16:creationId xmlns:a16="http://schemas.microsoft.com/office/drawing/2014/main" id="{AA6A2F02-5B09-4A3F-BCB5-D25A7454C8D0}"/>
                  </a:ext>
                </a:extLst>
              </p14:cNvPr>
              <p14:cNvContentPartPr/>
              <p14:nvPr/>
            </p14:nvContentPartPr>
            <p14:xfrm>
              <a:off x="3807024" y="1631059"/>
              <a:ext cx="150840" cy="750960"/>
            </p14:xfrm>
          </p:contentPart>
        </mc:Choice>
        <mc:Fallback xmlns="">
          <p:pic>
            <p:nvPicPr>
              <p:cNvPr id="38" name="Ink 37">
                <a:extLst>
                  <a:ext uri="{FF2B5EF4-FFF2-40B4-BE49-F238E27FC236}">
                    <a16:creationId xmlns:a16="http://schemas.microsoft.com/office/drawing/2014/main" xmlns:p14="http://schemas.microsoft.com/office/powerpoint/2010/main" xmlns="" id="{AA6A2F02-5B09-4A3F-BCB5-D25A7454C8D0}"/>
                  </a:ext>
                </a:extLst>
              </p:cNvPr>
              <p:cNvPicPr/>
              <p:nvPr/>
            </p:nvPicPr>
            <p:blipFill>
              <a:blip r:embed="rId26"/>
              <a:stretch>
                <a:fillRect/>
              </a:stretch>
            </p:blipFill>
            <p:spPr>
              <a:xfrm>
                <a:off x="3792264" y="1620259"/>
                <a:ext cx="172440" cy="77004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45" name="Ink 44">
                <a:extLst>
                  <a:ext uri="{FF2B5EF4-FFF2-40B4-BE49-F238E27FC236}">
                    <a16:creationId xmlns:a16="http://schemas.microsoft.com/office/drawing/2014/main" id="{5E8232AD-DA96-487A-8F68-E2CBBBF57C25}"/>
                  </a:ext>
                </a:extLst>
              </p14:cNvPr>
              <p14:cNvContentPartPr/>
              <p14:nvPr/>
            </p14:nvContentPartPr>
            <p14:xfrm>
              <a:off x="4039224" y="2083579"/>
              <a:ext cx="221400" cy="447840"/>
            </p14:xfrm>
          </p:contentPart>
        </mc:Choice>
        <mc:Fallback xmlns="">
          <p:pic>
            <p:nvPicPr>
              <p:cNvPr id="45" name="Ink 44">
                <a:extLst>
                  <a:ext uri="{FF2B5EF4-FFF2-40B4-BE49-F238E27FC236}">
                    <a16:creationId xmlns:a16="http://schemas.microsoft.com/office/drawing/2014/main" xmlns:p14="http://schemas.microsoft.com/office/powerpoint/2010/main" xmlns="" id="{5E8232AD-DA96-487A-8F68-E2CBBBF57C25}"/>
                  </a:ext>
                </a:extLst>
              </p:cNvPr>
              <p:cNvPicPr/>
              <p:nvPr/>
            </p:nvPicPr>
            <p:blipFill>
              <a:blip r:embed="rId28"/>
              <a:stretch>
                <a:fillRect/>
              </a:stretch>
            </p:blipFill>
            <p:spPr>
              <a:xfrm>
                <a:off x="4031652" y="2070248"/>
                <a:ext cx="246641" cy="468737"/>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46" name="Ink 45">
                <a:extLst>
                  <a:ext uri="{FF2B5EF4-FFF2-40B4-BE49-F238E27FC236}">
                    <a16:creationId xmlns:a16="http://schemas.microsoft.com/office/drawing/2014/main" id="{99C810E0-6FC1-441B-80F4-19B14C2B41F2}"/>
                  </a:ext>
                </a:extLst>
              </p14:cNvPr>
              <p14:cNvContentPartPr/>
              <p14:nvPr/>
            </p14:nvContentPartPr>
            <p14:xfrm>
              <a:off x="4375824" y="2123899"/>
              <a:ext cx="90360" cy="123480"/>
            </p14:xfrm>
          </p:contentPart>
        </mc:Choice>
        <mc:Fallback xmlns="">
          <p:pic>
            <p:nvPicPr>
              <p:cNvPr id="46" name="Ink 45">
                <a:extLst>
                  <a:ext uri="{FF2B5EF4-FFF2-40B4-BE49-F238E27FC236}">
                    <a16:creationId xmlns:a16="http://schemas.microsoft.com/office/drawing/2014/main" xmlns:p14="http://schemas.microsoft.com/office/powerpoint/2010/main" xmlns="" id="{99C810E0-6FC1-441B-80F4-19B14C2B41F2}"/>
                  </a:ext>
                </a:extLst>
              </p:cNvPr>
              <p:cNvPicPr/>
              <p:nvPr/>
            </p:nvPicPr>
            <p:blipFill>
              <a:blip r:embed="rId30"/>
              <a:stretch>
                <a:fillRect/>
              </a:stretch>
            </p:blipFill>
            <p:spPr>
              <a:xfrm>
                <a:off x="4359624" y="2107699"/>
                <a:ext cx="120600" cy="15588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47" name="Ink 46">
                <a:extLst>
                  <a:ext uri="{FF2B5EF4-FFF2-40B4-BE49-F238E27FC236}">
                    <a16:creationId xmlns:a16="http://schemas.microsoft.com/office/drawing/2014/main" id="{2A6C6B29-CCA9-4FCA-B283-AAB6A3BD921F}"/>
                  </a:ext>
                </a:extLst>
              </p14:cNvPr>
              <p14:cNvContentPartPr/>
              <p14:nvPr/>
            </p14:nvContentPartPr>
            <p14:xfrm>
              <a:off x="4610904" y="2125699"/>
              <a:ext cx="97200" cy="135360"/>
            </p14:xfrm>
          </p:contentPart>
        </mc:Choice>
        <mc:Fallback xmlns="">
          <p:pic>
            <p:nvPicPr>
              <p:cNvPr id="47" name="Ink 46">
                <a:extLst>
                  <a:ext uri="{FF2B5EF4-FFF2-40B4-BE49-F238E27FC236}">
                    <a16:creationId xmlns:a16="http://schemas.microsoft.com/office/drawing/2014/main" xmlns:p14="http://schemas.microsoft.com/office/powerpoint/2010/main" xmlns="" id="{2A6C6B29-CCA9-4FCA-B283-AAB6A3BD921F}"/>
                  </a:ext>
                </a:extLst>
              </p:cNvPr>
              <p:cNvPicPr/>
              <p:nvPr/>
            </p:nvPicPr>
            <p:blipFill>
              <a:blip r:embed="rId32"/>
              <a:stretch>
                <a:fillRect/>
              </a:stretch>
            </p:blipFill>
            <p:spPr>
              <a:xfrm>
                <a:off x="4593264" y="2108779"/>
                <a:ext cx="133560" cy="1699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48" name="Ink 47">
                <a:extLst>
                  <a:ext uri="{FF2B5EF4-FFF2-40B4-BE49-F238E27FC236}">
                    <a16:creationId xmlns:a16="http://schemas.microsoft.com/office/drawing/2014/main" id="{9395616E-68E9-4B8E-99D6-6E7FCDCCFDBF}"/>
                  </a:ext>
                </a:extLst>
              </p14:cNvPr>
              <p14:cNvContentPartPr/>
              <p14:nvPr/>
            </p14:nvContentPartPr>
            <p14:xfrm>
              <a:off x="4874064" y="1959739"/>
              <a:ext cx="84600" cy="295920"/>
            </p14:xfrm>
          </p:contentPart>
        </mc:Choice>
        <mc:Fallback xmlns="">
          <p:pic>
            <p:nvPicPr>
              <p:cNvPr id="48" name="Ink 47">
                <a:extLst>
                  <a:ext uri="{FF2B5EF4-FFF2-40B4-BE49-F238E27FC236}">
                    <a16:creationId xmlns:a16="http://schemas.microsoft.com/office/drawing/2014/main" xmlns:p14="http://schemas.microsoft.com/office/powerpoint/2010/main" xmlns="" id="{9395616E-68E9-4B8E-99D6-6E7FCDCCFDBF}"/>
                  </a:ext>
                </a:extLst>
              </p:cNvPr>
              <p:cNvPicPr/>
              <p:nvPr/>
            </p:nvPicPr>
            <p:blipFill>
              <a:blip r:embed="rId34"/>
              <a:stretch>
                <a:fillRect/>
              </a:stretch>
            </p:blipFill>
            <p:spPr>
              <a:xfrm>
                <a:off x="4855987" y="1950019"/>
                <a:ext cx="120031" cy="3240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49" name="Ink 48">
                <a:extLst>
                  <a:ext uri="{FF2B5EF4-FFF2-40B4-BE49-F238E27FC236}">
                    <a16:creationId xmlns:a16="http://schemas.microsoft.com/office/drawing/2014/main" id="{B1663118-3619-47F0-945D-EB4A1DAD062D}"/>
                  </a:ext>
                </a:extLst>
              </p14:cNvPr>
              <p14:cNvContentPartPr/>
              <p14:nvPr/>
            </p14:nvContentPartPr>
            <p14:xfrm>
              <a:off x="5095464" y="2215339"/>
              <a:ext cx="7560" cy="23040"/>
            </p14:xfrm>
          </p:contentPart>
        </mc:Choice>
        <mc:Fallback xmlns="">
          <p:pic>
            <p:nvPicPr>
              <p:cNvPr id="49" name="Ink 48">
                <a:extLst>
                  <a:ext uri="{FF2B5EF4-FFF2-40B4-BE49-F238E27FC236}">
                    <a16:creationId xmlns:a16="http://schemas.microsoft.com/office/drawing/2014/main" xmlns:p14="http://schemas.microsoft.com/office/powerpoint/2010/main" xmlns="" id="{B1663118-3619-47F0-945D-EB4A1DAD062D}"/>
                  </a:ext>
                </a:extLst>
              </p:cNvPr>
              <p:cNvPicPr/>
              <p:nvPr/>
            </p:nvPicPr>
            <p:blipFill>
              <a:blip r:embed="rId36"/>
              <a:stretch>
                <a:fillRect/>
              </a:stretch>
            </p:blipFill>
            <p:spPr>
              <a:xfrm>
                <a:off x="5082144" y="2207779"/>
                <a:ext cx="34200" cy="4392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50" name="Ink 49">
                <a:extLst>
                  <a:ext uri="{FF2B5EF4-FFF2-40B4-BE49-F238E27FC236}">
                    <a16:creationId xmlns:a16="http://schemas.microsoft.com/office/drawing/2014/main" id="{D064EB84-BF37-47E6-999C-3EF5E6CEBCED}"/>
                  </a:ext>
                </a:extLst>
              </p14:cNvPr>
              <p14:cNvContentPartPr/>
              <p14:nvPr/>
            </p14:nvContentPartPr>
            <p14:xfrm>
              <a:off x="5088624" y="1769299"/>
              <a:ext cx="25920" cy="228600"/>
            </p14:xfrm>
          </p:contentPart>
        </mc:Choice>
        <mc:Fallback xmlns="">
          <p:pic>
            <p:nvPicPr>
              <p:cNvPr id="50" name="Ink 49">
                <a:extLst>
                  <a:ext uri="{FF2B5EF4-FFF2-40B4-BE49-F238E27FC236}">
                    <a16:creationId xmlns:a16="http://schemas.microsoft.com/office/drawing/2014/main" xmlns:p14="http://schemas.microsoft.com/office/powerpoint/2010/main" xmlns="" id="{D064EB84-BF37-47E6-999C-3EF5E6CEBCED}"/>
                  </a:ext>
                </a:extLst>
              </p:cNvPr>
              <p:cNvPicPr/>
              <p:nvPr/>
            </p:nvPicPr>
            <p:blipFill>
              <a:blip r:embed="rId38"/>
              <a:stretch>
                <a:fillRect/>
              </a:stretch>
            </p:blipFill>
            <p:spPr>
              <a:xfrm>
                <a:off x="5078037" y="1759203"/>
                <a:ext cx="44904" cy="246628"/>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51" name="Ink 50">
                <a:extLst>
                  <a:ext uri="{FF2B5EF4-FFF2-40B4-BE49-F238E27FC236}">
                    <a16:creationId xmlns:a16="http://schemas.microsoft.com/office/drawing/2014/main" id="{C74182E7-DDBD-438D-AA0E-787146BD868E}"/>
                  </a:ext>
                </a:extLst>
              </p14:cNvPr>
              <p14:cNvContentPartPr/>
              <p14:nvPr/>
            </p14:nvContentPartPr>
            <p14:xfrm>
              <a:off x="5192304" y="1731499"/>
              <a:ext cx="118080" cy="390240"/>
            </p14:xfrm>
          </p:contentPart>
        </mc:Choice>
        <mc:Fallback xmlns="">
          <p:pic>
            <p:nvPicPr>
              <p:cNvPr id="51" name="Ink 50">
                <a:extLst>
                  <a:ext uri="{FF2B5EF4-FFF2-40B4-BE49-F238E27FC236}">
                    <a16:creationId xmlns:a16="http://schemas.microsoft.com/office/drawing/2014/main" xmlns:p14="http://schemas.microsoft.com/office/powerpoint/2010/main" xmlns="" id="{C74182E7-DDBD-438D-AA0E-787146BD868E}"/>
                  </a:ext>
                </a:extLst>
              </p:cNvPr>
              <p:cNvPicPr/>
              <p:nvPr/>
            </p:nvPicPr>
            <p:blipFill>
              <a:blip r:embed="rId40"/>
              <a:stretch>
                <a:fillRect/>
              </a:stretch>
            </p:blipFill>
            <p:spPr>
              <a:xfrm>
                <a:off x="5182944" y="1722139"/>
                <a:ext cx="140040" cy="40896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60" name="Ink 59">
                <a:extLst>
                  <a:ext uri="{FF2B5EF4-FFF2-40B4-BE49-F238E27FC236}">
                    <a16:creationId xmlns:a16="http://schemas.microsoft.com/office/drawing/2014/main" id="{BD6D28B9-40BE-436F-95CA-CA5FC001AB94}"/>
                  </a:ext>
                </a:extLst>
              </p14:cNvPr>
              <p14:cNvContentPartPr/>
              <p14:nvPr/>
            </p14:nvContentPartPr>
            <p14:xfrm>
              <a:off x="796800" y="4252741"/>
              <a:ext cx="868320" cy="572040"/>
            </p14:xfrm>
          </p:contentPart>
        </mc:Choice>
        <mc:Fallback xmlns="">
          <p:pic>
            <p:nvPicPr>
              <p:cNvPr id="60" name="Ink 59">
                <a:extLst>
                  <a:ext uri="{FF2B5EF4-FFF2-40B4-BE49-F238E27FC236}">
                    <a16:creationId xmlns:a16="http://schemas.microsoft.com/office/drawing/2014/main" xmlns:p14="http://schemas.microsoft.com/office/powerpoint/2010/main" xmlns="" id="{BD6D28B9-40BE-436F-95CA-CA5FC001AB94}"/>
                  </a:ext>
                </a:extLst>
              </p:cNvPr>
              <p:cNvPicPr/>
              <p:nvPr/>
            </p:nvPicPr>
            <p:blipFill>
              <a:blip r:embed="rId42"/>
              <a:stretch>
                <a:fillRect/>
              </a:stretch>
            </p:blipFill>
            <p:spPr>
              <a:xfrm>
                <a:off x="783474" y="4240141"/>
                <a:ext cx="899293" cy="59148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61" name="Ink 60">
                <a:extLst>
                  <a:ext uri="{FF2B5EF4-FFF2-40B4-BE49-F238E27FC236}">
                    <a16:creationId xmlns:a16="http://schemas.microsoft.com/office/drawing/2014/main" id="{091DB54D-FAE1-4160-8799-565C367DF8B1}"/>
                  </a:ext>
                </a:extLst>
              </p14:cNvPr>
              <p14:cNvContentPartPr/>
              <p14:nvPr/>
            </p14:nvContentPartPr>
            <p14:xfrm>
              <a:off x="1837560" y="4414741"/>
              <a:ext cx="150480" cy="357120"/>
            </p14:xfrm>
          </p:contentPart>
        </mc:Choice>
        <mc:Fallback xmlns="">
          <p:pic>
            <p:nvPicPr>
              <p:cNvPr id="61" name="Ink 60">
                <a:extLst>
                  <a:ext uri="{FF2B5EF4-FFF2-40B4-BE49-F238E27FC236}">
                    <a16:creationId xmlns:a16="http://schemas.microsoft.com/office/drawing/2014/main" xmlns:p14="http://schemas.microsoft.com/office/powerpoint/2010/main" xmlns="" id="{091DB54D-FAE1-4160-8799-565C367DF8B1}"/>
                  </a:ext>
                </a:extLst>
              </p:cNvPr>
              <p:cNvPicPr/>
              <p:nvPr/>
            </p:nvPicPr>
            <p:blipFill>
              <a:blip r:embed="rId44"/>
              <a:stretch>
                <a:fillRect/>
              </a:stretch>
            </p:blipFill>
            <p:spPr>
              <a:xfrm>
                <a:off x="1822080" y="4397821"/>
                <a:ext cx="175680" cy="38772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62" name="Ink 61">
                <a:extLst>
                  <a:ext uri="{FF2B5EF4-FFF2-40B4-BE49-F238E27FC236}">
                    <a16:creationId xmlns:a16="http://schemas.microsoft.com/office/drawing/2014/main" id="{DB080B31-D76B-4291-8B2C-F4C67F61CAAB}"/>
                  </a:ext>
                </a:extLst>
              </p14:cNvPr>
              <p14:cNvContentPartPr/>
              <p14:nvPr/>
            </p14:nvContentPartPr>
            <p14:xfrm>
              <a:off x="2207280" y="4600501"/>
              <a:ext cx="112680" cy="13320"/>
            </p14:xfrm>
          </p:contentPart>
        </mc:Choice>
        <mc:Fallback xmlns="">
          <p:pic>
            <p:nvPicPr>
              <p:cNvPr id="62" name="Ink 61">
                <a:extLst>
                  <a:ext uri="{FF2B5EF4-FFF2-40B4-BE49-F238E27FC236}">
                    <a16:creationId xmlns:a16="http://schemas.microsoft.com/office/drawing/2014/main" xmlns:p14="http://schemas.microsoft.com/office/powerpoint/2010/main" xmlns="" id="{DB080B31-D76B-4291-8B2C-F4C67F61CAAB}"/>
                  </a:ext>
                </a:extLst>
              </p:cNvPr>
              <p:cNvPicPr/>
              <p:nvPr/>
            </p:nvPicPr>
            <p:blipFill>
              <a:blip r:embed="rId46"/>
              <a:stretch>
                <a:fillRect/>
              </a:stretch>
            </p:blipFill>
            <p:spPr>
              <a:xfrm>
                <a:off x="2196807" y="4591251"/>
                <a:ext cx="131099" cy="3663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63" name="Ink 62">
                <a:extLst>
                  <a:ext uri="{FF2B5EF4-FFF2-40B4-BE49-F238E27FC236}">
                    <a16:creationId xmlns:a16="http://schemas.microsoft.com/office/drawing/2014/main" id="{E2C92E39-5D4C-48BB-BE3F-C24BF9BBD8C7}"/>
                  </a:ext>
                </a:extLst>
              </p14:cNvPr>
              <p14:cNvContentPartPr/>
              <p14:nvPr/>
            </p14:nvContentPartPr>
            <p14:xfrm>
              <a:off x="2543520" y="4533901"/>
              <a:ext cx="72360" cy="178200"/>
            </p14:xfrm>
          </p:contentPart>
        </mc:Choice>
        <mc:Fallback xmlns="">
          <p:pic>
            <p:nvPicPr>
              <p:cNvPr id="63" name="Ink 62">
                <a:extLst>
                  <a:ext uri="{FF2B5EF4-FFF2-40B4-BE49-F238E27FC236}">
                    <a16:creationId xmlns:a16="http://schemas.microsoft.com/office/drawing/2014/main" xmlns:p14="http://schemas.microsoft.com/office/powerpoint/2010/main" xmlns="" id="{E2C92E39-5D4C-48BB-BE3F-C24BF9BBD8C7}"/>
                  </a:ext>
                </a:extLst>
              </p:cNvPr>
              <p:cNvPicPr/>
              <p:nvPr/>
            </p:nvPicPr>
            <p:blipFill>
              <a:blip r:embed="rId48"/>
              <a:stretch>
                <a:fillRect/>
              </a:stretch>
            </p:blipFill>
            <p:spPr>
              <a:xfrm>
                <a:off x="2522640" y="4517341"/>
                <a:ext cx="101880" cy="21060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64" name="Ink 63">
                <a:extLst>
                  <a:ext uri="{FF2B5EF4-FFF2-40B4-BE49-F238E27FC236}">
                    <a16:creationId xmlns:a16="http://schemas.microsoft.com/office/drawing/2014/main" id="{B80F7058-5F0B-454C-A81B-8825DC81506D}"/>
                  </a:ext>
                </a:extLst>
              </p14:cNvPr>
              <p14:cNvContentPartPr/>
              <p14:nvPr/>
            </p14:nvContentPartPr>
            <p14:xfrm>
              <a:off x="2754840" y="4577821"/>
              <a:ext cx="107640" cy="155520"/>
            </p14:xfrm>
          </p:contentPart>
        </mc:Choice>
        <mc:Fallback xmlns="">
          <p:pic>
            <p:nvPicPr>
              <p:cNvPr id="64" name="Ink 63">
                <a:extLst>
                  <a:ext uri="{FF2B5EF4-FFF2-40B4-BE49-F238E27FC236}">
                    <a16:creationId xmlns:a16="http://schemas.microsoft.com/office/drawing/2014/main" xmlns:p14="http://schemas.microsoft.com/office/powerpoint/2010/main" xmlns="" id="{B80F7058-5F0B-454C-A81B-8825DC81506D}"/>
                  </a:ext>
                </a:extLst>
              </p:cNvPr>
              <p:cNvPicPr/>
              <p:nvPr/>
            </p:nvPicPr>
            <p:blipFill>
              <a:blip r:embed="rId50"/>
              <a:stretch>
                <a:fillRect/>
              </a:stretch>
            </p:blipFill>
            <p:spPr>
              <a:xfrm>
                <a:off x="2744400" y="4560901"/>
                <a:ext cx="123120" cy="18504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65" name="Ink 64">
                <a:extLst>
                  <a:ext uri="{FF2B5EF4-FFF2-40B4-BE49-F238E27FC236}">
                    <a16:creationId xmlns:a16="http://schemas.microsoft.com/office/drawing/2014/main" id="{DA388B69-3A5B-4BF7-B943-67A82E63234B}"/>
                  </a:ext>
                </a:extLst>
              </p14:cNvPr>
              <p14:cNvContentPartPr/>
              <p14:nvPr/>
            </p14:nvContentPartPr>
            <p14:xfrm>
              <a:off x="2982720" y="4626061"/>
              <a:ext cx="93960" cy="88200"/>
            </p14:xfrm>
          </p:contentPart>
        </mc:Choice>
        <mc:Fallback xmlns="">
          <p:pic>
            <p:nvPicPr>
              <p:cNvPr id="65" name="Ink 64">
                <a:extLst>
                  <a:ext uri="{FF2B5EF4-FFF2-40B4-BE49-F238E27FC236}">
                    <a16:creationId xmlns:a16="http://schemas.microsoft.com/office/drawing/2014/main" xmlns:p14="http://schemas.microsoft.com/office/powerpoint/2010/main" xmlns="" id="{DA388B69-3A5B-4BF7-B943-67A82E63234B}"/>
                  </a:ext>
                </a:extLst>
              </p:cNvPr>
              <p:cNvPicPr/>
              <p:nvPr/>
            </p:nvPicPr>
            <p:blipFill>
              <a:blip r:embed="rId52"/>
              <a:stretch>
                <a:fillRect/>
              </a:stretch>
            </p:blipFill>
            <p:spPr>
              <a:xfrm>
                <a:off x="2965800" y="4610581"/>
                <a:ext cx="120960" cy="11880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68" name="Ink 67">
                <a:extLst>
                  <a:ext uri="{FF2B5EF4-FFF2-40B4-BE49-F238E27FC236}">
                    <a16:creationId xmlns:a16="http://schemas.microsoft.com/office/drawing/2014/main" id="{2484231A-CA4D-425D-9830-8E19B80A9960}"/>
                  </a:ext>
                </a:extLst>
              </p14:cNvPr>
              <p14:cNvContentPartPr/>
              <p14:nvPr/>
            </p14:nvContentPartPr>
            <p14:xfrm>
              <a:off x="3212040" y="4296661"/>
              <a:ext cx="181080" cy="408240"/>
            </p14:xfrm>
          </p:contentPart>
        </mc:Choice>
        <mc:Fallback xmlns="">
          <p:pic>
            <p:nvPicPr>
              <p:cNvPr id="68" name="Ink 67">
                <a:extLst>
                  <a:ext uri="{FF2B5EF4-FFF2-40B4-BE49-F238E27FC236}">
                    <a16:creationId xmlns:a16="http://schemas.microsoft.com/office/drawing/2014/main" xmlns:p14="http://schemas.microsoft.com/office/powerpoint/2010/main" xmlns="" id="{2484231A-CA4D-425D-9830-8E19B80A9960}"/>
                  </a:ext>
                </a:extLst>
              </p:cNvPr>
              <p:cNvPicPr/>
              <p:nvPr/>
            </p:nvPicPr>
            <p:blipFill>
              <a:blip r:embed="rId54"/>
              <a:stretch>
                <a:fillRect/>
              </a:stretch>
            </p:blipFill>
            <p:spPr>
              <a:xfrm>
                <a:off x="3192960" y="4283341"/>
                <a:ext cx="207720" cy="42948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69" name="Ink 68">
                <a:extLst>
                  <a:ext uri="{FF2B5EF4-FFF2-40B4-BE49-F238E27FC236}">
                    <a16:creationId xmlns:a16="http://schemas.microsoft.com/office/drawing/2014/main" id="{CB41DBAC-5F39-492F-888B-0DF27EC217B3}"/>
                  </a:ext>
                </a:extLst>
              </p14:cNvPr>
              <p14:cNvContentPartPr/>
              <p14:nvPr/>
            </p14:nvContentPartPr>
            <p14:xfrm>
              <a:off x="3459000" y="4547221"/>
              <a:ext cx="92160" cy="153360"/>
            </p14:xfrm>
          </p:contentPart>
        </mc:Choice>
        <mc:Fallback xmlns="">
          <p:pic>
            <p:nvPicPr>
              <p:cNvPr id="69" name="Ink 68">
                <a:extLst>
                  <a:ext uri="{FF2B5EF4-FFF2-40B4-BE49-F238E27FC236}">
                    <a16:creationId xmlns:a16="http://schemas.microsoft.com/office/drawing/2014/main" xmlns:p14="http://schemas.microsoft.com/office/powerpoint/2010/main" xmlns="" id="{CB41DBAC-5F39-492F-888B-0DF27EC217B3}"/>
                  </a:ext>
                </a:extLst>
              </p:cNvPr>
              <p:cNvPicPr/>
              <p:nvPr/>
            </p:nvPicPr>
            <p:blipFill>
              <a:blip r:embed="rId56"/>
              <a:stretch>
                <a:fillRect/>
              </a:stretch>
            </p:blipFill>
            <p:spPr>
              <a:xfrm>
                <a:off x="3441652" y="4529581"/>
                <a:ext cx="118543"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70" name="Ink 69">
                <a:extLst>
                  <a:ext uri="{FF2B5EF4-FFF2-40B4-BE49-F238E27FC236}">
                    <a16:creationId xmlns:a16="http://schemas.microsoft.com/office/drawing/2014/main" id="{8AA94438-472C-4B6E-A070-5C25FA62C76D}"/>
                  </a:ext>
                </a:extLst>
              </p14:cNvPr>
              <p14:cNvContentPartPr/>
              <p14:nvPr/>
            </p14:nvContentPartPr>
            <p14:xfrm>
              <a:off x="3630720" y="4577461"/>
              <a:ext cx="25920" cy="105120"/>
            </p14:xfrm>
          </p:contentPart>
        </mc:Choice>
        <mc:Fallback xmlns="">
          <p:pic>
            <p:nvPicPr>
              <p:cNvPr id="70" name="Ink 69">
                <a:extLst>
                  <a:ext uri="{FF2B5EF4-FFF2-40B4-BE49-F238E27FC236}">
                    <a16:creationId xmlns:a16="http://schemas.microsoft.com/office/drawing/2014/main" xmlns:p14="http://schemas.microsoft.com/office/powerpoint/2010/main" xmlns="" id="{8AA94438-472C-4B6E-A070-5C25FA62C76D}"/>
                  </a:ext>
                </a:extLst>
              </p:cNvPr>
              <p:cNvPicPr/>
              <p:nvPr/>
            </p:nvPicPr>
            <p:blipFill>
              <a:blip r:embed="rId58"/>
              <a:stretch>
                <a:fillRect/>
              </a:stretch>
            </p:blipFill>
            <p:spPr>
              <a:xfrm>
                <a:off x="3621228" y="4565179"/>
                <a:ext cx="44174" cy="125349"/>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71" name="Ink 70">
                <a:extLst>
                  <a:ext uri="{FF2B5EF4-FFF2-40B4-BE49-F238E27FC236}">
                    <a16:creationId xmlns:a16="http://schemas.microsoft.com/office/drawing/2014/main" id="{33F87A41-0AC0-488B-9216-18BDE922A17B}"/>
                  </a:ext>
                </a:extLst>
              </p14:cNvPr>
              <p14:cNvContentPartPr/>
              <p14:nvPr/>
            </p14:nvContentPartPr>
            <p14:xfrm>
              <a:off x="3680040" y="4426621"/>
              <a:ext cx="3960" cy="24480"/>
            </p14:xfrm>
          </p:contentPart>
        </mc:Choice>
        <mc:Fallback xmlns="">
          <p:pic>
            <p:nvPicPr>
              <p:cNvPr id="71" name="Ink 70">
                <a:extLst>
                  <a:ext uri="{FF2B5EF4-FFF2-40B4-BE49-F238E27FC236}">
                    <a16:creationId xmlns:a16="http://schemas.microsoft.com/office/drawing/2014/main" xmlns:p14="http://schemas.microsoft.com/office/powerpoint/2010/main" xmlns="" id="{33F87A41-0AC0-488B-9216-18BDE922A17B}"/>
                  </a:ext>
                </a:extLst>
              </p:cNvPr>
              <p:cNvPicPr/>
              <p:nvPr/>
            </p:nvPicPr>
            <p:blipFill>
              <a:blip r:embed="rId60"/>
              <a:stretch>
                <a:fillRect/>
              </a:stretch>
            </p:blipFill>
            <p:spPr>
              <a:xfrm>
                <a:off x="3668520" y="4415101"/>
                <a:ext cx="24120" cy="4464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72" name="Ink 71">
                <a:extLst>
                  <a:ext uri="{FF2B5EF4-FFF2-40B4-BE49-F238E27FC236}">
                    <a16:creationId xmlns:a16="http://schemas.microsoft.com/office/drawing/2014/main" id="{47974003-827E-4428-A7E6-2997105B9697}"/>
                  </a:ext>
                </a:extLst>
              </p14:cNvPr>
              <p14:cNvContentPartPr/>
              <p14:nvPr/>
            </p14:nvContentPartPr>
            <p14:xfrm>
              <a:off x="3767880" y="4581061"/>
              <a:ext cx="109800" cy="119520"/>
            </p14:xfrm>
          </p:contentPart>
        </mc:Choice>
        <mc:Fallback xmlns="">
          <p:pic>
            <p:nvPicPr>
              <p:cNvPr id="72" name="Ink 71">
                <a:extLst>
                  <a:ext uri="{FF2B5EF4-FFF2-40B4-BE49-F238E27FC236}">
                    <a16:creationId xmlns:a16="http://schemas.microsoft.com/office/drawing/2014/main" xmlns:p14="http://schemas.microsoft.com/office/powerpoint/2010/main" xmlns="" id="{47974003-827E-4428-A7E6-2997105B9697}"/>
                  </a:ext>
                </a:extLst>
              </p:cNvPr>
              <p:cNvPicPr/>
              <p:nvPr/>
            </p:nvPicPr>
            <p:blipFill>
              <a:blip r:embed="rId62"/>
              <a:stretch>
                <a:fillRect/>
              </a:stretch>
            </p:blipFill>
            <p:spPr>
              <a:xfrm>
                <a:off x="3748440" y="4564861"/>
                <a:ext cx="13860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73" name="Ink 72">
                <a:extLst>
                  <a:ext uri="{FF2B5EF4-FFF2-40B4-BE49-F238E27FC236}">
                    <a16:creationId xmlns:a16="http://schemas.microsoft.com/office/drawing/2014/main" id="{9EE93EF8-2F5D-4807-B573-390B9F225064}"/>
                  </a:ext>
                </a:extLst>
              </p14:cNvPr>
              <p14:cNvContentPartPr/>
              <p14:nvPr/>
            </p14:nvContentPartPr>
            <p14:xfrm>
              <a:off x="4409760" y="4135741"/>
              <a:ext cx="185760" cy="483480"/>
            </p14:xfrm>
          </p:contentPart>
        </mc:Choice>
        <mc:Fallback xmlns="">
          <p:pic>
            <p:nvPicPr>
              <p:cNvPr id="73" name="Ink 72">
                <a:extLst>
                  <a:ext uri="{FF2B5EF4-FFF2-40B4-BE49-F238E27FC236}">
                    <a16:creationId xmlns:a16="http://schemas.microsoft.com/office/drawing/2014/main" xmlns:p14="http://schemas.microsoft.com/office/powerpoint/2010/main" xmlns="" id="{9EE93EF8-2F5D-4807-B573-390B9F225064}"/>
                  </a:ext>
                </a:extLst>
              </p:cNvPr>
              <p:cNvPicPr/>
              <p:nvPr/>
            </p:nvPicPr>
            <p:blipFill>
              <a:blip r:embed="rId64"/>
              <a:stretch>
                <a:fillRect/>
              </a:stretch>
            </p:blipFill>
            <p:spPr>
              <a:xfrm>
                <a:off x="4392840" y="4121701"/>
                <a:ext cx="213840" cy="50724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78" name="Ink 77">
                <a:extLst>
                  <a:ext uri="{FF2B5EF4-FFF2-40B4-BE49-F238E27FC236}">
                    <a16:creationId xmlns:a16="http://schemas.microsoft.com/office/drawing/2014/main" id="{FBE5184B-86B6-4093-A42C-05EDC9B753B3}"/>
                  </a:ext>
                </a:extLst>
              </p14:cNvPr>
              <p14:cNvContentPartPr/>
              <p14:nvPr/>
            </p14:nvContentPartPr>
            <p14:xfrm>
              <a:off x="4794240" y="4144021"/>
              <a:ext cx="79200" cy="464400"/>
            </p14:xfrm>
          </p:contentPart>
        </mc:Choice>
        <mc:Fallback xmlns="">
          <p:pic>
            <p:nvPicPr>
              <p:cNvPr id="78" name="Ink 77">
                <a:extLst>
                  <a:ext uri="{FF2B5EF4-FFF2-40B4-BE49-F238E27FC236}">
                    <a16:creationId xmlns:a16="http://schemas.microsoft.com/office/drawing/2014/main" xmlns:p14="http://schemas.microsoft.com/office/powerpoint/2010/main" xmlns="" id="{FBE5184B-86B6-4093-A42C-05EDC9B753B3}"/>
                  </a:ext>
                </a:extLst>
              </p:cNvPr>
              <p:cNvPicPr/>
              <p:nvPr/>
            </p:nvPicPr>
            <p:blipFill>
              <a:blip r:embed="rId66"/>
              <a:stretch>
                <a:fillRect/>
              </a:stretch>
            </p:blipFill>
            <p:spPr>
              <a:xfrm>
                <a:off x="4782720" y="4131061"/>
                <a:ext cx="108720" cy="49608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79" name="Ink 78">
                <a:extLst>
                  <a:ext uri="{FF2B5EF4-FFF2-40B4-BE49-F238E27FC236}">
                    <a16:creationId xmlns:a16="http://schemas.microsoft.com/office/drawing/2014/main" id="{A5AB9CFA-3D70-4241-8408-F6A35E947587}"/>
                  </a:ext>
                </a:extLst>
              </p14:cNvPr>
              <p14:cNvContentPartPr/>
              <p14:nvPr/>
            </p14:nvContentPartPr>
            <p14:xfrm>
              <a:off x="4979640" y="4475221"/>
              <a:ext cx="87120" cy="145440"/>
            </p14:xfrm>
          </p:contentPart>
        </mc:Choice>
        <mc:Fallback xmlns="">
          <p:pic>
            <p:nvPicPr>
              <p:cNvPr id="79" name="Ink 78">
                <a:extLst>
                  <a:ext uri="{FF2B5EF4-FFF2-40B4-BE49-F238E27FC236}">
                    <a16:creationId xmlns:a16="http://schemas.microsoft.com/office/drawing/2014/main" xmlns:p14="http://schemas.microsoft.com/office/powerpoint/2010/main" xmlns="" id="{A5AB9CFA-3D70-4241-8408-F6A35E947587}"/>
                  </a:ext>
                </a:extLst>
              </p:cNvPr>
              <p:cNvPicPr/>
              <p:nvPr/>
            </p:nvPicPr>
            <p:blipFill>
              <a:blip r:embed="rId68"/>
              <a:stretch>
                <a:fillRect/>
              </a:stretch>
            </p:blipFill>
            <p:spPr>
              <a:xfrm>
                <a:off x="4960920" y="4457581"/>
                <a:ext cx="115560" cy="17316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80" name="Ink 79">
                <a:extLst>
                  <a:ext uri="{FF2B5EF4-FFF2-40B4-BE49-F238E27FC236}">
                    <a16:creationId xmlns:a16="http://schemas.microsoft.com/office/drawing/2014/main" id="{CA29FD59-38ED-4F12-8FE1-6ABA61F72FA7}"/>
                  </a:ext>
                </a:extLst>
              </p14:cNvPr>
              <p14:cNvContentPartPr/>
              <p14:nvPr/>
            </p14:nvContentPartPr>
            <p14:xfrm>
              <a:off x="5171880" y="4324021"/>
              <a:ext cx="92520" cy="304920"/>
            </p14:xfrm>
          </p:contentPart>
        </mc:Choice>
        <mc:Fallback xmlns="">
          <p:pic>
            <p:nvPicPr>
              <p:cNvPr id="80" name="Ink 79">
                <a:extLst>
                  <a:ext uri="{FF2B5EF4-FFF2-40B4-BE49-F238E27FC236}">
                    <a16:creationId xmlns:a16="http://schemas.microsoft.com/office/drawing/2014/main" xmlns:p14="http://schemas.microsoft.com/office/powerpoint/2010/main" xmlns="" id="{CA29FD59-38ED-4F12-8FE1-6ABA61F72FA7}"/>
                  </a:ext>
                </a:extLst>
              </p:cNvPr>
              <p:cNvPicPr/>
              <p:nvPr/>
            </p:nvPicPr>
            <p:blipFill>
              <a:blip r:embed="rId70"/>
              <a:stretch>
                <a:fillRect/>
              </a:stretch>
            </p:blipFill>
            <p:spPr>
              <a:xfrm>
                <a:off x="5153160" y="4316461"/>
                <a:ext cx="130680" cy="33156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81" name="Ink 80">
                <a:extLst>
                  <a:ext uri="{FF2B5EF4-FFF2-40B4-BE49-F238E27FC236}">
                    <a16:creationId xmlns:a16="http://schemas.microsoft.com/office/drawing/2014/main" id="{FD4F691E-B221-415C-B35B-B3FF5E115778}"/>
                  </a:ext>
                </a:extLst>
              </p14:cNvPr>
              <p14:cNvContentPartPr/>
              <p14:nvPr/>
            </p14:nvContentPartPr>
            <p14:xfrm>
              <a:off x="5345400" y="4570261"/>
              <a:ext cx="2160" cy="39600"/>
            </p14:xfrm>
          </p:contentPart>
        </mc:Choice>
        <mc:Fallback xmlns="">
          <p:pic>
            <p:nvPicPr>
              <p:cNvPr id="81" name="Ink 80">
                <a:extLst>
                  <a:ext uri="{FF2B5EF4-FFF2-40B4-BE49-F238E27FC236}">
                    <a16:creationId xmlns:a16="http://schemas.microsoft.com/office/drawing/2014/main" xmlns:p14="http://schemas.microsoft.com/office/powerpoint/2010/main" xmlns="" id="{FD4F691E-B221-415C-B35B-B3FF5E115778}"/>
                  </a:ext>
                </a:extLst>
              </p:cNvPr>
              <p:cNvPicPr/>
              <p:nvPr/>
            </p:nvPicPr>
            <p:blipFill>
              <a:blip r:embed="rId72"/>
              <a:stretch>
                <a:fillRect/>
              </a:stretch>
            </p:blipFill>
            <p:spPr>
              <a:xfrm>
                <a:off x="5328120" y="4560452"/>
                <a:ext cx="34920" cy="63215"/>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82" name="Ink 81">
                <a:extLst>
                  <a:ext uri="{FF2B5EF4-FFF2-40B4-BE49-F238E27FC236}">
                    <a16:creationId xmlns:a16="http://schemas.microsoft.com/office/drawing/2014/main" id="{3D73B2E1-259A-4437-979C-53E3B707C16A}"/>
                  </a:ext>
                </a:extLst>
              </p14:cNvPr>
              <p14:cNvContentPartPr/>
              <p14:nvPr/>
            </p14:nvContentPartPr>
            <p14:xfrm>
              <a:off x="5353680" y="4267861"/>
              <a:ext cx="14040" cy="180360"/>
            </p14:xfrm>
          </p:contentPart>
        </mc:Choice>
        <mc:Fallback xmlns="">
          <p:pic>
            <p:nvPicPr>
              <p:cNvPr id="82" name="Ink 81">
                <a:extLst>
                  <a:ext uri="{FF2B5EF4-FFF2-40B4-BE49-F238E27FC236}">
                    <a16:creationId xmlns:a16="http://schemas.microsoft.com/office/drawing/2014/main" xmlns:p14="http://schemas.microsoft.com/office/powerpoint/2010/main" xmlns="" id="{3D73B2E1-259A-4437-979C-53E3B707C16A}"/>
                  </a:ext>
                </a:extLst>
              </p:cNvPr>
              <p:cNvPicPr/>
              <p:nvPr/>
            </p:nvPicPr>
            <p:blipFill>
              <a:blip r:embed="rId74"/>
              <a:stretch>
                <a:fillRect/>
              </a:stretch>
            </p:blipFill>
            <p:spPr>
              <a:xfrm>
                <a:off x="5341118" y="4257061"/>
                <a:ext cx="39534" cy="19620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83" name="Ink 82">
                <a:extLst>
                  <a:ext uri="{FF2B5EF4-FFF2-40B4-BE49-F238E27FC236}">
                    <a16:creationId xmlns:a16="http://schemas.microsoft.com/office/drawing/2014/main" id="{BD8839E1-70D3-4878-B2EE-CB0BF1A10FF6}"/>
                  </a:ext>
                </a:extLst>
              </p14:cNvPr>
              <p14:cNvContentPartPr/>
              <p14:nvPr/>
            </p14:nvContentPartPr>
            <p14:xfrm>
              <a:off x="5477880" y="4163461"/>
              <a:ext cx="86040" cy="504000"/>
            </p14:xfrm>
          </p:contentPart>
        </mc:Choice>
        <mc:Fallback xmlns="">
          <p:pic>
            <p:nvPicPr>
              <p:cNvPr id="83" name="Ink 82">
                <a:extLst>
                  <a:ext uri="{FF2B5EF4-FFF2-40B4-BE49-F238E27FC236}">
                    <a16:creationId xmlns:a16="http://schemas.microsoft.com/office/drawing/2014/main" xmlns:p14="http://schemas.microsoft.com/office/powerpoint/2010/main" xmlns="" id="{BD8839E1-70D3-4878-B2EE-CB0BF1A10FF6}"/>
                  </a:ext>
                </a:extLst>
              </p:cNvPr>
              <p:cNvPicPr/>
              <p:nvPr/>
            </p:nvPicPr>
            <p:blipFill>
              <a:blip r:embed="rId76"/>
              <a:stretch>
                <a:fillRect/>
              </a:stretch>
            </p:blipFill>
            <p:spPr>
              <a:xfrm>
                <a:off x="5465280" y="4150501"/>
                <a:ext cx="117720" cy="525240"/>
              </a:xfrm>
              <a:prstGeom prst="rect">
                <a:avLst/>
              </a:prstGeom>
            </p:spPr>
          </p:pic>
        </mc:Fallback>
      </mc:AlternateContent>
      <p:pic>
        <p:nvPicPr>
          <p:cNvPr id="5" name="Picture 4"/>
          <p:cNvPicPr>
            <a:picLocks noChangeAspect="1"/>
          </p:cNvPicPr>
          <p:nvPr/>
        </p:nvPicPr>
        <p:blipFill>
          <a:blip r:embed="rId77"/>
          <a:stretch>
            <a:fillRect/>
          </a:stretch>
        </p:blipFill>
        <p:spPr>
          <a:xfrm>
            <a:off x="838824" y="2714682"/>
            <a:ext cx="6001553" cy="1035729"/>
          </a:xfrm>
          <a:prstGeom prst="rect">
            <a:avLst/>
          </a:prstGeom>
        </p:spPr>
      </p:pic>
      <p:pic>
        <p:nvPicPr>
          <p:cNvPr id="6" name="Picture 5"/>
          <p:cNvPicPr>
            <a:picLocks noChangeAspect="1"/>
          </p:cNvPicPr>
          <p:nvPr/>
        </p:nvPicPr>
        <p:blipFill>
          <a:blip r:embed="rId78"/>
          <a:stretch>
            <a:fillRect/>
          </a:stretch>
        </p:blipFill>
        <p:spPr>
          <a:xfrm>
            <a:off x="838200" y="5089079"/>
            <a:ext cx="10292103" cy="1123592"/>
          </a:xfrm>
          <a:prstGeom prst="rect">
            <a:avLst/>
          </a:prstGeom>
        </p:spPr>
      </p:pic>
      <p:pic>
        <p:nvPicPr>
          <p:cNvPr id="3" name="Picture 2">
            <a:extLst>
              <a:ext uri="{FF2B5EF4-FFF2-40B4-BE49-F238E27FC236}">
                <a16:creationId xmlns:a16="http://schemas.microsoft.com/office/drawing/2014/main" id="{43CEB7BF-5478-4E43-B061-B3EF692B3B2B}"/>
              </a:ext>
            </a:extLst>
          </p:cNvPr>
          <p:cNvPicPr>
            <a:picLocks noChangeAspect="1"/>
          </p:cNvPicPr>
          <p:nvPr/>
        </p:nvPicPr>
        <p:blipFill>
          <a:blip r:embed="rId79"/>
          <a:stretch>
            <a:fillRect/>
          </a:stretch>
        </p:blipFill>
        <p:spPr>
          <a:xfrm>
            <a:off x="704546" y="4027767"/>
            <a:ext cx="10690653" cy="2416173"/>
          </a:xfrm>
          <a:prstGeom prst="rect">
            <a:avLst/>
          </a:prstGeom>
        </p:spPr>
      </p:pic>
    </p:spTree>
    <p:extLst>
      <p:ext uri="{BB962C8B-B14F-4D97-AF65-F5344CB8AC3E}">
        <p14:creationId xmlns:p14="http://schemas.microsoft.com/office/powerpoint/2010/main" val="238183897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a:t>
            </a:r>
          </a:p>
        </p:txBody>
      </p:sp>
      <mc:AlternateContent xmlns:mc="http://schemas.openxmlformats.org/markup-compatibility/2006" xmlns:p14="http://schemas.microsoft.com/office/powerpoint/2010/main">
        <mc:Choice Requires="p14">
          <p:contentPart p14:bwMode="auto" r:id="rId3">
            <p14:nvContentPartPr>
              <p14:cNvPr id="10" name="Ink 9">
                <a:extLst>
                  <a:ext uri="{FF2B5EF4-FFF2-40B4-BE49-F238E27FC236}">
                    <a16:creationId xmlns:a16="http://schemas.microsoft.com/office/drawing/2014/main" id="{BBB8B1B0-2F3C-486A-BB31-416A5B6BF45F}"/>
                  </a:ext>
                </a:extLst>
              </p14:cNvPr>
              <p14:cNvContentPartPr/>
              <p14:nvPr/>
            </p14:nvContentPartPr>
            <p14:xfrm>
              <a:off x="838824" y="1964419"/>
              <a:ext cx="606240" cy="753120"/>
            </p14:xfrm>
          </p:contentPart>
        </mc:Choice>
        <mc:Fallback xmlns="">
          <p:pic>
            <p:nvPicPr>
              <p:cNvPr id="10" name="Ink 9">
                <a:extLst>
                  <a:ext uri="{FF2B5EF4-FFF2-40B4-BE49-F238E27FC236}">
                    <a16:creationId xmlns:a16="http://schemas.microsoft.com/office/drawing/2014/main" xmlns:p14="http://schemas.microsoft.com/office/powerpoint/2010/main" xmlns="" id="{BBB8B1B0-2F3C-486A-BB31-416A5B6BF45F}"/>
                  </a:ext>
                </a:extLst>
              </p:cNvPr>
              <p:cNvPicPr/>
              <p:nvPr/>
            </p:nvPicPr>
            <p:blipFill>
              <a:blip r:embed="rId4"/>
              <a:stretch>
                <a:fillRect/>
              </a:stretch>
            </p:blipFill>
            <p:spPr>
              <a:xfrm>
                <a:off x="824424" y="1944619"/>
                <a:ext cx="637920" cy="7779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3" name="Ink 12">
                <a:extLst>
                  <a:ext uri="{FF2B5EF4-FFF2-40B4-BE49-F238E27FC236}">
                    <a16:creationId xmlns:a16="http://schemas.microsoft.com/office/drawing/2014/main" id="{40BAE920-692C-42EA-97E1-676A9EA6F7D3}"/>
                  </a:ext>
                </a:extLst>
              </p14:cNvPr>
              <p14:cNvContentPartPr/>
              <p14:nvPr/>
            </p14:nvContentPartPr>
            <p14:xfrm>
              <a:off x="1538664" y="2341699"/>
              <a:ext cx="78840" cy="288000"/>
            </p14:xfrm>
          </p:contentPart>
        </mc:Choice>
        <mc:Fallback xmlns="">
          <p:pic>
            <p:nvPicPr>
              <p:cNvPr id="13" name="Ink 12">
                <a:extLst>
                  <a:ext uri="{FF2B5EF4-FFF2-40B4-BE49-F238E27FC236}">
                    <a16:creationId xmlns:a16="http://schemas.microsoft.com/office/drawing/2014/main" xmlns:p14="http://schemas.microsoft.com/office/powerpoint/2010/main" xmlns="" id="{40BAE920-692C-42EA-97E1-676A9EA6F7D3}"/>
                  </a:ext>
                </a:extLst>
              </p:cNvPr>
              <p:cNvPicPr/>
              <p:nvPr/>
            </p:nvPicPr>
            <p:blipFill>
              <a:blip r:embed="rId6"/>
              <a:stretch>
                <a:fillRect/>
              </a:stretch>
            </p:blipFill>
            <p:spPr>
              <a:xfrm>
                <a:off x="1527144" y="2324758"/>
                <a:ext cx="109080" cy="312511"/>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4" name="Ink 13">
                <a:extLst>
                  <a:ext uri="{FF2B5EF4-FFF2-40B4-BE49-F238E27FC236}">
                    <a16:creationId xmlns:a16="http://schemas.microsoft.com/office/drawing/2014/main" id="{D8A01912-333A-425E-828D-12EE21027581}"/>
                  </a:ext>
                </a:extLst>
              </p14:cNvPr>
              <p14:cNvContentPartPr/>
              <p14:nvPr/>
            </p14:nvContentPartPr>
            <p14:xfrm>
              <a:off x="1761504" y="2449699"/>
              <a:ext cx="63360" cy="12240"/>
            </p14:xfrm>
          </p:contentPart>
        </mc:Choice>
        <mc:Fallback xmlns="">
          <p:pic>
            <p:nvPicPr>
              <p:cNvPr id="14" name="Ink 13">
                <a:extLst>
                  <a:ext uri="{FF2B5EF4-FFF2-40B4-BE49-F238E27FC236}">
                    <a16:creationId xmlns:a16="http://schemas.microsoft.com/office/drawing/2014/main" xmlns:p14="http://schemas.microsoft.com/office/powerpoint/2010/main" xmlns="" id="{D8A01912-333A-425E-828D-12EE21027581}"/>
                  </a:ext>
                </a:extLst>
              </p:cNvPr>
              <p:cNvPicPr/>
              <p:nvPr/>
            </p:nvPicPr>
            <p:blipFill>
              <a:blip r:embed="rId8"/>
              <a:stretch>
                <a:fillRect/>
              </a:stretch>
            </p:blipFill>
            <p:spPr>
              <a:xfrm>
                <a:off x="1746298" y="2439979"/>
                <a:ext cx="83635"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8" name="Ink 27">
                <a:extLst>
                  <a:ext uri="{FF2B5EF4-FFF2-40B4-BE49-F238E27FC236}">
                    <a16:creationId xmlns:a16="http://schemas.microsoft.com/office/drawing/2014/main" id="{1E3EB294-040C-4CA7-936C-806EAF9DF7E5}"/>
                  </a:ext>
                </a:extLst>
              </p14:cNvPr>
              <p14:cNvContentPartPr/>
              <p14:nvPr/>
            </p14:nvContentPartPr>
            <p14:xfrm>
              <a:off x="1994784" y="2290939"/>
              <a:ext cx="115920" cy="222480"/>
            </p14:xfrm>
          </p:contentPart>
        </mc:Choice>
        <mc:Fallback xmlns="">
          <p:pic>
            <p:nvPicPr>
              <p:cNvPr id="28" name="Ink 27">
                <a:extLst>
                  <a:ext uri="{FF2B5EF4-FFF2-40B4-BE49-F238E27FC236}">
                    <a16:creationId xmlns:a16="http://schemas.microsoft.com/office/drawing/2014/main" xmlns:p14="http://schemas.microsoft.com/office/powerpoint/2010/main" xmlns="" id="{1E3EB294-040C-4CA7-936C-806EAF9DF7E5}"/>
                  </a:ext>
                </a:extLst>
              </p:cNvPr>
              <p:cNvPicPr/>
              <p:nvPr/>
            </p:nvPicPr>
            <p:blipFill>
              <a:blip r:embed="rId10"/>
              <a:stretch>
                <a:fillRect/>
              </a:stretch>
            </p:blipFill>
            <p:spPr>
              <a:xfrm>
                <a:off x="1975344" y="2272219"/>
                <a:ext cx="144000" cy="2592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9" name="Ink 28">
                <a:extLst>
                  <a:ext uri="{FF2B5EF4-FFF2-40B4-BE49-F238E27FC236}">
                    <a16:creationId xmlns:a16="http://schemas.microsoft.com/office/drawing/2014/main" id="{D560060B-4107-4104-9827-3A6D0E9EAD50}"/>
                  </a:ext>
                </a:extLst>
              </p14:cNvPr>
              <p14:cNvContentPartPr/>
              <p14:nvPr/>
            </p14:nvContentPartPr>
            <p14:xfrm>
              <a:off x="2219064" y="2401099"/>
              <a:ext cx="119520" cy="100080"/>
            </p14:xfrm>
          </p:contentPart>
        </mc:Choice>
        <mc:Fallback xmlns="">
          <p:pic>
            <p:nvPicPr>
              <p:cNvPr id="29" name="Ink 28">
                <a:extLst>
                  <a:ext uri="{FF2B5EF4-FFF2-40B4-BE49-F238E27FC236}">
                    <a16:creationId xmlns:a16="http://schemas.microsoft.com/office/drawing/2014/main" xmlns:p14="http://schemas.microsoft.com/office/powerpoint/2010/main" xmlns="" id="{D560060B-4107-4104-9827-3A6D0E9EAD50}"/>
                  </a:ext>
                </a:extLst>
              </p:cNvPr>
              <p:cNvPicPr/>
              <p:nvPr/>
            </p:nvPicPr>
            <p:blipFill>
              <a:blip r:embed="rId12"/>
              <a:stretch>
                <a:fillRect/>
              </a:stretch>
            </p:blipFill>
            <p:spPr>
              <a:xfrm>
                <a:off x="2208264" y="2384899"/>
                <a:ext cx="139680" cy="1342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30" name="Ink 29">
                <a:extLst>
                  <a:ext uri="{FF2B5EF4-FFF2-40B4-BE49-F238E27FC236}">
                    <a16:creationId xmlns:a16="http://schemas.microsoft.com/office/drawing/2014/main" id="{0A326EAF-DE43-4D40-8FC8-F40712F151F7}"/>
                  </a:ext>
                </a:extLst>
              </p14:cNvPr>
              <p14:cNvContentPartPr/>
              <p14:nvPr/>
            </p14:nvContentPartPr>
            <p14:xfrm>
              <a:off x="2441904" y="2391739"/>
              <a:ext cx="95760" cy="83880"/>
            </p14:xfrm>
          </p:contentPart>
        </mc:Choice>
        <mc:Fallback xmlns="">
          <p:pic>
            <p:nvPicPr>
              <p:cNvPr id="30" name="Ink 29">
                <a:extLst>
                  <a:ext uri="{FF2B5EF4-FFF2-40B4-BE49-F238E27FC236}">
                    <a16:creationId xmlns:a16="http://schemas.microsoft.com/office/drawing/2014/main" xmlns:p14="http://schemas.microsoft.com/office/powerpoint/2010/main" xmlns="" id="{0A326EAF-DE43-4D40-8FC8-F40712F151F7}"/>
                  </a:ext>
                </a:extLst>
              </p:cNvPr>
              <p:cNvPicPr/>
              <p:nvPr/>
            </p:nvPicPr>
            <p:blipFill>
              <a:blip r:embed="rId14"/>
              <a:stretch>
                <a:fillRect/>
              </a:stretch>
            </p:blipFill>
            <p:spPr>
              <a:xfrm>
                <a:off x="2426424" y="2375899"/>
                <a:ext cx="120240" cy="1123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33" name="Ink 32">
                <a:extLst>
                  <a:ext uri="{FF2B5EF4-FFF2-40B4-BE49-F238E27FC236}">
                    <a16:creationId xmlns:a16="http://schemas.microsoft.com/office/drawing/2014/main" id="{380F4C6F-1DAC-4C4A-B6C4-087E7A0D7DF3}"/>
                  </a:ext>
                </a:extLst>
              </p14:cNvPr>
              <p14:cNvContentPartPr/>
              <p14:nvPr/>
            </p14:nvContentPartPr>
            <p14:xfrm>
              <a:off x="2651064" y="2092939"/>
              <a:ext cx="129600" cy="387360"/>
            </p14:xfrm>
          </p:contentPart>
        </mc:Choice>
        <mc:Fallback xmlns="">
          <p:pic>
            <p:nvPicPr>
              <p:cNvPr id="33" name="Ink 32">
                <a:extLst>
                  <a:ext uri="{FF2B5EF4-FFF2-40B4-BE49-F238E27FC236}">
                    <a16:creationId xmlns:a16="http://schemas.microsoft.com/office/drawing/2014/main" xmlns:p14="http://schemas.microsoft.com/office/powerpoint/2010/main" xmlns="" id="{380F4C6F-1DAC-4C4A-B6C4-087E7A0D7DF3}"/>
                  </a:ext>
                </a:extLst>
              </p:cNvPr>
              <p:cNvPicPr/>
              <p:nvPr/>
            </p:nvPicPr>
            <p:blipFill>
              <a:blip r:embed="rId16"/>
              <a:stretch>
                <a:fillRect/>
              </a:stretch>
            </p:blipFill>
            <p:spPr>
              <a:xfrm>
                <a:off x="2637024" y="2078899"/>
                <a:ext cx="152280" cy="4096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34" name="Ink 33">
                <a:extLst>
                  <a:ext uri="{FF2B5EF4-FFF2-40B4-BE49-F238E27FC236}">
                    <a16:creationId xmlns:a16="http://schemas.microsoft.com/office/drawing/2014/main" id="{95D2EEDD-55E5-4268-A90D-F4E95A39CB4A}"/>
                  </a:ext>
                </a:extLst>
              </p14:cNvPr>
              <p14:cNvContentPartPr/>
              <p14:nvPr/>
            </p14:nvContentPartPr>
            <p14:xfrm>
              <a:off x="2868864" y="2359699"/>
              <a:ext cx="64800" cy="109800"/>
            </p14:xfrm>
          </p:contentPart>
        </mc:Choice>
        <mc:Fallback xmlns="">
          <p:pic>
            <p:nvPicPr>
              <p:cNvPr id="34" name="Ink 33">
                <a:extLst>
                  <a:ext uri="{FF2B5EF4-FFF2-40B4-BE49-F238E27FC236}">
                    <a16:creationId xmlns:a16="http://schemas.microsoft.com/office/drawing/2014/main" xmlns:p14="http://schemas.microsoft.com/office/powerpoint/2010/main" xmlns="" id="{95D2EEDD-55E5-4268-A90D-F4E95A39CB4A}"/>
                  </a:ext>
                </a:extLst>
              </p:cNvPr>
              <p:cNvPicPr/>
              <p:nvPr/>
            </p:nvPicPr>
            <p:blipFill>
              <a:blip r:embed="rId18"/>
              <a:stretch>
                <a:fillRect/>
              </a:stretch>
            </p:blipFill>
            <p:spPr>
              <a:xfrm>
                <a:off x="2860584" y="2339539"/>
                <a:ext cx="8100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35" name="Ink 34">
                <a:extLst>
                  <a:ext uri="{FF2B5EF4-FFF2-40B4-BE49-F238E27FC236}">
                    <a16:creationId xmlns:a16="http://schemas.microsoft.com/office/drawing/2014/main" id="{3B96DC85-B262-4891-A785-8E9B3FF29B59}"/>
                  </a:ext>
                </a:extLst>
              </p14:cNvPr>
              <p14:cNvContentPartPr/>
              <p14:nvPr/>
            </p14:nvContentPartPr>
            <p14:xfrm>
              <a:off x="3050664" y="2378419"/>
              <a:ext cx="29520" cy="62640"/>
            </p14:xfrm>
          </p:contentPart>
        </mc:Choice>
        <mc:Fallback xmlns="">
          <p:pic>
            <p:nvPicPr>
              <p:cNvPr id="35" name="Ink 34">
                <a:extLst>
                  <a:ext uri="{FF2B5EF4-FFF2-40B4-BE49-F238E27FC236}">
                    <a16:creationId xmlns:a16="http://schemas.microsoft.com/office/drawing/2014/main" xmlns:p14="http://schemas.microsoft.com/office/powerpoint/2010/main" xmlns="" id="{3B96DC85-B262-4891-A785-8E9B3FF29B59}"/>
                  </a:ext>
                </a:extLst>
              </p:cNvPr>
              <p:cNvPicPr/>
              <p:nvPr/>
            </p:nvPicPr>
            <p:blipFill>
              <a:blip r:embed="rId20"/>
              <a:stretch>
                <a:fillRect/>
              </a:stretch>
            </p:blipFill>
            <p:spPr>
              <a:xfrm>
                <a:off x="3040224" y="2366179"/>
                <a:ext cx="45720" cy="806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36" name="Ink 35">
                <a:extLst>
                  <a:ext uri="{FF2B5EF4-FFF2-40B4-BE49-F238E27FC236}">
                    <a16:creationId xmlns:a16="http://schemas.microsoft.com/office/drawing/2014/main" id="{E4786279-75C6-45BA-9C6C-2BE84698AEAF}"/>
                  </a:ext>
                </a:extLst>
              </p14:cNvPr>
              <p14:cNvContentPartPr/>
              <p14:nvPr/>
            </p14:nvContentPartPr>
            <p14:xfrm>
              <a:off x="3047424" y="2212099"/>
              <a:ext cx="7200" cy="12600"/>
            </p14:xfrm>
          </p:contentPart>
        </mc:Choice>
        <mc:Fallback xmlns="">
          <p:pic>
            <p:nvPicPr>
              <p:cNvPr id="36" name="Ink 35">
                <a:extLst>
                  <a:ext uri="{FF2B5EF4-FFF2-40B4-BE49-F238E27FC236}">
                    <a16:creationId xmlns:a16="http://schemas.microsoft.com/office/drawing/2014/main" xmlns:p14="http://schemas.microsoft.com/office/powerpoint/2010/main" xmlns="" id="{E4786279-75C6-45BA-9C6C-2BE84698AEAF}"/>
                  </a:ext>
                </a:extLst>
              </p:cNvPr>
              <p:cNvPicPr/>
              <p:nvPr/>
            </p:nvPicPr>
            <p:blipFill>
              <a:blip r:embed="rId22"/>
              <a:stretch>
                <a:fillRect/>
              </a:stretch>
            </p:blipFill>
            <p:spPr>
              <a:xfrm>
                <a:off x="3036984" y="2201659"/>
                <a:ext cx="2304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37" name="Ink 36">
                <a:extLst>
                  <a:ext uri="{FF2B5EF4-FFF2-40B4-BE49-F238E27FC236}">
                    <a16:creationId xmlns:a16="http://schemas.microsoft.com/office/drawing/2014/main" id="{6C0EB2D1-F8F3-4A49-B6C6-87793A5BA282}"/>
                  </a:ext>
                </a:extLst>
              </p14:cNvPr>
              <p14:cNvContentPartPr/>
              <p14:nvPr/>
            </p14:nvContentPartPr>
            <p14:xfrm>
              <a:off x="3178104" y="2342419"/>
              <a:ext cx="94320" cy="107640"/>
            </p14:xfrm>
          </p:contentPart>
        </mc:Choice>
        <mc:Fallback xmlns="">
          <p:pic>
            <p:nvPicPr>
              <p:cNvPr id="37" name="Ink 36">
                <a:extLst>
                  <a:ext uri="{FF2B5EF4-FFF2-40B4-BE49-F238E27FC236}">
                    <a16:creationId xmlns:a16="http://schemas.microsoft.com/office/drawing/2014/main" xmlns:p14="http://schemas.microsoft.com/office/powerpoint/2010/main" xmlns="" id="{6C0EB2D1-F8F3-4A49-B6C6-87793A5BA282}"/>
                  </a:ext>
                </a:extLst>
              </p:cNvPr>
              <p:cNvPicPr/>
              <p:nvPr/>
            </p:nvPicPr>
            <p:blipFill>
              <a:blip r:embed="rId24"/>
              <a:stretch>
                <a:fillRect/>
              </a:stretch>
            </p:blipFill>
            <p:spPr>
              <a:xfrm>
                <a:off x="3159024" y="2327299"/>
                <a:ext cx="12276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38" name="Ink 37">
                <a:extLst>
                  <a:ext uri="{FF2B5EF4-FFF2-40B4-BE49-F238E27FC236}">
                    <a16:creationId xmlns:a16="http://schemas.microsoft.com/office/drawing/2014/main" id="{AA6A2F02-5B09-4A3F-BCB5-D25A7454C8D0}"/>
                  </a:ext>
                </a:extLst>
              </p14:cNvPr>
              <p14:cNvContentPartPr/>
              <p14:nvPr/>
            </p14:nvContentPartPr>
            <p14:xfrm>
              <a:off x="3807024" y="1631059"/>
              <a:ext cx="150840" cy="750960"/>
            </p14:xfrm>
          </p:contentPart>
        </mc:Choice>
        <mc:Fallback xmlns="">
          <p:pic>
            <p:nvPicPr>
              <p:cNvPr id="38" name="Ink 37">
                <a:extLst>
                  <a:ext uri="{FF2B5EF4-FFF2-40B4-BE49-F238E27FC236}">
                    <a16:creationId xmlns:a16="http://schemas.microsoft.com/office/drawing/2014/main" xmlns:p14="http://schemas.microsoft.com/office/powerpoint/2010/main" xmlns="" id="{AA6A2F02-5B09-4A3F-BCB5-D25A7454C8D0}"/>
                  </a:ext>
                </a:extLst>
              </p:cNvPr>
              <p:cNvPicPr/>
              <p:nvPr/>
            </p:nvPicPr>
            <p:blipFill>
              <a:blip r:embed="rId26"/>
              <a:stretch>
                <a:fillRect/>
              </a:stretch>
            </p:blipFill>
            <p:spPr>
              <a:xfrm>
                <a:off x="3792264" y="1620259"/>
                <a:ext cx="172440" cy="77004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45" name="Ink 44">
                <a:extLst>
                  <a:ext uri="{FF2B5EF4-FFF2-40B4-BE49-F238E27FC236}">
                    <a16:creationId xmlns:a16="http://schemas.microsoft.com/office/drawing/2014/main" id="{5E8232AD-DA96-487A-8F68-E2CBBBF57C25}"/>
                  </a:ext>
                </a:extLst>
              </p14:cNvPr>
              <p14:cNvContentPartPr/>
              <p14:nvPr/>
            </p14:nvContentPartPr>
            <p14:xfrm>
              <a:off x="4039224" y="2083579"/>
              <a:ext cx="221400" cy="447840"/>
            </p14:xfrm>
          </p:contentPart>
        </mc:Choice>
        <mc:Fallback xmlns="">
          <p:pic>
            <p:nvPicPr>
              <p:cNvPr id="45" name="Ink 44">
                <a:extLst>
                  <a:ext uri="{FF2B5EF4-FFF2-40B4-BE49-F238E27FC236}">
                    <a16:creationId xmlns:a16="http://schemas.microsoft.com/office/drawing/2014/main" xmlns:p14="http://schemas.microsoft.com/office/powerpoint/2010/main" xmlns="" id="{5E8232AD-DA96-487A-8F68-E2CBBBF57C25}"/>
                  </a:ext>
                </a:extLst>
              </p:cNvPr>
              <p:cNvPicPr/>
              <p:nvPr/>
            </p:nvPicPr>
            <p:blipFill>
              <a:blip r:embed="rId28"/>
              <a:stretch>
                <a:fillRect/>
              </a:stretch>
            </p:blipFill>
            <p:spPr>
              <a:xfrm>
                <a:off x="4031652" y="2070248"/>
                <a:ext cx="246641" cy="468737"/>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46" name="Ink 45">
                <a:extLst>
                  <a:ext uri="{FF2B5EF4-FFF2-40B4-BE49-F238E27FC236}">
                    <a16:creationId xmlns:a16="http://schemas.microsoft.com/office/drawing/2014/main" id="{99C810E0-6FC1-441B-80F4-19B14C2B41F2}"/>
                  </a:ext>
                </a:extLst>
              </p14:cNvPr>
              <p14:cNvContentPartPr/>
              <p14:nvPr/>
            </p14:nvContentPartPr>
            <p14:xfrm>
              <a:off x="4375824" y="2123899"/>
              <a:ext cx="90360" cy="123480"/>
            </p14:xfrm>
          </p:contentPart>
        </mc:Choice>
        <mc:Fallback xmlns="">
          <p:pic>
            <p:nvPicPr>
              <p:cNvPr id="46" name="Ink 45">
                <a:extLst>
                  <a:ext uri="{FF2B5EF4-FFF2-40B4-BE49-F238E27FC236}">
                    <a16:creationId xmlns:a16="http://schemas.microsoft.com/office/drawing/2014/main" xmlns:p14="http://schemas.microsoft.com/office/powerpoint/2010/main" xmlns="" id="{99C810E0-6FC1-441B-80F4-19B14C2B41F2}"/>
                  </a:ext>
                </a:extLst>
              </p:cNvPr>
              <p:cNvPicPr/>
              <p:nvPr/>
            </p:nvPicPr>
            <p:blipFill>
              <a:blip r:embed="rId30"/>
              <a:stretch>
                <a:fillRect/>
              </a:stretch>
            </p:blipFill>
            <p:spPr>
              <a:xfrm>
                <a:off x="4359624" y="2107699"/>
                <a:ext cx="120600" cy="15588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47" name="Ink 46">
                <a:extLst>
                  <a:ext uri="{FF2B5EF4-FFF2-40B4-BE49-F238E27FC236}">
                    <a16:creationId xmlns:a16="http://schemas.microsoft.com/office/drawing/2014/main" id="{2A6C6B29-CCA9-4FCA-B283-AAB6A3BD921F}"/>
                  </a:ext>
                </a:extLst>
              </p14:cNvPr>
              <p14:cNvContentPartPr/>
              <p14:nvPr/>
            </p14:nvContentPartPr>
            <p14:xfrm>
              <a:off x="4610904" y="2125699"/>
              <a:ext cx="97200" cy="135360"/>
            </p14:xfrm>
          </p:contentPart>
        </mc:Choice>
        <mc:Fallback xmlns="">
          <p:pic>
            <p:nvPicPr>
              <p:cNvPr id="47" name="Ink 46">
                <a:extLst>
                  <a:ext uri="{FF2B5EF4-FFF2-40B4-BE49-F238E27FC236}">
                    <a16:creationId xmlns:a16="http://schemas.microsoft.com/office/drawing/2014/main" xmlns:p14="http://schemas.microsoft.com/office/powerpoint/2010/main" xmlns="" id="{2A6C6B29-CCA9-4FCA-B283-AAB6A3BD921F}"/>
                  </a:ext>
                </a:extLst>
              </p:cNvPr>
              <p:cNvPicPr/>
              <p:nvPr/>
            </p:nvPicPr>
            <p:blipFill>
              <a:blip r:embed="rId32"/>
              <a:stretch>
                <a:fillRect/>
              </a:stretch>
            </p:blipFill>
            <p:spPr>
              <a:xfrm>
                <a:off x="4593264" y="2108779"/>
                <a:ext cx="133560" cy="1699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48" name="Ink 47">
                <a:extLst>
                  <a:ext uri="{FF2B5EF4-FFF2-40B4-BE49-F238E27FC236}">
                    <a16:creationId xmlns:a16="http://schemas.microsoft.com/office/drawing/2014/main" id="{9395616E-68E9-4B8E-99D6-6E7FCDCCFDBF}"/>
                  </a:ext>
                </a:extLst>
              </p14:cNvPr>
              <p14:cNvContentPartPr/>
              <p14:nvPr/>
            </p14:nvContentPartPr>
            <p14:xfrm>
              <a:off x="4874064" y="1959739"/>
              <a:ext cx="84600" cy="295920"/>
            </p14:xfrm>
          </p:contentPart>
        </mc:Choice>
        <mc:Fallback xmlns="">
          <p:pic>
            <p:nvPicPr>
              <p:cNvPr id="48" name="Ink 47">
                <a:extLst>
                  <a:ext uri="{FF2B5EF4-FFF2-40B4-BE49-F238E27FC236}">
                    <a16:creationId xmlns:a16="http://schemas.microsoft.com/office/drawing/2014/main" xmlns:p14="http://schemas.microsoft.com/office/powerpoint/2010/main" xmlns="" id="{9395616E-68E9-4B8E-99D6-6E7FCDCCFDBF}"/>
                  </a:ext>
                </a:extLst>
              </p:cNvPr>
              <p:cNvPicPr/>
              <p:nvPr/>
            </p:nvPicPr>
            <p:blipFill>
              <a:blip r:embed="rId34"/>
              <a:stretch>
                <a:fillRect/>
              </a:stretch>
            </p:blipFill>
            <p:spPr>
              <a:xfrm>
                <a:off x="4855987" y="1950019"/>
                <a:ext cx="120031" cy="3240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49" name="Ink 48">
                <a:extLst>
                  <a:ext uri="{FF2B5EF4-FFF2-40B4-BE49-F238E27FC236}">
                    <a16:creationId xmlns:a16="http://schemas.microsoft.com/office/drawing/2014/main" id="{B1663118-3619-47F0-945D-EB4A1DAD062D}"/>
                  </a:ext>
                </a:extLst>
              </p14:cNvPr>
              <p14:cNvContentPartPr/>
              <p14:nvPr/>
            </p14:nvContentPartPr>
            <p14:xfrm>
              <a:off x="5095464" y="2215339"/>
              <a:ext cx="7560" cy="23040"/>
            </p14:xfrm>
          </p:contentPart>
        </mc:Choice>
        <mc:Fallback xmlns="">
          <p:pic>
            <p:nvPicPr>
              <p:cNvPr id="49" name="Ink 48">
                <a:extLst>
                  <a:ext uri="{FF2B5EF4-FFF2-40B4-BE49-F238E27FC236}">
                    <a16:creationId xmlns:a16="http://schemas.microsoft.com/office/drawing/2014/main" xmlns:p14="http://schemas.microsoft.com/office/powerpoint/2010/main" xmlns="" id="{B1663118-3619-47F0-945D-EB4A1DAD062D}"/>
                  </a:ext>
                </a:extLst>
              </p:cNvPr>
              <p:cNvPicPr/>
              <p:nvPr/>
            </p:nvPicPr>
            <p:blipFill>
              <a:blip r:embed="rId36"/>
              <a:stretch>
                <a:fillRect/>
              </a:stretch>
            </p:blipFill>
            <p:spPr>
              <a:xfrm>
                <a:off x="5082144" y="2207779"/>
                <a:ext cx="34200" cy="4392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50" name="Ink 49">
                <a:extLst>
                  <a:ext uri="{FF2B5EF4-FFF2-40B4-BE49-F238E27FC236}">
                    <a16:creationId xmlns:a16="http://schemas.microsoft.com/office/drawing/2014/main" id="{D064EB84-BF37-47E6-999C-3EF5E6CEBCED}"/>
                  </a:ext>
                </a:extLst>
              </p14:cNvPr>
              <p14:cNvContentPartPr/>
              <p14:nvPr/>
            </p14:nvContentPartPr>
            <p14:xfrm>
              <a:off x="5088624" y="1769299"/>
              <a:ext cx="25920" cy="228600"/>
            </p14:xfrm>
          </p:contentPart>
        </mc:Choice>
        <mc:Fallback xmlns="">
          <p:pic>
            <p:nvPicPr>
              <p:cNvPr id="50" name="Ink 49">
                <a:extLst>
                  <a:ext uri="{FF2B5EF4-FFF2-40B4-BE49-F238E27FC236}">
                    <a16:creationId xmlns:a16="http://schemas.microsoft.com/office/drawing/2014/main" xmlns:p14="http://schemas.microsoft.com/office/powerpoint/2010/main" xmlns="" id="{D064EB84-BF37-47E6-999C-3EF5E6CEBCED}"/>
                  </a:ext>
                </a:extLst>
              </p:cNvPr>
              <p:cNvPicPr/>
              <p:nvPr/>
            </p:nvPicPr>
            <p:blipFill>
              <a:blip r:embed="rId38"/>
              <a:stretch>
                <a:fillRect/>
              </a:stretch>
            </p:blipFill>
            <p:spPr>
              <a:xfrm>
                <a:off x="5078037" y="1759203"/>
                <a:ext cx="44904" cy="246628"/>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51" name="Ink 50">
                <a:extLst>
                  <a:ext uri="{FF2B5EF4-FFF2-40B4-BE49-F238E27FC236}">
                    <a16:creationId xmlns:a16="http://schemas.microsoft.com/office/drawing/2014/main" id="{C74182E7-DDBD-438D-AA0E-787146BD868E}"/>
                  </a:ext>
                </a:extLst>
              </p14:cNvPr>
              <p14:cNvContentPartPr/>
              <p14:nvPr/>
            </p14:nvContentPartPr>
            <p14:xfrm>
              <a:off x="5192304" y="1731499"/>
              <a:ext cx="118080" cy="390240"/>
            </p14:xfrm>
          </p:contentPart>
        </mc:Choice>
        <mc:Fallback xmlns="">
          <p:pic>
            <p:nvPicPr>
              <p:cNvPr id="51" name="Ink 50">
                <a:extLst>
                  <a:ext uri="{FF2B5EF4-FFF2-40B4-BE49-F238E27FC236}">
                    <a16:creationId xmlns:a16="http://schemas.microsoft.com/office/drawing/2014/main" xmlns:p14="http://schemas.microsoft.com/office/powerpoint/2010/main" xmlns="" id="{C74182E7-DDBD-438D-AA0E-787146BD868E}"/>
                  </a:ext>
                </a:extLst>
              </p:cNvPr>
              <p:cNvPicPr/>
              <p:nvPr/>
            </p:nvPicPr>
            <p:blipFill>
              <a:blip r:embed="rId40"/>
              <a:stretch>
                <a:fillRect/>
              </a:stretch>
            </p:blipFill>
            <p:spPr>
              <a:xfrm>
                <a:off x="5182944" y="1722139"/>
                <a:ext cx="140040" cy="40896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60" name="Ink 59">
                <a:extLst>
                  <a:ext uri="{FF2B5EF4-FFF2-40B4-BE49-F238E27FC236}">
                    <a16:creationId xmlns:a16="http://schemas.microsoft.com/office/drawing/2014/main" id="{BD6D28B9-40BE-436F-95CA-CA5FC001AB94}"/>
                  </a:ext>
                </a:extLst>
              </p14:cNvPr>
              <p14:cNvContentPartPr/>
              <p14:nvPr/>
            </p14:nvContentPartPr>
            <p14:xfrm>
              <a:off x="796800" y="4252741"/>
              <a:ext cx="868320" cy="572040"/>
            </p14:xfrm>
          </p:contentPart>
        </mc:Choice>
        <mc:Fallback xmlns="">
          <p:pic>
            <p:nvPicPr>
              <p:cNvPr id="60" name="Ink 59">
                <a:extLst>
                  <a:ext uri="{FF2B5EF4-FFF2-40B4-BE49-F238E27FC236}">
                    <a16:creationId xmlns:a16="http://schemas.microsoft.com/office/drawing/2014/main" xmlns:p14="http://schemas.microsoft.com/office/powerpoint/2010/main" xmlns="" id="{BD6D28B9-40BE-436F-95CA-CA5FC001AB94}"/>
                  </a:ext>
                </a:extLst>
              </p:cNvPr>
              <p:cNvPicPr/>
              <p:nvPr/>
            </p:nvPicPr>
            <p:blipFill>
              <a:blip r:embed="rId42"/>
              <a:stretch>
                <a:fillRect/>
              </a:stretch>
            </p:blipFill>
            <p:spPr>
              <a:xfrm>
                <a:off x="783474" y="4240141"/>
                <a:ext cx="899293" cy="59148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61" name="Ink 60">
                <a:extLst>
                  <a:ext uri="{FF2B5EF4-FFF2-40B4-BE49-F238E27FC236}">
                    <a16:creationId xmlns:a16="http://schemas.microsoft.com/office/drawing/2014/main" id="{091DB54D-FAE1-4160-8799-565C367DF8B1}"/>
                  </a:ext>
                </a:extLst>
              </p14:cNvPr>
              <p14:cNvContentPartPr/>
              <p14:nvPr/>
            </p14:nvContentPartPr>
            <p14:xfrm>
              <a:off x="1837560" y="4414741"/>
              <a:ext cx="150480" cy="357120"/>
            </p14:xfrm>
          </p:contentPart>
        </mc:Choice>
        <mc:Fallback xmlns="">
          <p:pic>
            <p:nvPicPr>
              <p:cNvPr id="61" name="Ink 60">
                <a:extLst>
                  <a:ext uri="{FF2B5EF4-FFF2-40B4-BE49-F238E27FC236}">
                    <a16:creationId xmlns:a16="http://schemas.microsoft.com/office/drawing/2014/main" xmlns:p14="http://schemas.microsoft.com/office/powerpoint/2010/main" xmlns="" id="{091DB54D-FAE1-4160-8799-565C367DF8B1}"/>
                  </a:ext>
                </a:extLst>
              </p:cNvPr>
              <p:cNvPicPr/>
              <p:nvPr/>
            </p:nvPicPr>
            <p:blipFill>
              <a:blip r:embed="rId44"/>
              <a:stretch>
                <a:fillRect/>
              </a:stretch>
            </p:blipFill>
            <p:spPr>
              <a:xfrm>
                <a:off x="1822080" y="4397821"/>
                <a:ext cx="175680" cy="38772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62" name="Ink 61">
                <a:extLst>
                  <a:ext uri="{FF2B5EF4-FFF2-40B4-BE49-F238E27FC236}">
                    <a16:creationId xmlns:a16="http://schemas.microsoft.com/office/drawing/2014/main" id="{DB080B31-D76B-4291-8B2C-F4C67F61CAAB}"/>
                  </a:ext>
                </a:extLst>
              </p14:cNvPr>
              <p14:cNvContentPartPr/>
              <p14:nvPr/>
            </p14:nvContentPartPr>
            <p14:xfrm>
              <a:off x="2207280" y="4600501"/>
              <a:ext cx="112680" cy="13320"/>
            </p14:xfrm>
          </p:contentPart>
        </mc:Choice>
        <mc:Fallback xmlns="">
          <p:pic>
            <p:nvPicPr>
              <p:cNvPr id="62" name="Ink 61">
                <a:extLst>
                  <a:ext uri="{FF2B5EF4-FFF2-40B4-BE49-F238E27FC236}">
                    <a16:creationId xmlns:a16="http://schemas.microsoft.com/office/drawing/2014/main" xmlns:p14="http://schemas.microsoft.com/office/powerpoint/2010/main" xmlns="" id="{DB080B31-D76B-4291-8B2C-F4C67F61CAAB}"/>
                  </a:ext>
                </a:extLst>
              </p:cNvPr>
              <p:cNvPicPr/>
              <p:nvPr/>
            </p:nvPicPr>
            <p:blipFill>
              <a:blip r:embed="rId46"/>
              <a:stretch>
                <a:fillRect/>
              </a:stretch>
            </p:blipFill>
            <p:spPr>
              <a:xfrm>
                <a:off x="2196807" y="4591251"/>
                <a:ext cx="131099" cy="3663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63" name="Ink 62">
                <a:extLst>
                  <a:ext uri="{FF2B5EF4-FFF2-40B4-BE49-F238E27FC236}">
                    <a16:creationId xmlns:a16="http://schemas.microsoft.com/office/drawing/2014/main" id="{E2C92E39-5D4C-48BB-BE3F-C24BF9BBD8C7}"/>
                  </a:ext>
                </a:extLst>
              </p14:cNvPr>
              <p14:cNvContentPartPr/>
              <p14:nvPr/>
            </p14:nvContentPartPr>
            <p14:xfrm>
              <a:off x="2543520" y="4533901"/>
              <a:ext cx="72360" cy="178200"/>
            </p14:xfrm>
          </p:contentPart>
        </mc:Choice>
        <mc:Fallback xmlns="">
          <p:pic>
            <p:nvPicPr>
              <p:cNvPr id="63" name="Ink 62">
                <a:extLst>
                  <a:ext uri="{FF2B5EF4-FFF2-40B4-BE49-F238E27FC236}">
                    <a16:creationId xmlns:a16="http://schemas.microsoft.com/office/drawing/2014/main" xmlns:p14="http://schemas.microsoft.com/office/powerpoint/2010/main" xmlns="" id="{E2C92E39-5D4C-48BB-BE3F-C24BF9BBD8C7}"/>
                  </a:ext>
                </a:extLst>
              </p:cNvPr>
              <p:cNvPicPr/>
              <p:nvPr/>
            </p:nvPicPr>
            <p:blipFill>
              <a:blip r:embed="rId48"/>
              <a:stretch>
                <a:fillRect/>
              </a:stretch>
            </p:blipFill>
            <p:spPr>
              <a:xfrm>
                <a:off x="2522640" y="4517341"/>
                <a:ext cx="101880" cy="21060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64" name="Ink 63">
                <a:extLst>
                  <a:ext uri="{FF2B5EF4-FFF2-40B4-BE49-F238E27FC236}">
                    <a16:creationId xmlns:a16="http://schemas.microsoft.com/office/drawing/2014/main" id="{B80F7058-5F0B-454C-A81B-8825DC81506D}"/>
                  </a:ext>
                </a:extLst>
              </p14:cNvPr>
              <p14:cNvContentPartPr/>
              <p14:nvPr/>
            </p14:nvContentPartPr>
            <p14:xfrm>
              <a:off x="2754840" y="4577821"/>
              <a:ext cx="107640" cy="155520"/>
            </p14:xfrm>
          </p:contentPart>
        </mc:Choice>
        <mc:Fallback xmlns="">
          <p:pic>
            <p:nvPicPr>
              <p:cNvPr id="64" name="Ink 63">
                <a:extLst>
                  <a:ext uri="{FF2B5EF4-FFF2-40B4-BE49-F238E27FC236}">
                    <a16:creationId xmlns:a16="http://schemas.microsoft.com/office/drawing/2014/main" xmlns:p14="http://schemas.microsoft.com/office/powerpoint/2010/main" xmlns="" id="{B80F7058-5F0B-454C-A81B-8825DC81506D}"/>
                  </a:ext>
                </a:extLst>
              </p:cNvPr>
              <p:cNvPicPr/>
              <p:nvPr/>
            </p:nvPicPr>
            <p:blipFill>
              <a:blip r:embed="rId50"/>
              <a:stretch>
                <a:fillRect/>
              </a:stretch>
            </p:blipFill>
            <p:spPr>
              <a:xfrm>
                <a:off x="2744400" y="4560901"/>
                <a:ext cx="123120" cy="18504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65" name="Ink 64">
                <a:extLst>
                  <a:ext uri="{FF2B5EF4-FFF2-40B4-BE49-F238E27FC236}">
                    <a16:creationId xmlns:a16="http://schemas.microsoft.com/office/drawing/2014/main" id="{DA388B69-3A5B-4BF7-B943-67A82E63234B}"/>
                  </a:ext>
                </a:extLst>
              </p14:cNvPr>
              <p14:cNvContentPartPr/>
              <p14:nvPr/>
            </p14:nvContentPartPr>
            <p14:xfrm>
              <a:off x="2982720" y="4626061"/>
              <a:ext cx="93960" cy="88200"/>
            </p14:xfrm>
          </p:contentPart>
        </mc:Choice>
        <mc:Fallback xmlns="">
          <p:pic>
            <p:nvPicPr>
              <p:cNvPr id="65" name="Ink 64">
                <a:extLst>
                  <a:ext uri="{FF2B5EF4-FFF2-40B4-BE49-F238E27FC236}">
                    <a16:creationId xmlns:a16="http://schemas.microsoft.com/office/drawing/2014/main" xmlns:p14="http://schemas.microsoft.com/office/powerpoint/2010/main" xmlns="" id="{DA388B69-3A5B-4BF7-B943-67A82E63234B}"/>
                  </a:ext>
                </a:extLst>
              </p:cNvPr>
              <p:cNvPicPr/>
              <p:nvPr/>
            </p:nvPicPr>
            <p:blipFill>
              <a:blip r:embed="rId52"/>
              <a:stretch>
                <a:fillRect/>
              </a:stretch>
            </p:blipFill>
            <p:spPr>
              <a:xfrm>
                <a:off x="2965800" y="4610581"/>
                <a:ext cx="120960" cy="11880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68" name="Ink 67">
                <a:extLst>
                  <a:ext uri="{FF2B5EF4-FFF2-40B4-BE49-F238E27FC236}">
                    <a16:creationId xmlns:a16="http://schemas.microsoft.com/office/drawing/2014/main" id="{2484231A-CA4D-425D-9830-8E19B80A9960}"/>
                  </a:ext>
                </a:extLst>
              </p14:cNvPr>
              <p14:cNvContentPartPr/>
              <p14:nvPr/>
            </p14:nvContentPartPr>
            <p14:xfrm>
              <a:off x="3212040" y="4296661"/>
              <a:ext cx="181080" cy="408240"/>
            </p14:xfrm>
          </p:contentPart>
        </mc:Choice>
        <mc:Fallback xmlns="">
          <p:pic>
            <p:nvPicPr>
              <p:cNvPr id="68" name="Ink 67">
                <a:extLst>
                  <a:ext uri="{FF2B5EF4-FFF2-40B4-BE49-F238E27FC236}">
                    <a16:creationId xmlns:a16="http://schemas.microsoft.com/office/drawing/2014/main" xmlns:p14="http://schemas.microsoft.com/office/powerpoint/2010/main" xmlns="" id="{2484231A-CA4D-425D-9830-8E19B80A9960}"/>
                  </a:ext>
                </a:extLst>
              </p:cNvPr>
              <p:cNvPicPr/>
              <p:nvPr/>
            </p:nvPicPr>
            <p:blipFill>
              <a:blip r:embed="rId54"/>
              <a:stretch>
                <a:fillRect/>
              </a:stretch>
            </p:blipFill>
            <p:spPr>
              <a:xfrm>
                <a:off x="3192960" y="4283341"/>
                <a:ext cx="207720" cy="42948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69" name="Ink 68">
                <a:extLst>
                  <a:ext uri="{FF2B5EF4-FFF2-40B4-BE49-F238E27FC236}">
                    <a16:creationId xmlns:a16="http://schemas.microsoft.com/office/drawing/2014/main" id="{CB41DBAC-5F39-492F-888B-0DF27EC217B3}"/>
                  </a:ext>
                </a:extLst>
              </p14:cNvPr>
              <p14:cNvContentPartPr/>
              <p14:nvPr/>
            </p14:nvContentPartPr>
            <p14:xfrm>
              <a:off x="3459000" y="4547221"/>
              <a:ext cx="92160" cy="153360"/>
            </p14:xfrm>
          </p:contentPart>
        </mc:Choice>
        <mc:Fallback xmlns="">
          <p:pic>
            <p:nvPicPr>
              <p:cNvPr id="69" name="Ink 68">
                <a:extLst>
                  <a:ext uri="{FF2B5EF4-FFF2-40B4-BE49-F238E27FC236}">
                    <a16:creationId xmlns:a16="http://schemas.microsoft.com/office/drawing/2014/main" xmlns:p14="http://schemas.microsoft.com/office/powerpoint/2010/main" xmlns="" id="{CB41DBAC-5F39-492F-888B-0DF27EC217B3}"/>
                  </a:ext>
                </a:extLst>
              </p:cNvPr>
              <p:cNvPicPr/>
              <p:nvPr/>
            </p:nvPicPr>
            <p:blipFill>
              <a:blip r:embed="rId56"/>
              <a:stretch>
                <a:fillRect/>
              </a:stretch>
            </p:blipFill>
            <p:spPr>
              <a:xfrm>
                <a:off x="3441652" y="4529581"/>
                <a:ext cx="118543"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70" name="Ink 69">
                <a:extLst>
                  <a:ext uri="{FF2B5EF4-FFF2-40B4-BE49-F238E27FC236}">
                    <a16:creationId xmlns:a16="http://schemas.microsoft.com/office/drawing/2014/main" id="{8AA94438-472C-4B6E-A070-5C25FA62C76D}"/>
                  </a:ext>
                </a:extLst>
              </p14:cNvPr>
              <p14:cNvContentPartPr/>
              <p14:nvPr/>
            </p14:nvContentPartPr>
            <p14:xfrm>
              <a:off x="3630720" y="4577461"/>
              <a:ext cx="25920" cy="105120"/>
            </p14:xfrm>
          </p:contentPart>
        </mc:Choice>
        <mc:Fallback xmlns="">
          <p:pic>
            <p:nvPicPr>
              <p:cNvPr id="70" name="Ink 69">
                <a:extLst>
                  <a:ext uri="{FF2B5EF4-FFF2-40B4-BE49-F238E27FC236}">
                    <a16:creationId xmlns:a16="http://schemas.microsoft.com/office/drawing/2014/main" xmlns:p14="http://schemas.microsoft.com/office/powerpoint/2010/main" xmlns="" id="{8AA94438-472C-4B6E-A070-5C25FA62C76D}"/>
                  </a:ext>
                </a:extLst>
              </p:cNvPr>
              <p:cNvPicPr/>
              <p:nvPr/>
            </p:nvPicPr>
            <p:blipFill>
              <a:blip r:embed="rId58"/>
              <a:stretch>
                <a:fillRect/>
              </a:stretch>
            </p:blipFill>
            <p:spPr>
              <a:xfrm>
                <a:off x="3621228" y="4565179"/>
                <a:ext cx="44174" cy="125349"/>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71" name="Ink 70">
                <a:extLst>
                  <a:ext uri="{FF2B5EF4-FFF2-40B4-BE49-F238E27FC236}">
                    <a16:creationId xmlns:a16="http://schemas.microsoft.com/office/drawing/2014/main" id="{33F87A41-0AC0-488B-9216-18BDE922A17B}"/>
                  </a:ext>
                </a:extLst>
              </p14:cNvPr>
              <p14:cNvContentPartPr/>
              <p14:nvPr/>
            </p14:nvContentPartPr>
            <p14:xfrm>
              <a:off x="3680040" y="4426621"/>
              <a:ext cx="3960" cy="24480"/>
            </p14:xfrm>
          </p:contentPart>
        </mc:Choice>
        <mc:Fallback xmlns="">
          <p:pic>
            <p:nvPicPr>
              <p:cNvPr id="71" name="Ink 70">
                <a:extLst>
                  <a:ext uri="{FF2B5EF4-FFF2-40B4-BE49-F238E27FC236}">
                    <a16:creationId xmlns:a16="http://schemas.microsoft.com/office/drawing/2014/main" xmlns:p14="http://schemas.microsoft.com/office/powerpoint/2010/main" xmlns="" id="{33F87A41-0AC0-488B-9216-18BDE922A17B}"/>
                  </a:ext>
                </a:extLst>
              </p:cNvPr>
              <p:cNvPicPr/>
              <p:nvPr/>
            </p:nvPicPr>
            <p:blipFill>
              <a:blip r:embed="rId60"/>
              <a:stretch>
                <a:fillRect/>
              </a:stretch>
            </p:blipFill>
            <p:spPr>
              <a:xfrm>
                <a:off x="3668520" y="4415101"/>
                <a:ext cx="24120" cy="4464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72" name="Ink 71">
                <a:extLst>
                  <a:ext uri="{FF2B5EF4-FFF2-40B4-BE49-F238E27FC236}">
                    <a16:creationId xmlns:a16="http://schemas.microsoft.com/office/drawing/2014/main" id="{47974003-827E-4428-A7E6-2997105B9697}"/>
                  </a:ext>
                </a:extLst>
              </p14:cNvPr>
              <p14:cNvContentPartPr/>
              <p14:nvPr/>
            </p14:nvContentPartPr>
            <p14:xfrm>
              <a:off x="3767880" y="4581061"/>
              <a:ext cx="109800" cy="119520"/>
            </p14:xfrm>
          </p:contentPart>
        </mc:Choice>
        <mc:Fallback xmlns="">
          <p:pic>
            <p:nvPicPr>
              <p:cNvPr id="72" name="Ink 71">
                <a:extLst>
                  <a:ext uri="{FF2B5EF4-FFF2-40B4-BE49-F238E27FC236}">
                    <a16:creationId xmlns:a16="http://schemas.microsoft.com/office/drawing/2014/main" xmlns:p14="http://schemas.microsoft.com/office/powerpoint/2010/main" xmlns="" id="{47974003-827E-4428-A7E6-2997105B9697}"/>
                  </a:ext>
                </a:extLst>
              </p:cNvPr>
              <p:cNvPicPr/>
              <p:nvPr/>
            </p:nvPicPr>
            <p:blipFill>
              <a:blip r:embed="rId62"/>
              <a:stretch>
                <a:fillRect/>
              </a:stretch>
            </p:blipFill>
            <p:spPr>
              <a:xfrm>
                <a:off x="3748440" y="4564861"/>
                <a:ext cx="13860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73" name="Ink 72">
                <a:extLst>
                  <a:ext uri="{FF2B5EF4-FFF2-40B4-BE49-F238E27FC236}">
                    <a16:creationId xmlns:a16="http://schemas.microsoft.com/office/drawing/2014/main" id="{9EE93EF8-2F5D-4807-B573-390B9F225064}"/>
                  </a:ext>
                </a:extLst>
              </p14:cNvPr>
              <p14:cNvContentPartPr/>
              <p14:nvPr/>
            </p14:nvContentPartPr>
            <p14:xfrm>
              <a:off x="4409760" y="4135741"/>
              <a:ext cx="185760" cy="483480"/>
            </p14:xfrm>
          </p:contentPart>
        </mc:Choice>
        <mc:Fallback xmlns="">
          <p:pic>
            <p:nvPicPr>
              <p:cNvPr id="73" name="Ink 72">
                <a:extLst>
                  <a:ext uri="{FF2B5EF4-FFF2-40B4-BE49-F238E27FC236}">
                    <a16:creationId xmlns:a16="http://schemas.microsoft.com/office/drawing/2014/main" xmlns:p14="http://schemas.microsoft.com/office/powerpoint/2010/main" xmlns="" id="{9EE93EF8-2F5D-4807-B573-390B9F225064}"/>
                  </a:ext>
                </a:extLst>
              </p:cNvPr>
              <p:cNvPicPr/>
              <p:nvPr/>
            </p:nvPicPr>
            <p:blipFill>
              <a:blip r:embed="rId64"/>
              <a:stretch>
                <a:fillRect/>
              </a:stretch>
            </p:blipFill>
            <p:spPr>
              <a:xfrm>
                <a:off x="4392840" y="4121701"/>
                <a:ext cx="213840" cy="50724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78" name="Ink 77">
                <a:extLst>
                  <a:ext uri="{FF2B5EF4-FFF2-40B4-BE49-F238E27FC236}">
                    <a16:creationId xmlns:a16="http://schemas.microsoft.com/office/drawing/2014/main" id="{FBE5184B-86B6-4093-A42C-05EDC9B753B3}"/>
                  </a:ext>
                </a:extLst>
              </p14:cNvPr>
              <p14:cNvContentPartPr/>
              <p14:nvPr/>
            </p14:nvContentPartPr>
            <p14:xfrm>
              <a:off x="4794240" y="4144021"/>
              <a:ext cx="79200" cy="464400"/>
            </p14:xfrm>
          </p:contentPart>
        </mc:Choice>
        <mc:Fallback xmlns="">
          <p:pic>
            <p:nvPicPr>
              <p:cNvPr id="78" name="Ink 77">
                <a:extLst>
                  <a:ext uri="{FF2B5EF4-FFF2-40B4-BE49-F238E27FC236}">
                    <a16:creationId xmlns:a16="http://schemas.microsoft.com/office/drawing/2014/main" xmlns:p14="http://schemas.microsoft.com/office/powerpoint/2010/main" xmlns="" id="{FBE5184B-86B6-4093-A42C-05EDC9B753B3}"/>
                  </a:ext>
                </a:extLst>
              </p:cNvPr>
              <p:cNvPicPr/>
              <p:nvPr/>
            </p:nvPicPr>
            <p:blipFill>
              <a:blip r:embed="rId66"/>
              <a:stretch>
                <a:fillRect/>
              </a:stretch>
            </p:blipFill>
            <p:spPr>
              <a:xfrm>
                <a:off x="4782720" y="4131061"/>
                <a:ext cx="108720" cy="49608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79" name="Ink 78">
                <a:extLst>
                  <a:ext uri="{FF2B5EF4-FFF2-40B4-BE49-F238E27FC236}">
                    <a16:creationId xmlns:a16="http://schemas.microsoft.com/office/drawing/2014/main" id="{A5AB9CFA-3D70-4241-8408-F6A35E947587}"/>
                  </a:ext>
                </a:extLst>
              </p14:cNvPr>
              <p14:cNvContentPartPr/>
              <p14:nvPr/>
            </p14:nvContentPartPr>
            <p14:xfrm>
              <a:off x="4979640" y="4475221"/>
              <a:ext cx="87120" cy="145440"/>
            </p14:xfrm>
          </p:contentPart>
        </mc:Choice>
        <mc:Fallback xmlns="">
          <p:pic>
            <p:nvPicPr>
              <p:cNvPr id="79" name="Ink 78">
                <a:extLst>
                  <a:ext uri="{FF2B5EF4-FFF2-40B4-BE49-F238E27FC236}">
                    <a16:creationId xmlns:a16="http://schemas.microsoft.com/office/drawing/2014/main" xmlns:p14="http://schemas.microsoft.com/office/powerpoint/2010/main" xmlns="" id="{A5AB9CFA-3D70-4241-8408-F6A35E947587}"/>
                  </a:ext>
                </a:extLst>
              </p:cNvPr>
              <p:cNvPicPr/>
              <p:nvPr/>
            </p:nvPicPr>
            <p:blipFill>
              <a:blip r:embed="rId68"/>
              <a:stretch>
                <a:fillRect/>
              </a:stretch>
            </p:blipFill>
            <p:spPr>
              <a:xfrm>
                <a:off x="4960920" y="4457581"/>
                <a:ext cx="115560" cy="17316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80" name="Ink 79">
                <a:extLst>
                  <a:ext uri="{FF2B5EF4-FFF2-40B4-BE49-F238E27FC236}">
                    <a16:creationId xmlns:a16="http://schemas.microsoft.com/office/drawing/2014/main" id="{CA29FD59-38ED-4F12-8FE1-6ABA61F72FA7}"/>
                  </a:ext>
                </a:extLst>
              </p14:cNvPr>
              <p14:cNvContentPartPr/>
              <p14:nvPr/>
            </p14:nvContentPartPr>
            <p14:xfrm>
              <a:off x="5171880" y="4324021"/>
              <a:ext cx="92520" cy="304920"/>
            </p14:xfrm>
          </p:contentPart>
        </mc:Choice>
        <mc:Fallback xmlns="">
          <p:pic>
            <p:nvPicPr>
              <p:cNvPr id="80" name="Ink 79">
                <a:extLst>
                  <a:ext uri="{FF2B5EF4-FFF2-40B4-BE49-F238E27FC236}">
                    <a16:creationId xmlns:a16="http://schemas.microsoft.com/office/drawing/2014/main" xmlns:p14="http://schemas.microsoft.com/office/powerpoint/2010/main" xmlns="" id="{CA29FD59-38ED-4F12-8FE1-6ABA61F72FA7}"/>
                  </a:ext>
                </a:extLst>
              </p:cNvPr>
              <p:cNvPicPr/>
              <p:nvPr/>
            </p:nvPicPr>
            <p:blipFill>
              <a:blip r:embed="rId70"/>
              <a:stretch>
                <a:fillRect/>
              </a:stretch>
            </p:blipFill>
            <p:spPr>
              <a:xfrm>
                <a:off x="5153160" y="4316461"/>
                <a:ext cx="130680" cy="33156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81" name="Ink 80">
                <a:extLst>
                  <a:ext uri="{FF2B5EF4-FFF2-40B4-BE49-F238E27FC236}">
                    <a16:creationId xmlns:a16="http://schemas.microsoft.com/office/drawing/2014/main" id="{FD4F691E-B221-415C-B35B-B3FF5E115778}"/>
                  </a:ext>
                </a:extLst>
              </p14:cNvPr>
              <p14:cNvContentPartPr/>
              <p14:nvPr/>
            </p14:nvContentPartPr>
            <p14:xfrm>
              <a:off x="5345400" y="4570261"/>
              <a:ext cx="2160" cy="39600"/>
            </p14:xfrm>
          </p:contentPart>
        </mc:Choice>
        <mc:Fallback xmlns="">
          <p:pic>
            <p:nvPicPr>
              <p:cNvPr id="81" name="Ink 80">
                <a:extLst>
                  <a:ext uri="{FF2B5EF4-FFF2-40B4-BE49-F238E27FC236}">
                    <a16:creationId xmlns:a16="http://schemas.microsoft.com/office/drawing/2014/main" xmlns:p14="http://schemas.microsoft.com/office/powerpoint/2010/main" xmlns="" id="{FD4F691E-B221-415C-B35B-B3FF5E115778}"/>
                  </a:ext>
                </a:extLst>
              </p:cNvPr>
              <p:cNvPicPr/>
              <p:nvPr/>
            </p:nvPicPr>
            <p:blipFill>
              <a:blip r:embed="rId72"/>
              <a:stretch>
                <a:fillRect/>
              </a:stretch>
            </p:blipFill>
            <p:spPr>
              <a:xfrm>
                <a:off x="5328120" y="4560452"/>
                <a:ext cx="34920" cy="63215"/>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82" name="Ink 81">
                <a:extLst>
                  <a:ext uri="{FF2B5EF4-FFF2-40B4-BE49-F238E27FC236}">
                    <a16:creationId xmlns:a16="http://schemas.microsoft.com/office/drawing/2014/main" id="{3D73B2E1-259A-4437-979C-53E3B707C16A}"/>
                  </a:ext>
                </a:extLst>
              </p14:cNvPr>
              <p14:cNvContentPartPr/>
              <p14:nvPr/>
            </p14:nvContentPartPr>
            <p14:xfrm>
              <a:off x="5353680" y="4267861"/>
              <a:ext cx="14040" cy="180360"/>
            </p14:xfrm>
          </p:contentPart>
        </mc:Choice>
        <mc:Fallback xmlns="">
          <p:pic>
            <p:nvPicPr>
              <p:cNvPr id="82" name="Ink 81">
                <a:extLst>
                  <a:ext uri="{FF2B5EF4-FFF2-40B4-BE49-F238E27FC236}">
                    <a16:creationId xmlns:a16="http://schemas.microsoft.com/office/drawing/2014/main" xmlns:p14="http://schemas.microsoft.com/office/powerpoint/2010/main" xmlns="" id="{3D73B2E1-259A-4437-979C-53E3B707C16A}"/>
                  </a:ext>
                </a:extLst>
              </p:cNvPr>
              <p:cNvPicPr/>
              <p:nvPr/>
            </p:nvPicPr>
            <p:blipFill>
              <a:blip r:embed="rId74"/>
              <a:stretch>
                <a:fillRect/>
              </a:stretch>
            </p:blipFill>
            <p:spPr>
              <a:xfrm>
                <a:off x="5341118" y="4257061"/>
                <a:ext cx="39534" cy="19620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83" name="Ink 82">
                <a:extLst>
                  <a:ext uri="{FF2B5EF4-FFF2-40B4-BE49-F238E27FC236}">
                    <a16:creationId xmlns:a16="http://schemas.microsoft.com/office/drawing/2014/main" id="{BD8839E1-70D3-4878-B2EE-CB0BF1A10FF6}"/>
                  </a:ext>
                </a:extLst>
              </p14:cNvPr>
              <p14:cNvContentPartPr/>
              <p14:nvPr/>
            </p14:nvContentPartPr>
            <p14:xfrm>
              <a:off x="5477880" y="4163461"/>
              <a:ext cx="86040" cy="504000"/>
            </p14:xfrm>
          </p:contentPart>
        </mc:Choice>
        <mc:Fallback xmlns="">
          <p:pic>
            <p:nvPicPr>
              <p:cNvPr id="83" name="Ink 82">
                <a:extLst>
                  <a:ext uri="{FF2B5EF4-FFF2-40B4-BE49-F238E27FC236}">
                    <a16:creationId xmlns:a16="http://schemas.microsoft.com/office/drawing/2014/main" xmlns:p14="http://schemas.microsoft.com/office/powerpoint/2010/main" xmlns="" id="{BD8839E1-70D3-4878-B2EE-CB0BF1A10FF6}"/>
                  </a:ext>
                </a:extLst>
              </p:cNvPr>
              <p:cNvPicPr/>
              <p:nvPr/>
            </p:nvPicPr>
            <p:blipFill>
              <a:blip r:embed="rId76"/>
              <a:stretch>
                <a:fillRect/>
              </a:stretch>
            </p:blipFill>
            <p:spPr>
              <a:xfrm>
                <a:off x="5465280" y="4150501"/>
                <a:ext cx="117720" cy="525240"/>
              </a:xfrm>
              <a:prstGeom prst="rect">
                <a:avLst/>
              </a:prstGeom>
            </p:spPr>
          </p:pic>
        </mc:Fallback>
      </mc:AlternateContent>
      <p:pic>
        <p:nvPicPr>
          <p:cNvPr id="5" name="Picture 4"/>
          <p:cNvPicPr>
            <a:picLocks noChangeAspect="1"/>
          </p:cNvPicPr>
          <p:nvPr/>
        </p:nvPicPr>
        <p:blipFill>
          <a:blip r:embed="rId77"/>
          <a:stretch>
            <a:fillRect/>
          </a:stretch>
        </p:blipFill>
        <p:spPr>
          <a:xfrm>
            <a:off x="838824" y="2714682"/>
            <a:ext cx="6001553" cy="1035729"/>
          </a:xfrm>
          <a:prstGeom prst="rect">
            <a:avLst/>
          </a:prstGeom>
        </p:spPr>
      </p:pic>
      <p:pic>
        <p:nvPicPr>
          <p:cNvPr id="6" name="Picture 5"/>
          <p:cNvPicPr>
            <a:picLocks noChangeAspect="1"/>
          </p:cNvPicPr>
          <p:nvPr/>
        </p:nvPicPr>
        <p:blipFill>
          <a:blip r:embed="rId78"/>
          <a:stretch>
            <a:fillRect/>
          </a:stretch>
        </p:blipFill>
        <p:spPr>
          <a:xfrm>
            <a:off x="838200" y="5089079"/>
            <a:ext cx="10292103" cy="1123592"/>
          </a:xfrm>
          <a:prstGeom prst="rect">
            <a:avLst/>
          </a:prstGeom>
        </p:spPr>
      </p:pic>
    </p:spTree>
    <p:extLst>
      <p:ext uri="{BB962C8B-B14F-4D97-AF65-F5344CB8AC3E}">
        <p14:creationId xmlns:p14="http://schemas.microsoft.com/office/powerpoint/2010/main" val="254594238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a:t>
            </a:r>
          </a:p>
        </p:txBody>
      </p:sp>
      <p:pic>
        <p:nvPicPr>
          <p:cNvPr id="3" name="Picture 2"/>
          <p:cNvPicPr>
            <a:picLocks noChangeAspect="1"/>
          </p:cNvPicPr>
          <p:nvPr/>
        </p:nvPicPr>
        <p:blipFill>
          <a:blip r:embed="rId3"/>
          <a:stretch>
            <a:fillRect/>
          </a:stretch>
        </p:blipFill>
        <p:spPr>
          <a:xfrm>
            <a:off x="838200" y="1690688"/>
            <a:ext cx="9356384" cy="3052000"/>
          </a:xfrm>
          <a:prstGeom prst="rect">
            <a:avLst/>
          </a:prstGeom>
        </p:spPr>
      </p:pic>
      <mc:AlternateContent xmlns:mc="http://schemas.openxmlformats.org/markup-compatibility/2006" xmlns:p14="http://schemas.microsoft.com/office/powerpoint/2010/main">
        <mc:Choice Requires="p14">
          <p:contentPart p14:bwMode="auto" r:id="rId4">
            <p14:nvContentPartPr>
              <p14:cNvPr id="9" name="Ink 8">
                <a:extLst>
                  <a:ext uri="{FF2B5EF4-FFF2-40B4-BE49-F238E27FC236}">
                    <a16:creationId xmlns:a16="http://schemas.microsoft.com/office/drawing/2014/main" id="{BEFF7B82-F344-435D-BC76-02C1B08673B7}"/>
                  </a:ext>
                </a:extLst>
              </p14:cNvPr>
              <p14:cNvContentPartPr/>
              <p14:nvPr/>
            </p14:nvContentPartPr>
            <p14:xfrm>
              <a:off x="456410" y="2447010"/>
              <a:ext cx="821520" cy="3378600"/>
            </p14:xfrm>
          </p:contentPart>
        </mc:Choice>
        <mc:Fallback xmlns="">
          <p:pic>
            <p:nvPicPr>
              <p:cNvPr id="9" name="Ink 8">
                <a:extLst>
                  <a:ext uri="{FF2B5EF4-FFF2-40B4-BE49-F238E27FC236}">
                    <a16:creationId xmlns:a16="http://schemas.microsoft.com/office/drawing/2014/main" id="{BEFF7B82-F344-435D-BC76-02C1B08673B7}"/>
                  </a:ext>
                </a:extLst>
              </p:cNvPr>
              <p:cNvPicPr/>
              <p:nvPr/>
            </p:nvPicPr>
            <p:blipFill>
              <a:blip r:embed="rId5"/>
              <a:stretch>
                <a:fillRect/>
              </a:stretch>
            </p:blipFill>
            <p:spPr>
              <a:xfrm>
                <a:off x="447050" y="2437650"/>
                <a:ext cx="840240" cy="33973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0" name="Ink 9">
                <a:extLst>
                  <a:ext uri="{FF2B5EF4-FFF2-40B4-BE49-F238E27FC236}">
                    <a16:creationId xmlns:a16="http://schemas.microsoft.com/office/drawing/2014/main" id="{D3EC999A-C500-4CBF-B126-3DA5F9D2C8D5}"/>
                  </a:ext>
                </a:extLst>
              </p14:cNvPr>
              <p14:cNvContentPartPr/>
              <p14:nvPr/>
            </p14:nvContentPartPr>
            <p14:xfrm>
              <a:off x="1507610" y="5324490"/>
              <a:ext cx="196920" cy="455400"/>
            </p14:xfrm>
          </p:contentPart>
        </mc:Choice>
        <mc:Fallback xmlns="">
          <p:pic>
            <p:nvPicPr>
              <p:cNvPr id="10" name="Ink 9">
                <a:extLst>
                  <a:ext uri="{FF2B5EF4-FFF2-40B4-BE49-F238E27FC236}">
                    <a16:creationId xmlns:a16="http://schemas.microsoft.com/office/drawing/2014/main" id="{D3EC999A-C500-4CBF-B126-3DA5F9D2C8D5}"/>
                  </a:ext>
                </a:extLst>
              </p:cNvPr>
              <p:cNvPicPr/>
              <p:nvPr/>
            </p:nvPicPr>
            <p:blipFill>
              <a:blip r:embed="rId7"/>
              <a:stretch>
                <a:fillRect/>
              </a:stretch>
            </p:blipFill>
            <p:spPr>
              <a:xfrm>
                <a:off x="1498250" y="5315130"/>
                <a:ext cx="215640" cy="4741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6" name="Ink 15">
                <a:extLst>
                  <a:ext uri="{FF2B5EF4-FFF2-40B4-BE49-F238E27FC236}">
                    <a16:creationId xmlns:a16="http://schemas.microsoft.com/office/drawing/2014/main" id="{73FF1F8A-EA8F-46BC-992F-D27AEA356112}"/>
                  </a:ext>
                </a:extLst>
              </p14:cNvPr>
              <p14:cNvContentPartPr/>
              <p14:nvPr/>
            </p14:nvContentPartPr>
            <p14:xfrm>
              <a:off x="2327330" y="5156730"/>
              <a:ext cx="24120" cy="406080"/>
            </p14:xfrm>
          </p:contentPart>
        </mc:Choice>
        <mc:Fallback xmlns="">
          <p:pic>
            <p:nvPicPr>
              <p:cNvPr id="16" name="Ink 15">
                <a:extLst>
                  <a:ext uri="{FF2B5EF4-FFF2-40B4-BE49-F238E27FC236}">
                    <a16:creationId xmlns:a16="http://schemas.microsoft.com/office/drawing/2014/main" id="{73FF1F8A-EA8F-46BC-992F-D27AEA356112}"/>
                  </a:ext>
                </a:extLst>
              </p:cNvPr>
              <p:cNvPicPr/>
              <p:nvPr/>
            </p:nvPicPr>
            <p:blipFill>
              <a:blip r:embed="rId9"/>
              <a:stretch>
                <a:fillRect/>
              </a:stretch>
            </p:blipFill>
            <p:spPr>
              <a:xfrm>
                <a:off x="2317970" y="5147370"/>
                <a:ext cx="42840" cy="4248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7" name="Ink 16">
                <a:extLst>
                  <a:ext uri="{FF2B5EF4-FFF2-40B4-BE49-F238E27FC236}">
                    <a16:creationId xmlns:a16="http://schemas.microsoft.com/office/drawing/2014/main" id="{43FECAF4-1BCC-4FB1-9ACC-0783331FF871}"/>
                  </a:ext>
                </a:extLst>
              </p14:cNvPr>
              <p14:cNvContentPartPr/>
              <p14:nvPr/>
            </p14:nvContentPartPr>
            <p14:xfrm>
              <a:off x="2055530" y="5244930"/>
              <a:ext cx="168840" cy="444960"/>
            </p14:xfrm>
          </p:contentPart>
        </mc:Choice>
        <mc:Fallback xmlns="">
          <p:pic>
            <p:nvPicPr>
              <p:cNvPr id="17" name="Ink 16">
                <a:extLst>
                  <a:ext uri="{FF2B5EF4-FFF2-40B4-BE49-F238E27FC236}">
                    <a16:creationId xmlns:a16="http://schemas.microsoft.com/office/drawing/2014/main" id="{43FECAF4-1BCC-4FB1-9ACC-0783331FF871}"/>
                  </a:ext>
                </a:extLst>
              </p:cNvPr>
              <p:cNvPicPr/>
              <p:nvPr/>
            </p:nvPicPr>
            <p:blipFill>
              <a:blip r:embed="rId11"/>
              <a:stretch>
                <a:fillRect/>
              </a:stretch>
            </p:blipFill>
            <p:spPr>
              <a:xfrm>
                <a:off x="2046170" y="5235570"/>
                <a:ext cx="187560" cy="4636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8" name="Ink 17">
                <a:extLst>
                  <a:ext uri="{FF2B5EF4-FFF2-40B4-BE49-F238E27FC236}">
                    <a16:creationId xmlns:a16="http://schemas.microsoft.com/office/drawing/2014/main" id="{91DC5DA5-B15E-4AF6-A5D0-5B21D5D19FAD}"/>
                  </a:ext>
                </a:extLst>
              </p14:cNvPr>
              <p14:cNvContentPartPr/>
              <p14:nvPr/>
            </p14:nvContentPartPr>
            <p14:xfrm>
              <a:off x="1797410" y="4966290"/>
              <a:ext cx="155160" cy="774720"/>
            </p14:xfrm>
          </p:contentPart>
        </mc:Choice>
        <mc:Fallback xmlns="">
          <p:pic>
            <p:nvPicPr>
              <p:cNvPr id="18" name="Ink 17">
                <a:extLst>
                  <a:ext uri="{FF2B5EF4-FFF2-40B4-BE49-F238E27FC236}">
                    <a16:creationId xmlns:a16="http://schemas.microsoft.com/office/drawing/2014/main" id="{91DC5DA5-B15E-4AF6-A5D0-5B21D5D19FAD}"/>
                  </a:ext>
                </a:extLst>
              </p:cNvPr>
              <p:cNvPicPr/>
              <p:nvPr/>
            </p:nvPicPr>
            <p:blipFill>
              <a:blip r:embed="rId13"/>
              <a:stretch>
                <a:fillRect/>
              </a:stretch>
            </p:blipFill>
            <p:spPr>
              <a:xfrm>
                <a:off x="1788050" y="4956930"/>
                <a:ext cx="173880" cy="7934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1" name="Ink 20">
                <a:extLst>
                  <a:ext uri="{FF2B5EF4-FFF2-40B4-BE49-F238E27FC236}">
                    <a16:creationId xmlns:a16="http://schemas.microsoft.com/office/drawing/2014/main" id="{88671077-3691-40D4-B198-2876CFC5B7DE}"/>
                  </a:ext>
                </a:extLst>
              </p14:cNvPr>
              <p14:cNvContentPartPr/>
              <p14:nvPr/>
            </p14:nvContentPartPr>
            <p14:xfrm>
              <a:off x="3386810" y="5449770"/>
              <a:ext cx="100440" cy="114120"/>
            </p14:xfrm>
          </p:contentPart>
        </mc:Choice>
        <mc:Fallback xmlns="">
          <p:pic>
            <p:nvPicPr>
              <p:cNvPr id="21" name="Ink 20">
                <a:extLst>
                  <a:ext uri="{FF2B5EF4-FFF2-40B4-BE49-F238E27FC236}">
                    <a16:creationId xmlns:a16="http://schemas.microsoft.com/office/drawing/2014/main" id="{88671077-3691-40D4-B198-2876CFC5B7DE}"/>
                  </a:ext>
                </a:extLst>
              </p:cNvPr>
              <p:cNvPicPr/>
              <p:nvPr/>
            </p:nvPicPr>
            <p:blipFill>
              <a:blip r:embed="rId15"/>
              <a:stretch>
                <a:fillRect/>
              </a:stretch>
            </p:blipFill>
            <p:spPr>
              <a:xfrm>
                <a:off x="3377450" y="5440410"/>
                <a:ext cx="119160" cy="1328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6" name="Ink 25">
                <a:extLst>
                  <a:ext uri="{FF2B5EF4-FFF2-40B4-BE49-F238E27FC236}">
                    <a16:creationId xmlns:a16="http://schemas.microsoft.com/office/drawing/2014/main" id="{19FD4793-F417-458D-82FA-2E9CF9BB93BA}"/>
                  </a:ext>
                </a:extLst>
              </p14:cNvPr>
              <p14:cNvContentPartPr/>
              <p14:nvPr/>
            </p14:nvContentPartPr>
            <p14:xfrm>
              <a:off x="3787850" y="5105610"/>
              <a:ext cx="74160" cy="415080"/>
            </p14:xfrm>
          </p:contentPart>
        </mc:Choice>
        <mc:Fallback xmlns="">
          <p:pic>
            <p:nvPicPr>
              <p:cNvPr id="26" name="Ink 25">
                <a:extLst>
                  <a:ext uri="{FF2B5EF4-FFF2-40B4-BE49-F238E27FC236}">
                    <a16:creationId xmlns:a16="http://schemas.microsoft.com/office/drawing/2014/main" id="{19FD4793-F417-458D-82FA-2E9CF9BB93BA}"/>
                  </a:ext>
                </a:extLst>
              </p:cNvPr>
              <p:cNvPicPr/>
              <p:nvPr/>
            </p:nvPicPr>
            <p:blipFill>
              <a:blip r:embed="rId17"/>
              <a:stretch>
                <a:fillRect/>
              </a:stretch>
            </p:blipFill>
            <p:spPr>
              <a:xfrm>
                <a:off x="3778490" y="5096250"/>
                <a:ext cx="92880" cy="4338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7" name="Ink 26">
                <a:extLst>
                  <a:ext uri="{FF2B5EF4-FFF2-40B4-BE49-F238E27FC236}">
                    <a16:creationId xmlns:a16="http://schemas.microsoft.com/office/drawing/2014/main" id="{B067FA99-780B-4C74-894C-72B6DAF64CC3}"/>
                  </a:ext>
                </a:extLst>
              </p14:cNvPr>
              <p14:cNvContentPartPr/>
              <p14:nvPr/>
            </p14:nvContentPartPr>
            <p14:xfrm>
              <a:off x="3608570" y="5403690"/>
              <a:ext cx="108720" cy="356760"/>
            </p14:xfrm>
          </p:contentPart>
        </mc:Choice>
        <mc:Fallback xmlns="">
          <p:pic>
            <p:nvPicPr>
              <p:cNvPr id="27" name="Ink 26">
                <a:extLst>
                  <a:ext uri="{FF2B5EF4-FFF2-40B4-BE49-F238E27FC236}">
                    <a16:creationId xmlns:a16="http://schemas.microsoft.com/office/drawing/2014/main" id="{B067FA99-780B-4C74-894C-72B6DAF64CC3}"/>
                  </a:ext>
                </a:extLst>
              </p:cNvPr>
              <p:cNvPicPr/>
              <p:nvPr/>
            </p:nvPicPr>
            <p:blipFill>
              <a:blip r:embed="rId19"/>
              <a:stretch>
                <a:fillRect/>
              </a:stretch>
            </p:blipFill>
            <p:spPr>
              <a:xfrm>
                <a:off x="3599210" y="5394330"/>
                <a:ext cx="127440" cy="3754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8" name="Ink 27">
                <a:extLst>
                  <a:ext uri="{FF2B5EF4-FFF2-40B4-BE49-F238E27FC236}">
                    <a16:creationId xmlns:a16="http://schemas.microsoft.com/office/drawing/2014/main" id="{244D9E60-1CAB-42A3-9EDF-332EBA5B2083}"/>
                  </a:ext>
                </a:extLst>
              </p14:cNvPr>
              <p14:cNvContentPartPr/>
              <p14:nvPr/>
            </p14:nvContentPartPr>
            <p14:xfrm>
              <a:off x="3029690" y="5372370"/>
              <a:ext cx="268200" cy="196200"/>
            </p14:xfrm>
          </p:contentPart>
        </mc:Choice>
        <mc:Fallback xmlns="">
          <p:pic>
            <p:nvPicPr>
              <p:cNvPr id="28" name="Ink 27">
                <a:extLst>
                  <a:ext uri="{FF2B5EF4-FFF2-40B4-BE49-F238E27FC236}">
                    <a16:creationId xmlns:a16="http://schemas.microsoft.com/office/drawing/2014/main" id="{244D9E60-1CAB-42A3-9EDF-332EBA5B2083}"/>
                  </a:ext>
                </a:extLst>
              </p:cNvPr>
              <p:cNvPicPr/>
              <p:nvPr/>
            </p:nvPicPr>
            <p:blipFill>
              <a:blip r:embed="rId21"/>
              <a:stretch>
                <a:fillRect/>
              </a:stretch>
            </p:blipFill>
            <p:spPr>
              <a:xfrm>
                <a:off x="3020330" y="5363010"/>
                <a:ext cx="286920" cy="2149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9" name="Ink 28">
                <a:extLst>
                  <a:ext uri="{FF2B5EF4-FFF2-40B4-BE49-F238E27FC236}">
                    <a16:creationId xmlns:a16="http://schemas.microsoft.com/office/drawing/2014/main" id="{6C3C6E24-6893-4726-8A21-E8E5C914FC09}"/>
                  </a:ext>
                </a:extLst>
              </p14:cNvPr>
              <p14:cNvContentPartPr/>
              <p14:nvPr/>
            </p14:nvContentPartPr>
            <p14:xfrm>
              <a:off x="3946610" y="5406930"/>
              <a:ext cx="95400" cy="149040"/>
            </p14:xfrm>
          </p:contentPart>
        </mc:Choice>
        <mc:Fallback xmlns="">
          <p:pic>
            <p:nvPicPr>
              <p:cNvPr id="29" name="Ink 28">
                <a:extLst>
                  <a:ext uri="{FF2B5EF4-FFF2-40B4-BE49-F238E27FC236}">
                    <a16:creationId xmlns:a16="http://schemas.microsoft.com/office/drawing/2014/main" id="{6C3C6E24-6893-4726-8A21-E8E5C914FC09}"/>
                  </a:ext>
                </a:extLst>
              </p:cNvPr>
              <p:cNvPicPr/>
              <p:nvPr/>
            </p:nvPicPr>
            <p:blipFill>
              <a:blip r:embed="rId23"/>
              <a:stretch>
                <a:fillRect/>
              </a:stretch>
            </p:blipFill>
            <p:spPr>
              <a:xfrm>
                <a:off x="3937250" y="5397570"/>
                <a:ext cx="114120" cy="1677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0" name="Ink 29">
                <a:extLst>
                  <a:ext uri="{FF2B5EF4-FFF2-40B4-BE49-F238E27FC236}">
                    <a16:creationId xmlns:a16="http://schemas.microsoft.com/office/drawing/2014/main" id="{33A2E75C-155E-4F35-9C7E-4E7FB81DD09A}"/>
                  </a:ext>
                </a:extLst>
              </p14:cNvPr>
              <p14:cNvContentPartPr/>
              <p14:nvPr/>
            </p14:nvContentPartPr>
            <p14:xfrm>
              <a:off x="4202570" y="5072130"/>
              <a:ext cx="72000" cy="489600"/>
            </p14:xfrm>
          </p:contentPart>
        </mc:Choice>
        <mc:Fallback xmlns="">
          <p:pic>
            <p:nvPicPr>
              <p:cNvPr id="30" name="Ink 29">
                <a:extLst>
                  <a:ext uri="{FF2B5EF4-FFF2-40B4-BE49-F238E27FC236}">
                    <a16:creationId xmlns:a16="http://schemas.microsoft.com/office/drawing/2014/main" id="{33A2E75C-155E-4F35-9C7E-4E7FB81DD09A}"/>
                  </a:ext>
                </a:extLst>
              </p:cNvPr>
              <p:cNvPicPr/>
              <p:nvPr/>
            </p:nvPicPr>
            <p:blipFill>
              <a:blip r:embed="rId25"/>
              <a:stretch>
                <a:fillRect/>
              </a:stretch>
            </p:blipFill>
            <p:spPr>
              <a:xfrm>
                <a:off x="4193210" y="5062770"/>
                <a:ext cx="90720" cy="5083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3" name="Ink 32">
                <a:extLst>
                  <a:ext uri="{FF2B5EF4-FFF2-40B4-BE49-F238E27FC236}">
                    <a16:creationId xmlns:a16="http://schemas.microsoft.com/office/drawing/2014/main" id="{6A624C88-02B3-464C-A9C7-B75794E1D0DA}"/>
                  </a:ext>
                </a:extLst>
              </p14:cNvPr>
              <p14:cNvContentPartPr/>
              <p14:nvPr/>
            </p14:nvContentPartPr>
            <p14:xfrm>
              <a:off x="5289770" y="5269410"/>
              <a:ext cx="73440" cy="83160"/>
            </p14:xfrm>
          </p:contentPart>
        </mc:Choice>
        <mc:Fallback xmlns="">
          <p:pic>
            <p:nvPicPr>
              <p:cNvPr id="33" name="Ink 32">
                <a:extLst>
                  <a:ext uri="{FF2B5EF4-FFF2-40B4-BE49-F238E27FC236}">
                    <a16:creationId xmlns:a16="http://schemas.microsoft.com/office/drawing/2014/main" id="{6A624C88-02B3-464C-A9C7-B75794E1D0DA}"/>
                  </a:ext>
                </a:extLst>
              </p:cNvPr>
              <p:cNvPicPr/>
              <p:nvPr/>
            </p:nvPicPr>
            <p:blipFill>
              <a:blip r:embed="rId27"/>
              <a:stretch>
                <a:fillRect/>
              </a:stretch>
            </p:blipFill>
            <p:spPr>
              <a:xfrm>
                <a:off x="5280410" y="5260050"/>
                <a:ext cx="92160" cy="1018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4" name="Ink 33">
                <a:extLst>
                  <a:ext uri="{FF2B5EF4-FFF2-40B4-BE49-F238E27FC236}">
                    <a16:creationId xmlns:a16="http://schemas.microsoft.com/office/drawing/2014/main" id="{19C6A1DD-28C9-400C-901E-9FA98085949B}"/>
                  </a:ext>
                </a:extLst>
              </p14:cNvPr>
              <p14:cNvContentPartPr/>
              <p14:nvPr/>
            </p14:nvContentPartPr>
            <p14:xfrm>
              <a:off x="4994210" y="4862250"/>
              <a:ext cx="177120" cy="533160"/>
            </p14:xfrm>
          </p:contentPart>
        </mc:Choice>
        <mc:Fallback xmlns="">
          <p:pic>
            <p:nvPicPr>
              <p:cNvPr id="34" name="Ink 33">
                <a:extLst>
                  <a:ext uri="{FF2B5EF4-FFF2-40B4-BE49-F238E27FC236}">
                    <a16:creationId xmlns:a16="http://schemas.microsoft.com/office/drawing/2014/main" id="{19C6A1DD-28C9-400C-901E-9FA98085949B}"/>
                  </a:ext>
                </a:extLst>
              </p:cNvPr>
              <p:cNvPicPr/>
              <p:nvPr/>
            </p:nvPicPr>
            <p:blipFill>
              <a:blip r:embed="rId29"/>
              <a:stretch>
                <a:fillRect/>
              </a:stretch>
            </p:blipFill>
            <p:spPr>
              <a:xfrm>
                <a:off x="4984850" y="4852890"/>
                <a:ext cx="195840" cy="5518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8" name="Ink 37">
                <a:extLst>
                  <a:ext uri="{FF2B5EF4-FFF2-40B4-BE49-F238E27FC236}">
                    <a16:creationId xmlns:a16="http://schemas.microsoft.com/office/drawing/2014/main" id="{A1D01536-C99B-4FF2-870C-761C0799DF10}"/>
                  </a:ext>
                </a:extLst>
              </p14:cNvPr>
              <p14:cNvContentPartPr/>
              <p14:nvPr/>
            </p14:nvContentPartPr>
            <p14:xfrm>
              <a:off x="6337730" y="5107050"/>
              <a:ext cx="147240" cy="164880"/>
            </p14:xfrm>
          </p:contentPart>
        </mc:Choice>
        <mc:Fallback xmlns="">
          <p:pic>
            <p:nvPicPr>
              <p:cNvPr id="38" name="Ink 37">
                <a:extLst>
                  <a:ext uri="{FF2B5EF4-FFF2-40B4-BE49-F238E27FC236}">
                    <a16:creationId xmlns:a16="http://schemas.microsoft.com/office/drawing/2014/main" id="{A1D01536-C99B-4FF2-870C-761C0799DF10}"/>
                  </a:ext>
                </a:extLst>
              </p:cNvPr>
              <p:cNvPicPr/>
              <p:nvPr/>
            </p:nvPicPr>
            <p:blipFill>
              <a:blip r:embed="rId31"/>
              <a:stretch>
                <a:fillRect/>
              </a:stretch>
            </p:blipFill>
            <p:spPr>
              <a:xfrm>
                <a:off x="6328370" y="5097690"/>
                <a:ext cx="165960" cy="1836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9" name="Ink 38">
                <a:extLst>
                  <a:ext uri="{FF2B5EF4-FFF2-40B4-BE49-F238E27FC236}">
                    <a16:creationId xmlns:a16="http://schemas.microsoft.com/office/drawing/2014/main" id="{6C86224E-404E-492B-BF29-4901F31EF83B}"/>
                  </a:ext>
                </a:extLst>
              </p14:cNvPr>
              <p14:cNvContentPartPr/>
              <p14:nvPr/>
            </p14:nvContentPartPr>
            <p14:xfrm>
              <a:off x="5859290" y="4736970"/>
              <a:ext cx="371520" cy="545400"/>
            </p14:xfrm>
          </p:contentPart>
        </mc:Choice>
        <mc:Fallback xmlns="">
          <p:pic>
            <p:nvPicPr>
              <p:cNvPr id="39" name="Ink 38">
                <a:extLst>
                  <a:ext uri="{FF2B5EF4-FFF2-40B4-BE49-F238E27FC236}">
                    <a16:creationId xmlns:a16="http://schemas.microsoft.com/office/drawing/2014/main" id="{6C86224E-404E-492B-BF29-4901F31EF83B}"/>
                  </a:ext>
                </a:extLst>
              </p:cNvPr>
              <p:cNvPicPr/>
              <p:nvPr/>
            </p:nvPicPr>
            <p:blipFill>
              <a:blip r:embed="rId33"/>
              <a:stretch>
                <a:fillRect/>
              </a:stretch>
            </p:blipFill>
            <p:spPr>
              <a:xfrm>
                <a:off x="5849930" y="4727610"/>
                <a:ext cx="390240" cy="5641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46" name="Ink 45">
                <a:extLst>
                  <a:ext uri="{FF2B5EF4-FFF2-40B4-BE49-F238E27FC236}">
                    <a16:creationId xmlns:a16="http://schemas.microsoft.com/office/drawing/2014/main" id="{6048BB72-DB59-4439-BBF1-CCBA1A400176}"/>
                  </a:ext>
                </a:extLst>
              </p14:cNvPr>
              <p14:cNvContentPartPr/>
              <p14:nvPr/>
            </p14:nvContentPartPr>
            <p14:xfrm>
              <a:off x="7184810" y="5059530"/>
              <a:ext cx="79920" cy="162360"/>
            </p14:xfrm>
          </p:contentPart>
        </mc:Choice>
        <mc:Fallback xmlns="">
          <p:pic>
            <p:nvPicPr>
              <p:cNvPr id="46" name="Ink 45">
                <a:extLst>
                  <a:ext uri="{FF2B5EF4-FFF2-40B4-BE49-F238E27FC236}">
                    <a16:creationId xmlns:a16="http://schemas.microsoft.com/office/drawing/2014/main" id="{6048BB72-DB59-4439-BBF1-CCBA1A400176}"/>
                  </a:ext>
                </a:extLst>
              </p:cNvPr>
              <p:cNvPicPr/>
              <p:nvPr/>
            </p:nvPicPr>
            <p:blipFill>
              <a:blip r:embed="rId35"/>
              <a:stretch>
                <a:fillRect/>
              </a:stretch>
            </p:blipFill>
            <p:spPr>
              <a:xfrm>
                <a:off x="7175450" y="5050170"/>
                <a:ext cx="98640" cy="18108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51" name="Ink 50">
                <a:extLst>
                  <a:ext uri="{FF2B5EF4-FFF2-40B4-BE49-F238E27FC236}">
                    <a16:creationId xmlns:a16="http://schemas.microsoft.com/office/drawing/2014/main" id="{C7FF7797-336E-4E4D-9D77-F7914CF19DD2}"/>
                  </a:ext>
                </a:extLst>
              </p14:cNvPr>
              <p14:cNvContentPartPr/>
              <p14:nvPr/>
            </p14:nvContentPartPr>
            <p14:xfrm>
              <a:off x="8025770" y="5107410"/>
              <a:ext cx="72360" cy="18000"/>
            </p14:xfrm>
          </p:contentPart>
        </mc:Choice>
        <mc:Fallback xmlns="">
          <p:pic>
            <p:nvPicPr>
              <p:cNvPr id="51" name="Ink 50">
                <a:extLst>
                  <a:ext uri="{FF2B5EF4-FFF2-40B4-BE49-F238E27FC236}">
                    <a16:creationId xmlns:a16="http://schemas.microsoft.com/office/drawing/2014/main" id="{C7FF7797-336E-4E4D-9D77-F7914CF19DD2}"/>
                  </a:ext>
                </a:extLst>
              </p:cNvPr>
              <p:cNvPicPr/>
              <p:nvPr/>
            </p:nvPicPr>
            <p:blipFill>
              <a:blip r:embed="rId37"/>
              <a:stretch>
                <a:fillRect/>
              </a:stretch>
            </p:blipFill>
            <p:spPr>
              <a:xfrm>
                <a:off x="8016410" y="5098050"/>
                <a:ext cx="9108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54" name="Ink 53">
                <a:extLst>
                  <a:ext uri="{FF2B5EF4-FFF2-40B4-BE49-F238E27FC236}">
                    <a16:creationId xmlns:a16="http://schemas.microsoft.com/office/drawing/2014/main" id="{B60220CB-EB2C-454B-B0AB-514675B92F10}"/>
                  </a:ext>
                </a:extLst>
              </p14:cNvPr>
              <p14:cNvContentPartPr/>
              <p14:nvPr/>
            </p14:nvContentPartPr>
            <p14:xfrm>
              <a:off x="8244650" y="5042250"/>
              <a:ext cx="320040" cy="180360"/>
            </p14:xfrm>
          </p:contentPart>
        </mc:Choice>
        <mc:Fallback xmlns="">
          <p:pic>
            <p:nvPicPr>
              <p:cNvPr id="54" name="Ink 53">
                <a:extLst>
                  <a:ext uri="{FF2B5EF4-FFF2-40B4-BE49-F238E27FC236}">
                    <a16:creationId xmlns:a16="http://schemas.microsoft.com/office/drawing/2014/main" id="{B60220CB-EB2C-454B-B0AB-514675B92F10}"/>
                  </a:ext>
                </a:extLst>
              </p:cNvPr>
              <p:cNvPicPr/>
              <p:nvPr/>
            </p:nvPicPr>
            <p:blipFill>
              <a:blip r:embed="rId39"/>
              <a:stretch>
                <a:fillRect/>
              </a:stretch>
            </p:blipFill>
            <p:spPr>
              <a:xfrm>
                <a:off x="8235290" y="5032890"/>
                <a:ext cx="338760" cy="1990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55" name="Ink 54">
                <a:extLst>
                  <a:ext uri="{FF2B5EF4-FFF2-40B4-BE49-F238E27FC236}">
                    <a16:creationId xmlns:a16="http://schemas.microsoft.com/office/drawing/2014/main" id="{8AB97B1F-C66E-409E-B24F-BD33C48ED5A1}"/>
                  </a:ext>
                </a:extLst>
              </p14:cNvPr>
              <p14:cNvContentPartPr/>
              <p14:nvPr/>
            </p14:nvContentPartPr>
            <p14:xfrm>
              <a:off x="7718690" y="4770450"/>
              <a:ext cx="133560" cy="466200"/>
            </p14:xfrm>
          </p:contentPart>
        </mc:Choice>
        <mc:Fallback xmlns="">
          <p:pic>
            <p:nvPicPr>
              <p:cNvPr id="55" name="Ink 54">
                <a:extLst>
                  <a:ext uri="{FF2B5EF4-FFF2-40B4-BE49-F238E27FC236}">
                    <a16:creationId xmlns:a16="http://schemas.microsoft.com/office/drawing/2014/main" id="{8AB97B1F-C66E-409E-B24F-BD33C48ED5A1}"/>
                  </a:ext>
                </a:extLst>
              </p:cNvPr>
              <p:cNvPicPr/>
              <p:nvPr/>
            </p:nvPicPr>
            <p:blipFill>
              <a:blip r:embed="rId41"/>
              <a:stretch>
                <a:fillRect/>
              </a:stretch>
            </p:blipFill>
            <p:spPr>
              <a:xfrm>
                <a:off x="7709330" y="4761090"/>
                <a:ext cx="152280" cy="4849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56" name="Ink 55">
                <a:extLst>
                  <a:ext uri="{FF2B5EF4-FFF2-40B4-BE49-F238E27FC236}">
                    <a16:creationId xmlns:a16="http://schemas.microsoft.com/office/drawing/2014/main" id="{10799478-5697-4721-A108-25864A055ECB}"/>
                  </a:ext>
                </a:extLst>
              </p14:cNvPr>
              <p14:cNvContentPartPr/>
              <p14:nvPr/>
            </p14:nvContentPartPr>
            <p14:xfrm>
              <a:off x="7359050" y="5070330"/>
              <a:ext cx="266760" cy="150120"/>
            </p14:xfrm>
          </p:contentPart>
        </mc:Choice>
        <mc:Fallback xmlns="">
          <p:pic>
            <p:nvPicPr>
              <p:cNvPr id="56" name="Ink 55">
                <a:extLst>
                  <a:ext uri="{FF2B5EF4-FFF2-40B4-BE49-F238E27FC236}">
                    <a16:creationId xmlns:a16="http://schemas.microsoft.com/office/drawing/2014/main" id="{10799478-5697-4721-A108-25864A055ECB}"/>
                  </a:ext>
                </a:extLst>
              </p:cNvPr>
              <p:cNvPicPr/>
              <p:nvPr/>
            </p:nvPicPr>
            <p:blipFill>
              <a:blip r:embed="rId43"/>
              <a:stretch>
                <a:fillRect/>
              </a:stretch>
            </p:blipFill>
            <p:spPr>
              <a:xfrm>
                <a:off x="7349690" y="5060970"/>
                <a:ext cx="285480" cy="16884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57" name="Ink 56">
                <a:extLst>
                  <a:ext uri="{FF2B5EF4-FFF2-40B4-BE49-F238E27FC236}">
                    <a16:creationId xmlns:a16="http://schemas.microsoft.com/office/drawing/2014/main" id="{80E8DC57-1AE1-4A9F-A677-369DF10BED67}"/>
                  </a:ext>
                </a:extLst>
              </p14:cNvPr>
              <p14:cNvContentPartPr/>
              <p14:nvPr/>
            </p14:nvContentPartPr>
            <p14:xfrm>
              <a:off x="6910490" y="4788810"/>
              <a:ext cx="183600" cy="497160"/>
            </p14:xfrm>
          </p:contentPart>
        </mc:Choice>
        <mc:Fallback xmlns="">
          <p:pic>
            <p:nvPicPr>
              <p:cNvPr id="57" name="Ink 56">
                <a:extLst>
                  <a:ext uri="{FF2B5EF4-FFF2-40B4-BE49-F238E27FC236}">
                    <a16:creationId xmlns:a16="http://schemas.microsoft.com/office/drawing/2014/main" id="{80E8DC57-1AE1-4A9F-A677-369DF10BED67}"/>
                  </a:ext>
                </a:extLst>
              </p:cNvPr>
              <p:cNvPicPr/>
              <p:nvPr/>
            </p:nvPicPr>
            <p:blipFill>
              <a:blip r:embed="rId45"/>
              <a:stretch>
                <a:fillRect/>
              </a:stretch>
            </p:blipFill>
            <p:spPr>
              <a:xfrm>
                <a:off x="6901130" y="4779450"/>
                <a:ext cx="202320" cy="51588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58" name="Ink 57">
                <a:extLst>
                  <a:ext uri="{FF2B5EF4-FFF2-40B4-BE49-F238E27FC236}">
                    <a16:creationId xmlns:a16="http://schemas.microsoft.com/office/drawing/2014/main" id="{59E61121-C1F9-4FE5-B0F8-6C4CF4F2AF2B}"/>
                  </a:ext>
                </a:extLst>
              </p14:cNvPr>
              <p14:cNvContentPartPr/>
              <p14:nvPr/>
            </p14:nvContentPartPr>
            <p14:xfrm>
              <a:off x="8661170" y="4820130"/>
              <a:ext cx="92160" cy="393120"/>
            </p14:xfrm>
          </p:contentPart>
        </mc:Choice>
        <mc:Fallback xmlns="">
          <p:pic>
            <p:nvPicPr>
              <p:cNvPr id="58" name="Ink 57">
                <a:extLst>
                  <a:ext uri="{FF2B5EF4-FFF2-40B4-BE49-F238E27FC236}">
                    <a16:creationId xmlns:a16="http://schemas.microsoft.com/office/drawing/2014/main" id="{59E61121-C1F9-4FE5-B0F8-6C4CF4F2AF2B}"/>
                  </a:ext>
                </a:extLst>
              </p:cNvPr>
              <p:cNvPicPr/>
              <p:nvPr/>
            </p:nvPicPr>
            <p:blipFill>
              <a:blip r:embed="rId47"/>
              <a:stretch>
                <a:fillRect/>
              </a:stretch>
            </p:blipFill>
            <p:spPr>
              <a:xfrm>
                <a:off x="8651810" y="4810770"/>
                <a:ext cx="110880" cy="41184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59" name="Ink 58">
                <a:extLst>
                  <a:ext uri="{FF2B5EF4-FFF2-40B4-BE49-F238E27FC236}">
                    <a16:creationId xmlns:a16="http://schemas.microsoft.com/office/drawing/2014/main" id="{33DEB214-5E28-467C-A76C-7864DBFADB08}"/>
                  </a:ext>
                </a:extLst>
              </p14:cNvPr>
              <p14:cNvContentPartPr/>
              <p14:nvPr/>
            </p14:nvContentPartPr>
            <p14:xfrm>
              <a:off x="5631050" y="5820210"/>
              <a:ext cx="75960" cy="210240"/>
            </p14:xfrm>
          </p:contentPart>
        </mc:Choice>
        <mc:Fallback xmlns="">
          <p:pic>
            <p:nvPicPr>
              <p:cNvPr id="59" name="Ink 58">
                <a:extLst>
                  <a:ext uri="{FF2B5EF4-FFF2-40B4-BE49-F238E27FC236}">
                    <a16:creationId xmlns:a16="http://schemas.microsoft.com/office/drawing/2014/main" id="{33DEB214-5E28-467C-A76C-7864DBFADB08}"/>
                  </a:ext>
                </a:extLst>
              </p:cNvPr>
              <p:cNvPicPr/>
              <p:nvPr/>
            </p:nvPicPr>
            <p:blipFill>
              <a:blip r:embed="rId49"/>
              <a:stretch>
                <a:fillRect/>
              </a:stretch>
            </p:blipFill>
            <p:spPr>
              <a:xfrm>
                <a:off x="5621690" y="5810850"/>
                <a:ext cx="94680" cy="22896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60" name="Ink 59">
                <a:extLst>
                  <a:ext uri="{FF2B5EF4-FFF2-40B4-BE49-F238E27FC236}">
                    <a16:creationId xmlns:a16="http://schemas.microsoft.com/office/drawing/2014/main" id="{B8A30A55-3589-4CDF-8FC7-B367510E5FEF}"/>
                  </a:ext>
                </a:extLst>
              </p14:cNvPr>
              <p14:cNvContentPartPr/>
              <p14:nvPr/>
            </p14:nvContentPartPr>
            <p14:xfrm>
              <a:off x="5613410" y="5613930"/>
              <a:ext cx="22320" cy="35640"/>
            </p14:xfrm>
          </p:contentPart>
        </mc:Choice>
        <mc:Fallback xmlns="">
          <p:pic>
            <p:nvPicPr>
              <p:cNvPr id="60" name="Ink 59">
                <a:extLst>
                  <a:ext uri="{FF2B5EF4-FFF2-40B4-BE49-F238E27FC236}">
                    <a16:creationId xmlns:a16="http://schemas.microsoft.com/office/drawing/2014/main" id="{B8A30A55-3589-4CDF-8FC7-B367510E5FEF}"/>
                  </a:ext>
                </a:extLst>
              </p:cNvPr>
              <p:cNvPicPr/>
              <p:nvPr/>
            </p:nvPicPr>
            <p:blipFill>
              <a:blip r:embed="rId51"/>
              <a:stretch>
                <a:fillRect/>
              </a:stretch>
            </p:blipFill>
            <p:spPr>
              <a:xfrm>
                <a:off x="5604050" y="5604570"/>
                <a:ext cx="41040" cy="5436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61" name="Ink 60">
                <a:extLst>
                  <a:ext uri="{FF2B5EF4-FFF2-40B4-BE49-F238E27FC236}">
                    <a16:creationId xmlns:a16="http://schemas.microsoft.com/office/drawing/2014/main" id="{6C8F01B5-AA04-44D6-AB2B-63308DE68FA4}"/>
                  </a:ext>
                </a:extLst>
              </p14:cNvPr>
              <p14:cNvContentPartPr/>
              <p14:nvPr/>
            </p14:nvContentPartPr>
            <p14:xfrm>
              <a:off x="5819330" y="5816250"/>
              <a:ext cx="197280" cy="171720"/>
            </p14:xfrm>
          </p:contentPart>
        </mc:Choice>
        <mc:Fallback xmlns="">
          <p:pic>
            <p:nvPicPr>
              <p:cNvPr id="61" name="Ink 60">
                <a:extLst>
                  <a:ext uri="{FF2B5EF4-FFF2-40B4-BE49-F238E27FC236}">
                    <a16:creationId xmlns:a16="http://schemas.microsoft.com/office/drawing/2014/main" id="{6C8F01B5-AA04-44D6-AB2B-63308DE68FA4}"/>
                  </a:ext>
                </a:extLst>
              </p:cNvPr>
              <p:cNvPicPr/>
              <p:nvPr/>
            </p:nvPicPr>
            <p:blipFill>
              <a:blip r:embed="rId53"/>
              <a:stretch>
                <a:fillRect/>
              </a:stretch>
            </p:blipFill>
            <p:spPr>
              <a:xfrm>
                <a:off x="5809970" y="5806890"/>
                <a:ext cx="216000" cy="19044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64" name="Ink 63">
                <a:extLst>
                  <a:ext uri="{FF2B5EF4-FFF2-40B4-BE49-F238E27FC236}">
                    <a16:creationId xmlns:a16="http://schemas.microsoft.com/office/drawing/2014/main" id="{3CF8F807-01A6-4867-9293-51E2935F66A9}"/>
                  </a:ext>
                </a:extLst>
              </p14:cNvPr>
              <p14:cNvContentPartPr/>
              <p14:nvPr/>
            </p14:nvContentPartPr>
            <p14:xfrm>
              <a:off x="6311810" y="5503770"/>
              <a:ext cx="34200" cy="376560"/>
            </p14:xfrm>
          </p:contentPart>
        </mc:Choice>
        <mc:Fallback xmlns="">
          <p:pic>
            <p:nvPicPr>
              <p:cNvPr id="64" name="Ink 63">
                <a:extLst>
                  <a:ext uri="{FF2B5EF4-FFF2-40B4-BE49-F238E27FC236}">
                    <a16:creationId xmlns:a16="http://schemas.microsoft.com/office/drawing/2014/main" id="{3CF8F807-01A6-4867-9293-51E2935F66A9}"/>
                  </a:ext>
                </a:extLst>
              </p:cNvPr>
              <p:cNvPicPr/>
              <p:nvPr/>
            </p:nvPicPr>
            <p:blipFill>
              <a:blip r:embed="rId55"/>
              <a:stretch>
                <a:fillRect/>
              </a:stretch>
            </p:blipFill>
            <p:spPr>
              <a:xfrm>
                <a:off x="6302450" y="5494410"/>
                <a:ext cx="52920" cy="39528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65" name="Ink 64">
                <a:extLst>
                  <a:ext uri="{FF2B5EF4-FFF2-40B4-BE49-F238E27FC236}">
                    <a16:creationId xmlns:a16="http://schemas.microsoft.com/office/drawing/2014/main" id="{2A1B1975-1825-4D16-A77D-85A0C3AFD403}"/>
                  </a:ext>
                </a:extLst>
              </p14:cNvPr>
              <p14:cNvContentPartPr/>
              <p14:nvPr/>
            </p14:nvContentPartPr>
            <p14:xfrm>
              <a:off x="6419090" y="5781690"/>
              <a:ext cx="171000" cy="166680"/>
            </p14:xfrm>
          </p:contentPart>
        </mc:Choice>
        <mc:Fallback xmlns="">
          <p:pic>
            <p:nvPicPr>
              <p:cNvPr id="65" name="Ink 64">
                <a:extLst>
                  <a:ext uri="{FF2B5EF4-FFF2-40B4-BE49-F238E27FC236}">
                    <a16:creationId xmlns:a16="http://schemas.microsoft.com/office/drawing/2014/main" id="{2A1B1975-1825-4D16-A77D-85A0C3AFD403}"/>
                  </a:ext>
                </a:extLst>
              </p:cNvPr>
              <p:cNvPicPr/>
              <p:nvPr/>
            </p:nvPicPr>
            <p:blipFill>
              <a:blip r:embed="rId57"/>
              <a:stretch>
                <a:fillRect/>
              </a:stretch>
            </p:blipFill>
            <p:spPr>
              <a:xfrm>
                <a:off x="6409730" y="5772330"/>
                <a:ext cx="189720" cy="18540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66" name="Ink 65">
                <a:extLst>
                  <a:ext uri="{FF2B5EF4-FFF2-40B4-BE49-F238E27FC236}">
                    <a16:creationId xmlns:a16="http://schemas.microsoft.com/office/drawing/2014/main" id="{4DF0207B-C557-4F9A-8EFB-1F827F230260}"/>
                  </a:ext>
                </a:extLst>
              </p14:cNvPr>
              <p14:cNvContentPartPr/>
              <p14:nvPr/>
            </p14:nvContentPartPr>
            <p14:xfrm>
              <a:off x="6681170" y="5768010"/>
              <a:ext cx="200520" cy="156600"/>
            </p14:xfrm>
          </p:contentPart>
        </mc:Choice>
        <mc:Fallback xmlns="">
          <p:pic>
            <p:nvPicPr>
              <p:cNvPr id="66" name="Ink 65">
                <a:extLst>
                  <a:ext uri="{FF2B5EF4-FFF2-40B4-BE49-F238E27FC236}">
                    <a16:creationId xmlns:a16="http://schemas.microsoft.com/office/drawing/2014/main" id="{4DF0207B-C557-4F9A-8EFB-1F827F230260}"/>
                  </a:ext>
                </a:extLst>
              </p:cNvPr>
              <p:cNvPicPr/>
              <p:nvPr/>
            </p:nvPicPr>
            <p:blipFill>
              <a:blip r:embed="rId59"/>
              <a:stretch>
                <a:fillRect/>
              </a:stretch>
            </p:blipFill>
            <p:spPr>
              <a:xfrm>
                <a:off x="6671810" y="5758650"/>
                <a:ext cx="219240" cy="17532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67" name="Ink 66">
                <a:extLst>
                  <a:ext uri="{FF2B5EF4-FFF2-40B4-BE49-F238E27FC236}">
                    <a16:creationId xmlns:a16="http://schemas.microsoft.com/office/drawing/2014/main" id="{5116F1AA-A281-4313-952C-1070C71F1BA0}"/>
                  </a:ext>
                </a:extLst>
              </p14:cNvPr>
              <p14:cNvContentPartPr/>
              <p14:nvPr/>
            </p14:nvContentPartPr>
            <p14:xfrm>
              <a:off x="6964850" y="5790690"/>
              <a:ext cx="168840" cy="144720"/>
            </p14:xfrm>
          </p:contentPart>
        </mc:Choice>
        <mc:Fallback xmlns="">
          <p:pic>
            <p:nvPicPr>
              <p:cNvPr id="67" name="Ink 66">
                <a:extLst>
                  <a:ext uri="{FF2B5EF4-FFF2-40B4-BE49-F238E27FC236}">
                    <a16:creationId xmlns:a16="http://schemas.microsoft.com/office/drawing/2014/main" id="{5116F1AA-A281-4313-952C-1070C71F1BA0}"/>
                  </a:ext>
                </a:extLst>
              </p:cNvPr>
              <p:cNvPicPr/>
              <p:nvPr/>
            </p:nvPicPr>
            <p:blipFill>
              <a:blip r:embed="rId61"/>
              <a:stretch>
                <a:fillRect/>
              </a:stretch>
            </p:blipFill>
            <p:spPr>
              <a:xfrm>
                <a:off x="6955490" y="5781330"/>
                <a:ext cx="18756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68" name="Ink 67">
                <a:extLst>
                  <a:ext uri="{FF2B5EF4-FFF2-40B4-BE49-F238E27FC236}">
                    <a16:creationId xmlns:a16="http://schemas.microsoft.com/office/drawing/2014/main" id="{A108546E-35BF-46C6-B239-3EA441471826}"/>
                  </a:ext>
                </a:extLst>
              </p14:cNvPr>
              <p14:cNvContentPartPr/>
              <p14:nvPr/>
            </p14:nvContentPartPr>
            <p14:xfrm>
              <a:off x="7202810" y="5809410"/>
              <a:ext cx="143280" cy="123840"/>
            </p14:xfrm>
          </p:contentPart>
        </mc:Choice>
        <mc:Fallback xmlns="">
          <p:pic>
            <p:nvPicPr>
              <p:cNvPr id="68" name="Ink 67">
                <a:extLst>
                  <a:ext uri="{FF2B5EF4-FFF2-40B4-BE49-F238E27FC236}">
                    <a16:creationId xmlns:a16="http://schemas.microsoft.com/office/drawing/2014/main" id="{A108546E-35BF-46C6-B239-3EA441471826}"/>
                  </a:ext>
                </a:extLst>
              </p:cNvPr>
              <p:cNvPicPr/>
              <p:nvPr/>
            </p:nvPicPr>
            <p:blipFill>
              <a:blip r:embed="rId63"/>
              <a:stretch>
                <a:fillRect/>
              </a:stretch>
            </p:blipFill>
            <p:spPr>
              <a:xfrm>
                <a:off x="7193450" y="5800050"/>
                <a:ext cx="16200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69" name="Ink 68">
                <a:extLst>
                  <a:ext uri="{FF2B5EF4-FFF2-40B4-BE49-F238E27FC236}">
                    <a16:creationId xmlns:a16="http://schemas.microsoft.com/office/drawing/2014/main" id="{79020303-9FC2-4252-9C67-F55E8A11333A}"/>
                  </a:ext>
                </a:extLst>
              </p14:cNvPr>
              <p14:cNvContentPartPr/>
              <p14:nvPr/>
            </p14:nvContentPartPr>
            <p14:xfrm>
              <a:off x="6121370" y="5783850"/>
              <a:ext cx="82440" cy="311760"/>
            </p14:xfrm>
          </p:contentPart>
        </mc:Choice>
        <mc:Fallback xmlns="">
          <p:pic>
            <p:nvPicPr>
              <p:cNvPr id="69" name="Ink 68">
                <a:extLst>
                  <a:ext uri="{FF2B5EF4-FFF2-40B4-BE49-F238E27FC236}">
                    <a16:creationId xmlns:a16="http://schemas.microsoft.com/office/drawing/2014/main" id="{79020303-9FC2-4252-9C67-F55E8A11333A}"/>
                  </a:ext>
                </a:extLst>
              </p:cNvPr>
              <p:cNvPicPr/>
              <p:nvPr/>
            </p:nvPicPr>
            <p:blipFill>
              <a:blip r:embed="rId65"/>
              <a:stretch>
                <a:fillRect/>
              </a:stretch>
            </p:blipFill>
            <p:spPr>
              <a:xfrm>
                <a:off x="6112010" y="5774490"/>
                <a:ext cx="101160" cy="33048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72" name="Ink 71">
                <a:extLst>
                  <a:ext uri="{FF2B5EF4-FFF2-40B4-BE49-F238E27FC236}">
                    <a16:creationId xmlns:a16="http://schemas.microsoft.com/office/drawing/2014/main" id="{E3F544AA-7979-4583-BE05-C7B904A28495}"/>
                  </a:ext>
                </a:extLst>
              </p14:cNvPr>
              <p14:cNvContentPartPr/>
              <p14:nvPr/>
            </p14:nvContentPartPr>
            <p14:xfrm>
              <a:off x="7708250" y="5765130"/>
              <a:ext cx="122040" cy="102960"/>
            </p14:xfrm>
          </p:contentPart>
        </mc:Choice>
        <mc:Fallback xmlns="">
          <p:pic>
            <p:nvPicPr>
              <p:cNvPr id="72" name="Ink 71">
                <a:extLst>
                  <a:ext uri="{FF2B5EF4-FFF2-40B4-BE49-F238E27FC236}">
                    <a16:creationId xmlns:a16="http://schemas.microsoft.com/office/drawing/2014/main" id="{E3F544AA-7979-4583-BE05-C7B904A28495}"/>
                  </a:ext>
                </a:extLst>
              </p:cNvPr>
              <p:cNvPicPr/>
              <p:nvPr/>
            </p:nvPicPr>
            <p:blipFill>
              <a:blip r:embed="rId67"/>
              <a:stretch>
                <a:fillRect/>
              </a:stretch>
            </p:blipFill>
            <p:spPr>
              <a:xfrm>
                <a:off x="7698890" y="5755770"/>
                <a:ext cx="140760" cy="12168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75" name="Ink 74">
                <a:extLst>
                  <a:ext uri="{FF2B5EF4-FFF2-40B4-BE49-F238E27FC236}">
                    <a16:creationId xmlns:a16="http://schemas.microsoft.com/office/drawing/2014/main" id="{CD8FC4A2-2A10-421F-862C-42425B56F3D0}"/>
                  </a:ext>
                </a:extLst>
              </p14:cNvPr>
              <p14:cNvContentPartPr/>
              <p14:nvPr/>
            </p14:nvContentPartPr>
            <p14:xfrm>
              <a:off x="8185250" y="5721210"/>
              <a:ext cx="18000" cy="83520"/>
            </p14:xfrm>
          </p:contentPart>
        </mc:Choice>
        <mc:Fallback xmlns="">
          <p:pic>
            <p:nvPicPr>
              <p:cNvPr id="75" name="Ink 74">
                <a:extLst>
                  <a:ext uri="{FF2B5EF4-FFF2-40B4-BE49-F238E27FC236}">
                    <a16:creationId xmlns:a16="http://schemas.microsoft.com/office/drawing/2014/main" id="{CD8FC4A2-2A10-421F-862C-42425B56F3D0}"/>
                  </a:ext>
                </a:extLst>
              </p:cNvPr>
              <p:cNvPicPr/>
              <p:nvPr/>
            </p:nvPicPr>
            <p:blipFill>
              <a:blip r:embed="rId69"/>
              <a:stretch>
                <a:fillRect/>
              </a:stretch>
            </p:blipFill>
            <p:spPr>
              <a:xfrm>
                <a:off x="8175890" y="5711850"/>
                <a:ext cx="36720" cy="10224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76" name="Ink 75">
                <a:extLst>
                  <a:ext uri="{FF2B5EF4-FFF2-40B4-BE49-F238E27FC236}">
                    <a16:creationId xmlns:a16="http://schemas.microsoft.com/office/drawing/2014/main" id="{610CDE29-F13E-437C-A6F2-5A85F8DF4D6C}"/>
                  </a:ext>
                </a:extLst>
              </p14:cNvPr>
              <p14:cNvContentPartPr/>
              <p14:nvPr/>
            </p14:nvContentPartPr>
            <p14:xfrm>
              <a:off x="8293970" y="5706090"/>
              <a:ext cx="62280" cy="104760"/>
            </p14:xfrm>
          </p:contentPart>
        </mc:Choice>
        <mc:Fallback xmlns="">
          <p:pic>
            <p:nvPicPr>
              <p:cNvPr id="76" name="Ink 75">
                <a:extLst>
                  <a:ext uri="{FF2B5EF4-FFF2-40B4-BE49-F238E27FC236}">
                    <a16:creationId xmlns:a16="http://schemas.microsoft.com/office/drawing/2014/main" id="{610CDE29-F13E-437C-A6F2-5A85F8DF4D6C}"/>
                  </a:ext>
                </a:extLst>
              </p:cNvPr>
              <p:cNvPicPr/>
              <p:nvPr/>
            </p:nvPicPr>
            <p:blipFill>
              <a:blip r:embed="rId71"/>
              <a:stretch>
                <a:fillRect/>
              </a:stretch>
            </p:blipFill>
            <p:spPr>
              <a:xfrm>
                <a:off x="8284610" y="5696730"/>
                <a:ext cx="81000" cy="12348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77" name="Ink 76">
                <a:extLst>
                  <a:ext uri="{FF2B5EF4-FFF2-40B4-BE49-F238E27FC236}">
                    <a16:creationId xmlns:a16="http://schemas.microsoft.com/office/drawing/2014/main" id="{A27A2231-4E33-4584-8E65-4E7BA69984C1}"/>
                  </a:ext>
                </a:extLst>
              </p14:cNvPr>
              <p14:cNvContentPartPr/>
              <p14:nvPr/>
            </p14:nvContentPartPr>
            <p14:xfrm>
              <a:off x="8480450" y="5705370"/>
              <a:ext cx="96120" cy="127440"/>
            </p14:xfrm>
          </p:contentPart>
        </mc:Choice>
        <mc:Fallback xmlns="">
          <p:pic>
            <p:nvPicPr>
              <p:cNvPr id="77" name="Ink 76">
                <a:extLst>
                  <a:ext uri="{FF2B5EF4-FFF2-40B4-BE49-F238E27FC236}">
                    <a16:creationId xmlns:a16="http://schemas.microsoft.com/office/drawing/2014/main" id="{A27A2231-4E33-4584-8E65-4E7BA69984C1}"/>
                  </a:ext>
                </a:extLst>
              </p:cNvPr>
              <p:cNvPicPr/>
              <p:nvPr/>
            </p:nvPicPr>
            <p:blipFill>
              <a:blip r:embed="rId73"/>
              <a:stretch>
                <a:fillRect/>
              </a:stretch>
            </p:blipFill>
            <p:spPr>
              <a:xfrm>
                <a:off x="8471090" y="5696010"/>
                <a:ext cx="114840" cy="14616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78" name="Ink 77">
                <a:extLst>
                  <a:ext uri="{FF2B5EF4-FFF2-40B4-BE49-F238E27FC236}">
                    <a16:creationId xmlns:a16="http://schemas.microsoft.com/office/drawing/2014/main" id="{3E74FBE7-4896-4FBC-A0EC-9AFAE8F2B890}"/>
                  </a:ext>
                </a:extLst>
              </p14:cNvPr>
              <p14:cNvContentPartPr/>
              <p14:nvPr/>
            </p14:nvContentPartPr>
            <p14:xfrm>
              <a:off x="8246810" y="5543370"/>
              <a:ext cx="4320" cy="9000"/>
            </p14:xfrm>
          </p:contentPart>
        </mc:Choice>
        <mc:Fallback xmlns="">
          <p:pic>
            <p:nvPicPr>
              <p:cNvPr id="78" name="Ink 77">
                <a:extLst>
                  <a:ext uri="{FF2B5EF4-FFF2-40B4-BE49-F238E27FC236}">
                    <a16:creationId xmlns:a16="http://schemas.microsoft.com/office/drawing/2014/main" id="{3E74FBE7-4896-4FBC-A0EC-9AFAE8F2B890}"/>
                  </a:ext>
                </a:extLst>
              </p:cNvPr>
              <p:cNvPicPr/>
              <p:nvPr/>
            </p:nvPicPr>
            <p:blipFill>
              <a:blip r:embed="rId75"/>
              <a:stretch>
                <a:fillRect/>
              </a:stretch>
            </p:blipFill>
            <p:spPr>
              <a:xfrm>
                <a:off x="8237450" y="5534010"/>
                <a:ext cx="2304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79" name="Ink 78">
                <a:extLst>
                  <a:ext uri="{FF2B5EF4-FFF2-40B4-BE49-F238E27FC236}">
                    <a16:creationId xmlns:a16="http://schemas.microsoft.com/office/drawing/2014/main" id="{8EBDD19A-1BF9-43C2-8F6D-34F2540024EC}"/>
                  </a:ext>
                </a:extLst>
              </p14:cNvPr>
              <p14:cNvContentPartPr/>
              <p14:nvPr/>
            </p14:nvContentPartPr>
            <p14:xfrm>
              <a:off x="7941170" y="5379210"/>
              <a:ext cx="127440" cy="455400"/>
            </p14:xfrm>
          </p:contentPart>
        </mc:Choice>
        <mc:Fallback xmlns="">
          <p:pic>
            <p:nvPicPr>
              <p:cNvPr id="79" name="Ink 78">
                <a:extLst>
                  <a:ext uri="{FF2B5EF4-FFF2-40B4-BE49-F238E27FC236}">
                    <a16:creationId xmlns:a16="http://schemas.microsoft.com/office/drawing/2014/main" id="{8EBDD19A-1BF9-43C2-8F6D-34F2540024EC}"/>
                  </a:ext>
                </a:extLst>
              </p:cNvPr>
              <p:cNvPicPr/>
              <p:nvPr/>
            </p:nvPicPr>
            <p:blipFill>
              <a:blip r:embed="rId77"/>
              <a:stretch>
                <a:fillRect/>
              </a:stretch>
            </p:blipFill>
            <p:spPr>
              <a:xfrm>
                <a:off x="7931810" y="5369850"/>
                <a:ext cx="146160" cy="47412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80" name="Ink 79">
                <a:extLst>
                  <a:ext uri="{FF2B5EF4-FFF2-40B4-BE49-F238E27FC236}">
                    <a16:creationId xmlns:a16="http://schemas.microsoft.com/office/drawing/2014/main" id="{D76473D4-2A7B-45A0-B34C-5B6B153E8FBB}"/>
                  </a:ext>
                </a:extLst>
              </p14:cNvPr>
              <p14:cNvContentPartPr/>
              <p14:nvPr/>
            </p14:nvContentPartPr>
            <p14:xfrm>
              <a:off x="7437170" y="5471730"/>
              <a:ext cx="194760" cy="419400"/>
            </p14:xfrm>
          </p:contentPart>
        </mc:Choice>
        <mc:Fallback xmlns="">
          <p:pic>
            <p:nvPicPr>
              <p:cNvPr id="80" name="Ink 79">
                <a:extLst>
                  <a:ext uri="{FF2B5EF4-FFF2-40B4-BE49-F238E27FC236}">
                    <a16:creationId xmlns:a16="http://schemas.microsoft.com/office/drawing/2014/main" id="{D76473D4-2A7B-45A0-B34C-5B6B153E8FBB}"/>
                  </a:ext>
                </a:extLst>
              </p:cNvPr>
              <p:cNvPicPr/>
              <p:nvPr/>
            </p:nvPicPr>
            <p:blipFill>
              <a:blip r:embed="rId79"/>
              <a:stretch>
                <a:fillRect/>
              </a:stretch>
            </p:blipFill>
            <p:spPr>
              <a:xfrm>
                <a:off x="7427810" y="5462370"/>
                <a:ext cx="213480" cy="43812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81" name="Ink 80">
                <a:extLst>
                  <a:ext uri="{FF2B5EF4-FFF2-40B4-BE49-F238E27FC236}">
                    <a16:creationId xmlns:a16="http://schemas.microsoft.com/office/drawing/2014/main" id="{A0756F23-9C8F-49F2-B795-37BD8029C10D}"/>
                  </a:ext>
                </a:extLst>
              </p14:cNvPr>
              <p14:cNvContentPartPr/>
              <p14:nvPr/>
            </p14:nvContentPartPr>
            <p14:xfrm>
              <a:off x="5574890" y="6207930"/>
              <a:ext cx="3400560" cy="59760"/>
            </p14:xfrm>
          </p:contentPart>
        </mc:Choice>
        <mc:Fallback xmlns="">
          <p:pic>
            <p:nvPicPr>
              <p:cNvPr id="81" name="Ink 80">
                <a:extLst>
                  <a:ext uri="{FF2B5EF4-FFF2-40B4-BE49-F238E27FC236}">
                    <a16:creationId xmlns:a16="http://schemas.microsoft.com/office/drawing/2014/main" id="{A0756F23-9C8F-49F2-B795-37BD8029C10D}"/>
                  </a:ext>
                </a:extLst>
              </p:cNvPr>
              <p:cNvPicPr/>
              <p:nvPr/>
            </p:nvPicPr>
            <p:blipFill>
              <a:blip r:embed="rId81"/>
              <a:stretch>
                <a:fillRect/>
              </a:stretch>
            </p:blipFill>
            <p:spPr>
              <a:xfrm>
                <a:off x="5565530" y="6198570"/>
                <a:ext cx="3419280" cy="78480"/>
              </a:xfrm>
              <a:prstGeom prst="rect">
                <a:avLst/>
              </a:prstGeom>
            </p:spPr>
          </p:pic>
        </mc:Fallback>
      </mc:AlternateContent>
    </p:spTree>
    <p:extLst>
      <p:ext uri="{BB962C8B-B14F-4D97-AF65-F5344CB8AC3E}">
        <p14:creationId xmlns:p14="http://schemas.microsoft.com/office/powerpoint/2010/main" val="37969107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50249" y="117018"/>
            <a:ext cx="6258798" cy="1991003"/>
          </a:xfrm>
          <a:prstGeom prst="rect">
            <a:avLst/>
          </a:prstGeom>
        </p:spPr>
      </p:pic>
      <p:pic>
        <p:nvPicPr>
          <p:cNvPr id="3" name="Picture 2"/>
          <p:cNvPicPr>
            <a:picLocks noChangeAspect="1"/>
          </p:cNvPicPr>
          <p:nvPr/>
        </p:nvPicPr>
        <p:blipFill>
          <a:blip r:embed="rId4"/>
          <a:stretch>
            <a:fillRect/>
          </a:stretch>
        </p:blipFill>
        <p:spPr>
          <a:xfrm>
            <a:off x="150249" y="2108021"/>
            <a:ext cx="7659169" cy="2410161"/>
          </a:xfrm>
          <a:prstGeom prst="rect">
            <a:avLst/>
          </a:prstGeom>
        </p:spPr>
      </p:pic>
      <p:pic>
        <p:nvPicPr>
          <p:cNvPr id="4" name="Picture 3"/>
          <p:cNvPicPr>
            <a:picLocks noChangeAspect="1"/>
          </p:cNvPicPr>
          <p:nvPr/>
        </p:nvPicPr>
        <p:blipFill>
          <a:blip r:embed="rId5"/>
          <a:stretch>
            <a:fillRect/>
          </a:stretch>
        </p:blipFill>
        <p:spPr>
          <a:xfrm>
            <a:off x="150249" y="4518182"/>
            <a:ext cx="7116168" cy="1991003"/>
          </a:xfrm>
          <a:prstGeom prst="rect">
            <a:avLst/>
          </a:prstGeom>
        </p:spPr>
      </p:pic>
      <p:pic>
        <p:nvPicPr>
          <p:cNvPr id="5" name="Picture 4"/>
          <p:cNvPicPr>
            <a:picLocks noChangeAspect="1"/>
          </p:cNvPicPr>
          <p:nvPr/>
        </p:nvPicPr>
        <p:blipFill>
          <a:blip r:embed="rId6"/>
          <a:stretch>
            <a:fillRect/>
          </a:stretch>
        </p:blipFill>
        <p:spPr>
          <a:xfrm>
            <a:off x="5218727" y="369465"/>
            <a:ext cx="6973273" cy="1962424"/>
          </a:xfrm>
          <a:prstGeom prst="rect">
            <a:avLst/>
          </a:prstGeom>
        </p:spPr>
      </p:pic>
      <p:pic>
        <p:nvPicPr>
          <p:cNvPr id="6" name="Picture 5"/>
          <p:cNvPicPr>
            <a:picLocks noChangeAspect="1"/>
          </p:cNvPicPr>
          <p:nvPr/>
        </p:nvPicPr>
        <p:blipFill>
          <a:blip r:embed="rId7"/>
          <a:stretch>
            <a:fillRect/>
          </a:stretch>
        </p:blipFill>
        <p:spPr>
          <a:xfrm>
            <a:off x="5218727" y="2331889"/>
            <a:ext cx="6868484" cy="2181529"/>
          </a:xfrm>
          <a:prstGeom prst="rect">
            <a:avLst/>
          </a:prstGeom>
        </p:spPr>
      </p:pic>
    </p:spTree>
    <p:extLst>
      <p:ext uri="{BB962C8B-B14F-4D97-AF65-F5344CB8AC3E}">
        <p14:creationId xmlns:p14="http://schemas.microsoft.com/office/powerpoint/2010/main" val="41993649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28" name="Picture 4" descr="https://img.devrant.com/devrant/rant/r_66965_GiMBv.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4075" y="38100"/>
            <a:ext cx="10786488" cy="670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235281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50249" y="117018"/>
            <a:ext cx="6258798" cy="1991003"/>
          </a:xfrm>
          <a:prstGeom prst="rect">
            <a:avLst/>
          </a:prstGeom>
        </p:spPr>
      </p:pic>
      <p:pic>
        <p:nvPicPr>
          <p:cNvPr id="3" name="Picture 2"/>
          <p:cNvPicPr>
            <a:picLocks noChangeAspect="1"/>
          </p:cNvPicPr>
          <p:nvPr/>
        </p:nvPicPr>
        <p:blipFill>
          <a:blip r:embed="rId4"/>
          <a:stretch>
            <a:fillRect/>
          </a:stretch>
        </p:blipFill>
        <p:spPr>
          <a:xfrm>
            <a:off x="150249" y="2108021"/>
            <a:ext cx="7659169" cy="2410161"/>
          </a:xfrm>
          <a:prstGeom prst="rect">
            <a:avLst/>
          </a:prstGeom>
        </p:spPr>
      </p:pic>
      <p:pic>
        <p:nvPicPr>
          <p:cNvPr id="4" name="Picture 3"/>
          <p:cNvPicPr>
            <a:picLocks noChangeAspect="1"/>
          </p:cNvPicPr>
          <p:nvPr/>
        </p:nvPicPr>
        <p:blipFill>
          <a:blip r:embed="rId5"/>
          <a:stretch>
            <a:fillRect/>
          </a:stretch>
        </p:blipFill>
        <p:spPr>
          <a:xfrm>
            <a:off x="150249" y="4518182"/>
            <a:ext cx="7116168" cy="1991003"/>
          </a:xfrm>
          <a:prstGeom prst="rect">
            <a:avLst/>
          </a:prstGeom>
        </p:spPr>
      </p:pic>
      <p:pic>
        <p:nvPicPr>
          <p:cNvPr id="5" name="Picture 4"/>
          <p:cNvPicPr>
            <a:picLocks noChangeAspect="1"/>
          </p:cNvPicPr>
          <p:nvPr/>
        </p:nvPicPr>
        <p:blipFill>
          <a:blip r:embed="rId6"/>
          <a:stretch>
            <a:fillRect/>
          </a:stretch>
        </p:blipFill>
        <p:spPr>
          <a:xfrm>
            <a:off x="5218727" y="369465"/>
            <a:ext cx="6973273" cy="1962424"/>
          </a:xfrm>
          <a:prstGeom prst="rect">
            <a:avLst/>
          </a:prstGeom>
        </p:spPr>
      </p:pic>
      <p:pic>
        <p:nvPicPr>
          <p:cNvPr id="6" name="Picture 5"/>
          <p:cNvPicPr>
            <a:picLocks noChangeAspect="1"/>
          </p:cNvPicPr>
          <p:nvPr/>
        </p:nvPicPr>
        <p:blipFill>
          <a:blip r:embed="rId7"/>
          <a:stretch>
            <a:fillRect/>
          </a:stretch>
        </p:blipFill>
        <p:spPr>
          <a:xfrm>
            <a:off x="5218727" y="2331889"/>
            <a:ext cx="6868484" cy="2181529"/>
          </a:xfrm>
          <a:prstGeom prst="rect">
            <a:avLst/>
          </a:prstGeom>
        </p:spPr>
      </p:pic>
      <p:pic>
        <p:nvPicPr>
          <p:cNvPr id="7" name="Picture 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459706" y="2653508"/>
            <a:ext cx="1639883" cy="1543055"/>
          </a:xfrm>
          <a:prstGeom prst="rect">
            <a:avLst/>
          </a:prstGeom>
        </p:spPr>
      </p:pic>
      <p:pic>
        <p:nvPicPr>
          <p:cNvPr id="8" name="Picture 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459706" y="4966130"/>
            <a:ext cx="1639883" cy="1543055"/>
          </a:xfrm>
          <a:prstGeom prst="rect">
            <a:avLst/>
          </a:prstGeom>
        </p:spPr>
      </p:pic>
      <p:pic>
        <p:nvPicPr>
          <p:cNvPr id="9" name="Picture 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833027" y="791216"/>
            <a:ext cx="1639883" cy="1543055"/>
          </a:xfrm>
          <a:prstGeom prst="rect">
            <a:avLst/>
          </a:prstGeom>
        </p:spPr>
      </p:pic>
      <p:pic>
        <p:nvPicPr>
          <p:cNvPr id="10" name="Picture 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833027" y="2757242"/>
            <a:ext cx="1639883" cy="1543055"/>
          </a:xfrm>
          <a:prstGeom prst="rect">
            <a:avLst/>
          </a:prstGeom>
        </p:spPr>
      </p:pic>
      <mc:AlternateContent xmlns:mc="http://schemas.openxmlformats.org/markup-compatibility/2006" xmlns:p14="http://schemas.microsoft.com/office/powerpoint/2010/main">
        <mc:Choice Requires="p14">
          <p:contentPart p14:bwMode="auto" r:id="rId9">
            <p14:nvContentPartPr>
              <p14:cNvPr id="19" name="Ink 18">
                <a:extLst>
                  <a:ext uri="{FF2B5EF4-FFF2-40B4-BE49-F238E27FC236}">
                    <a16:creationId xmlns:a16="http://schemas.microsoft.com/office/drawing/2014/main" id="{6FBCF0A5-E12B-485F-872A-FA29290C104F}"/>
                  </a:ext>
                </a:extLst>
              </p14:cNvPr>
              <p14:cNvContentPartPr/>
              <p14:nvPr/>
            </p14:nvContentPartPr>
            <p14:xfrm>
              <a:off x="7920650" y="4945770"/>
              <a:ext cx="302400" cy="133200"/>
            </p14:xfrm>
          </p:contentPart>
        </mc:Choice>
        <mc:Fallback xmlns="">
          <p:pic>
            <p:nvPicPr>
              <p:cNvPr id="19" name="Ink 18">
                <a:extLst>
                  <a:ext uri="{FF2B5EF4-FFF2-40B4-BE49-F238E27FC236}">
                    <a16:creationId xmlns:a16="http://schemas.microsoft.com/office/drawing/2014/main" id="{6FBCF0A5-E12B-485F-872A-FA29290C104F}"/>
                  </a:ext>
                </a:extLst>
              </p:cNvPr>
              <p:cNvPicPr/>
              <p:nvPr/>
            </p:nvPicPr>
            <p:blipFill>
              <a:blip r:embed="rId10"/>
              <a:stretch>
                <a:fillRect/>
              </a:stretch>
            </p:blipFill>
            <p:spPr>
              <a:xfrm>
                <a:off x="7911290" y="4936410"/>
                <a:ext cx="321120" cy="1519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0" name="Ink 19">
                <a:extLst>
                  <a:ext uri="{FF2B5EF4-FFF2-40B4-BE49-F238E27FC236}">
                    <a16:creationId xmlns:a16="http://schemas.microsoft.com/office/drawing/2014/main" id="{B1E35769-2C6B-44D9-B46E-2AA2BC362D16}"/>
                  </a:ext>
                </a:extLst>
              </p14:cNvPr>
              <p14:cNvContentPartPr/>
              <p14:nvPr/>
            </p14:nvContentPartPr>
            <p14:xfrm>
              <a:off x="7436810" y="4681170"/>
              <a:ext cx="370080" cy="396720"/>
            </p14:xfrm>
          </p:contentPart>
        </mc:Choice>
        <mc:Fallback xmlns="">
          <p:pic>
            <p:nvPicPr>
              <p:cNvPr id="20" name="Ink 19">
                <a:extLst>
                  <a:ext uri="{FF2B5EF4-FFF2-40B4-BE49-F238E27FC236}">
                    <a16:creationId xmlns:a16="http://schemas.microsoft.com/office/drawing/2014/main" id="{B1E35769-2C6B-44D9-B46E-2AA2BC362D16}"/>
                  </a:ext>
                </a:extLst>
              </p:cNvPr>
              <p:cNvPicPr/>
              <p:nvPr/>
            </p:nvPicPr>
            <p:blipFill>
              <a:blip r:embed="rId12"/>
              <a:stretch>
                <a:fillRect/>
              </a:stretch>
            </p:blipFill>
            <p:spPr>
              <a:xfrm>
                <a:off x="7427450" y="4671810"/>
                <a:ext cx="388800" cy="4154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1" name="Ink 20">
                <a:extLst>
                  <a:ext uri="{FF2B5EF4-FFF2-40B4-BE49-F238E27FC236}">
                    <a16:creationId xmlns:a16="http://schemas.microsoft.com/office/drawing/2014/main" id="{F40B7B8C-32B2-4BD0-90EC-D54DD9CB410A}"/>
                  </a:ext>
                </a:extLst>
              </p14:cNvPr>
              <p14:cNvContentPartPr/>
              <p14:nvPr/>
            </p14:nvContentPartPr>
            <p14:xfrm>
              <a:off x="8252570" y="4694850"/>
              <a:ext cx="10440" cy="83160"/>
            </p14:xfrm>
          </p:contentPart>
        </mc:Choice>
        <mc:Fallback xmlns="">
          <p:pic>
            <p:nvPicPr>
              <p:cNvPr id="21" name="Ink 20">
                <a:extLst>
                  <a:ext uri="{FF2B5EF4-FFF2-40B4-BE49-F238E27FC236}">
                    <a16:creationId xmlns:a16="http://schemas.microsoft.com/office/drawing/2014/main" id="{F40B7B8C-32B2-4BD0-90EC-D54DD9CB410A}"/>
                  </a:ext>
                </a:extLst>
              </p:cNvPr>
              <p:cNvPicPr/>
              <p:nvPr/>
            </p:nvPicPr>
            <p:blipFill>
              <a:blip r:embed="rId14"/>
              <a:stretch>
                <a:fillRect/>
              </a:stretch>
            </p:blipFill>
            <p:spPr>
              <a:xfrm>
                <a:off x="8243210" y="4685490"/>
                <a:ext cx="29160" cy="1018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4" name="Ink 23">
                <a:extLst>
                  <a:ext uri="{FF2B5EF4-FFF2-40B4-BE49-F238E27FC236}">
                    <a16:creationId xmlns:a16="http://schemas.microsoft.com/office/drawing/2014/main" id="{84BEA289-10BE-4B13-8FC9-91F7179D2DEF}"/>
                  </a:ext>
                </a:extLst>
              </p14:cNvPr>
              <p14:cNvContentPartPr/>
              <p14:nvPr/>
            </p14:nvContentPartPr>
            <p14:xfrm>
              <a:off x="8371730" y="4604850"/>
              <a:ext cx="151200" cy="435960"/>
            </p14:xfrm>
          </p:contentPart>
        </mc:Choice>
        <mc:Fallback xmlns="">
          <p:pic>
            <p:nvPicPr>
              <p:cNvPr id="24" name="Ink 23">
                <a:extLst>
                  <a:ext uri="{FF2B5EF4-FFF2-40B4-BE49-F238E27FC236}">
                    <a16:creationId xmlns:a16="http://schemas.microsoft.com/office/drawing/2014/main" id="{84BEA289-10BE-4B13-8FC9-91F7179D2DEF}"/>
                  </a:ext>
                </a:extLst>
              </p:cNvPr>
              <p:cNvPicPr/>
              <p:nvPr/>
            </p:nvPicPr>
            <p:blipFill>
              <a:blip r:embed="rId16"/>
              <a:stretch>
                <a:fillRect/>
              </a:stretch>
            </p:blipFill>
            <p:spPr>
              <a:xfrm>
                <a:off x="8362370" y="4595490"/>
                <a:ext cx="169920" cy="4546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7" name="Ink 26">
                <a:extLst>
                  <a:ext uri="{FF2B5EF4-FFF2-40B4-BE49-F238E27FC236}">
                    <a16:creationId xmlns:a16="http://schemas.microsoft.com/office/drawing/2014/main" id="{5BE09A5D-11A6-4F1C-ADB9-601C85E969BF}"/>
                  </a:ext>
                </a:extLst>
              </p14:cNvPr>
              <p14:cNvContentPartPr/>
              <p14:nvPr/>
            </p14:nvContentPartPr>
            <p14:xfrm>
              <a:off x="9317810" y="4910850"/>
              <a:ext cx="54360" cy="146160"/>
            </p14:xfrm>
          </p:contentPart>
        </mc:Choice>
        <mc:Fallback xmlns="">
          <p:pic>
            <p:nvPicPr>
              <p:cNvPr id="27" name="Ink 26">
                <a:extLst>
                  <a:ext uri="{FF2B5EF4-FFF2-40B4-BE49-F238E27FC236}">
                    <a16:creationId xmlns:a16="http://schemas.microsoft.com/office/drawing/2014/main" id="{5BE09A5D-11A6-4F1C-ADB9-601C85E969BF}"/>
                  </a:ext>
                </a:extLst>
              </p:cNvPr>
              <p:cNvPicPr/>
              <p:nvPr/>
            </p:nvPicPr>
            <p:blipFill>
              <a:blip r:embed="rId18"/>
              <a:stretch>
                <a:fillRect/>
              </a:stretch>
            </p:blipFill>
            <p:spPr>
              <a:xfrm>
                <a:off x="9308450" y="4901490"/>
                <a:ext cx="73080" cy="1648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8" name="Ink 27">
                <a:extLst>
                  <a:ext uri="{FF2B5EF4-FFF2-40B4-BE49-F238E27FC236}">
                    <a16:creationId xmlns:a16="http://schemas.microsoft.com/office/drawing/2014/main" id="{A2426987-FD8C-4AF8-A327-B66DBC2C25C6}"/>
                  </a:ext>
                </a:extLst>
              </p14:cNvPr>
              <p14:cNvContentPartPr/>
              <p14:nvPr/>
            </p14:nvContentPartPr>
            <p14:xfrm>
              <a:off x="9050330" y="4592610"/>
              <a:ext cx="169200" cy="490680"/>
            </p14:xfrm>
          </p:contentPart>
        </mc:Choice>
        <mc:Fallback xmlns="">
          <p:pic>
            <p:nvPicPr>
              <p:cNvPr id="28" name="Ink 27">
                <a:extLst>
                  <a:ext uri="{FF2B5EF4-FFF2-40B4-BE49-F238E27FC236}">
                    <a16:creationId xmlns:a16="http://schemas.microsoft.com/office/drawing/2014/main" id="{A2426987-FD8C-4AF8-A327-B66DBC2C25C6}"/>
                  </a:ext>
                </a:extLst>
              </p:cNvPr>
              <p:cNvPicPr/>
              <p:nvPr/>
            </p:nvPicPr>
            <p:blipFill>
              <a:blip r:embed="rId20"/>
              <a:stretch>
                <a:fillRect/>
              </a:stretch>
            </p:blipFill>
            <p:spPr>
              <a:xfrm>
                <a:off x="9040970" y="4583250"/>
                <a:ext cx="187920" cy="5094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32" name="Ink 31">
                <a:extLst>
                  <a:ext uri="{FF2B5EF4-FFF2-40B4-BE49-F238E27FC236}">
                    <a16:creationId xmlns:a16="http://schemas.microsoft.com/office/drawing/2014/main" id="{B822A1D7-DFF4-4413-86E0-9A3CA6E03159}"/>
                  </a:ext>
                </a:extLst>
              </p14:cNvPr>
              <p14:cNvContentPartPr/>
              <p14:nvPr/>
            </p14:nvContentPartPr>
            <p14:xfrm>
              <a:off x="9552530" y="4622490"/>
              <a:ext cx="293760" cy="464400"/>
            </p14:xfrm>
          </p:contentPart>
        </mc:Choice>
        <mc:Fallback xmlns="">
          <p:pic>
            <p:nvPicPr>
              <p:cNvPr id="32" name="Ink 31">
                <a:extLst>
                  <a:ext uri="{FF2B5EF4-FFF2-40B4-BE49-F238E27FC236}">
                    <a16:creationId xmlns:a16="http://schemas.microsoft.com/office/drawing/2014/main" id="{B822A1D7-DFF4-4413-86E0-9A3CA6E03159}"/>
                  </a:ext>
                </a:extLst>
              </p:cNvPr>
              <p:cNvPicPr/>
              <p:nvPr/>
            </p:nvPicPr>
            <p:blipFill>
              <a:blip r:embed="rId22"/>
              <a:stretch>
                <a:fillRect/>
              </a:stretch>
            </p:blipFill>
            <p:spPr>
              <a:xfrm>
                <a:off x="9543170" y="4613130"/>
                <a:ext cx="312480" cy="4831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36" name="Ink 35">
                <a:extLst>
                  <a:ext uri="{FF2B5EF4-FFF2-40B4-BE49-F238E27FC236}">
                    <a16:creationId xmlns:a16="http://schemas.microsoft.com/office/drawing/2014/main" id="{8929EECD-F248-42A4-9D1C-4E22C797E731}"/>
                  </a:ext>
                </a:extLst>
              </p14:cNvPr>
              <p14:cNvContentPartPr/>
              <p14:nvPr/>
            </p14:nvContentPartPr>
            <p14:xfrm>
              <a:off x="10226090" y="4587210"/>
              <a:ext cx="154080" cy="465840"/>
            </p14:xfrm>
          </p:contentPart>
        </mc:Choice>
        <mc:Fallback xmlns="">
          <p:pic>
            <p:nvPicPr>
              <p:cNvPr id="36" name="Ink 35">
                <a:extLst>
                  <a:ext uri="{FF2B5EF4-FFF2-40B4-BE49-F238E27FC236}">
                    <a16:creationId xmlns:a16="http://schemas.microsoft.com/office/drawing/2014/main" id="{8929EECD-F248-42A4-9D1C-4E22C797E731}"/>
                  </a:ext>
                </a:extLst>
              </p:cNvPr>
              <p:cNvPicPr/>
              <p:nvPr/>
            </p:nvPicPr>
            <p:blipFill>
              <a:blip r:embed="rId24"/>
              <a:stretch>
                <a:fillRect/>
              </a:stretch>
            </p:blipFill>
            <p:spPr>
              <a:xfrm>
                <a:off x="10216730" y="4577850"/>
                <a:ext cx="172800" cy="48456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37" name="Ink 36">
                <a:extLst>
                  <a:ext uri="{FF2B5EF4-FFF2-40B4-BE49-F238E27FC236}">
                    <a16:creationId xmlns:a16="http://schemas.microsoft.com/office/drawing/2014/main" id="{C33ECCC8-2C21-484F-B9E8-591D459E17B6}"/>
                  </a:ext>
                </a:extLst>
              </p14:cNvPr>
              <p14:cNvContentPartPr/>
              <p14:nvPr/>
            </p14:nvContentPartPr>
            <p14:xfrm>
              <a:off x="10512650" y="4941810"/>
              <a:ext cx="16920" cy="90360"/>
            </p14:xfrm>
          </p:contentPart>
        </mc:Choice>
        <mc:Fallback xmlns="">
          <p:pic>
            <p:nvPicPr>
              <p:cNvPr id="37" name="Ink 36">
                <a:extLst>
                  <a:ext uri="{FF2B5EF4-FFF2-40B4-BE49-F238E27FC236}">
                    <a16:creationId xmlns:a16="http://schemas.microsoft.com/office/drawing/2014/main" id="{C33ECCC8-2C21-484F-B9E8-591D459E17B6}"/>
                  </a:ext>
                </a:extLst>
              </p:cNvPr>
              <p:cNvPicPr/>
              <p:nvPr/>
            </p:nvPicPr>
            <p:blipFill>
              <a:blip r:embed="rId26"/>
              <a:stretch>
                <a:fillRect/>
              </a:stretch>
            </p:blipFill>
            <p:spPr>
              <a:xfrm>
                <a:off x="10503290" y="4932450"/>
                <a:ext cx="35640" cy="10908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38" name="Ink 37">
                <a:extLst>
                  <a:ext uri="{FF2B5EF4-FFF2-40B4-BE49-F238E27FC236}">
                    <a16:creationId xmlns:a16="http://schemas.microsoft.com/office/drawing/2014/main" id="{C96C386D-2771-4630-8EE9-C48A119325B2}"/>
                  </a:ext>
                </a:extLst>
              </p14:cNvPr>
              <p14:cNvContentPartPr/>
              <p14:nvPr/>
            </p14:nvContentPartPr>
            <p14:xfrm>
              <a:off x="10506890" y="4805730"/>
              <a:ext cx="16200" cy="16560"/>
            </p14:xfrm>
          </p:contentPart>
        </mc:Choice>
        <mc:Fallback xmlns="">
          <p:pic>
            <p:nvPicPr>
              <p:cNvPr id="38" name="Ink 37">
                <a:extLst>
                  <a:ext uri="{FF2B5EF4-FFF2-40B4-BE49-F238E27FC236}">
                    <a16:creationId xmlns:a16="http://schemas.microsoft.com/office/drawing/2014/main" id="{C96C386D-2771-4630-8EE9-C48A119325B2}"/>
                  </a:ext>
                </a:extLst>
              </p:cNvPr>
              <p:cNvPicPr/>
              <p:nvPr/>
            </p:nvPicPr>
            <p:blipFill>
              <a:blip r:embed="rId28"/>
              <a:stretch>
                <a:fillRect/>
              </a:stretch>
            </p:blipFill>
            <p:spPr>
              <a:xfrm>
                <a:off x="10497530" y="4796370"/>
                <a:ext cx="3492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41" name="Ink 40">
                <a:extLst>
                  <a:ext uri="{FF2B5EF4-FFF2-40B4-BE49-F238E27FC236}">
                    <a16:creationId xmlns:a16="http://schemas.microsoft.com/office/drawing/2014/main" id="{0BA855A0-30DE-476D-A453-600FA7E85E95}"/>
                  </a:ext>
                </a:extLst>
              </p14:cNvPr>
              <p14:cNvContentPartPr/>
              <p14:nvPr/>
            </p14:nvContentPartPr>
            <p14:xfrm>
              <a:off x="10639730" y="4858290"/>
              <a:ext cx="194760" cy="254880"/>
            </p14:xfrm>
          </p:contentPart>
        </mc:Choice>
        <mc:Fallback xmlns="">
          <p:pic>
            <p:nvPicPr>
              <p:cNvPr id="41" name="Ink 40">
                <a:extLst>
                  <a:ext uri="{FF2B5EF4-FFF2-40B4-BE49-F238E27FC236}">
                    <a16:creationId xmlns:a16="http://schemas.microsoft.com/office/drawing/2014/main" id="{0BA855A0-30DE-476D-A453-600FA7E85E95}"/>
                  </a:ext>
                </a:extLst>
              </p:cNvPr>
              <p:cNvPicPr/>
              <p:nvPr/>
            </p:nvPicPr>
            <p:blipFill>
              <a:blip r:embed="rId30"/>
              <a:stretch>
                <a:fillRect/>
              </a:stretch>
            </p:blipFill>
            <p:spPr>
              <a:xfrm>
                <a:off x="10630370" y="4848930"/>
                <a:ext cx="213480" cy="2736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42" name="Ink 41">
                <a:extLst>
                  <a:ext uri="{FF2B5EF4-FFF2-40B4-BE49-F238E27FC236}">
                    <a16:creationId xmlns:a16="http://schemas.microsoft.com/office/drawing/2014/main" id="{6CBE6D97-D2FD-4DF0-AF00-EDB4295BA42C}"/>
                  </a:ext>
                </a:extLst>
              </p14:cNvPr>
              <p14:cNvContentPartPr/>
              <p14:nvPr/>
            </p14:nvContentPartPr>
            <p14:xfrm>
              <a:off x="7939010" y="5278770"/>
              <a:ext cx="16200" cy="441000"/>
            </p14:xfrm>
          </p:contentPart>
        </mc:Choice>
        <mc:Fallback xmlns="">
          <p:pic>
            <p:nvPicPr>
              <p:cNvPr id="42" name="Ink 41">
                <a:extLst>
                  <a:ext uri="{FF2B5EF4-FFF2-40B4-BE49-F238E27FC236}">
                    <a16:creationId xmlns:a16="http://schemas.microsoft.com/office/drawing/2014/main" id="{6CBE6D97-D2FD-4DF0-AF00-EDB4295BA42C}"/>
                  </a:ext>
                </a:extLst>
              </p:cNvPr>
              <p:cNvPicPr/>
              <p:nvPr/>
            </p:nvPicPr>
            <p:blipFill>
              <a:blip r:embed="rId32"/>
              <a:stretch>
                <a:fillRect/>
              </a:stretch>
            </p:blipFill>
            <p:spPr>
              <a:xfrm>
                <a:off x="7929650" y="5269410"/>
                <a:ext cx="34920" cy="4597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45" name="Ink 44">
                <a:extLst>
                  <a:ext uri="{FF2B5EF4-FFF2-40B4-BE49-F238E27FC236}">
                    <a16:creationId xmlns:a16="http://schemas.microsoft.com/office/drawing/2014/main" id="{32CCE1E5-4162-41BC-BAA1-D55263479D40}"/>
                  </a:ext>
                </a:extLst>
              </p14:cNvPr>
              <p14:cNvContentPartPr/>
              <p14:nvPr/>
            </p14:nvContentPartPr>
            <p14:xfrm>
              <a:off x="8474690" y="5594130"/>
              <a:ext cx="6480" cy="81720"/>
            </p14:xfrm>
          </p:contentPart>
        </mc:Choice>
        <mc:Fallback xmlns="">
          <p:pic>
            <p:nvPicPr>
              <p:cNvPr id="45" name="Ink 44">
                <a:extLst>
                  <a:ext uri="{FF2B5EF4-FFF2-40B4-BE49-F238E27FC236}">
                    <a16:creationId xmlns:a16="http://schemas.microsoft.com/office/drawing/2014/main" id="{32CCE1E5-4162-41BC-BAA1-D55263479D40}"/>
                  </a:ext>
                </a:extLst>
              </p:cNvPr>
              <p:cNvPicPr/>
              <p:nvPr/>
            </p:nvPicPr>
            <p:blipFill>
              <a:blip r:embed="rId34"/>
              <a:stretch>
                <a:fillRect/>
              </a:stretch>
            </p:blipFill>
            <p:spPr>
              <a:xfrm>
                <a:off x="8465330" y="5584770"/>
                <a:ext cx="25200" cy="10044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46" name="Ink 45">
                <a:extLst>
                  <a:ext uri="{FF2B5EF4-FFF2-40B4-BE49-F238E27FC236}">
                    <a16:creationId xmlns:a16="http://schemas.microsoft.com/office/drawing/2014/main" id="{1FB073F9-7782-4B57-8A75-EF8E2EAD9CC9}"/>
                  </a:ext>
                </a:extLst>
              </p14:cNvPr>
              <p14:cNvContentPartPr/>
              <p14:nvPr/>
            </p14:nvContentPartPr>
            <p14:xfrm>
              <a:off x="8463170" y="5444010"/>
              <a:ext cx="3960" cy="9720"/>
            </p14:xfrm>
          </p:contentPart>
        </mc:Choice>
        <mc:Fallback xmlns="">
          <p:pic>
            <p:nvPicPr>
              <p:cNvPr id="46" name="Ink 45">
                <a:extLst>
                  <a:ext uri="{FF2B5EF4-FFF2-40B4-BE49-F238E27FC236}">
                    <a16:creationId xmlns:a16="http://schemas.microsoft.com/office/drawing/2014/main" id="{1FB073F9-7782-4B57-8A75-EF8E2EAD9CC9}"/>
                  </a:ext>
                </a:extLst>
              </p:cNvPr>
              <p:cNvPicPr/>
              <p:nvPr/>
            </p:nvPicPr>
            <p:blipFill>
              <a:blip r:embed="rId36"/>
              <a:stretch>
                <a:fillRect/>
              </a:stretch>
            </p:blipFill>
            <p:spPr>
              <a:xfrm>
                <a:off x="8453810" y="5434650"/>
                <a:ext cx="22680"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47" name="Ink 46">
                <a:extLst>
                  <a:ext uri="{FF2B5EF4-FFF2-40B4-BE49-F238E27FC236}">
                    <a16:creationId xmlns:a16="http://schemas.microsoft.com/office/drawing/2014/main" id="{3E90D1E5-FD1E-4612-B00F-FED0FCE54469}"/>
                  </a:ext>
                </a:extLst>
              </p14:cNvPr>
              <p14:cNvContentPartPr/>
              <p14:nvPr/>
            </p14:nvContentPartPr>
            <p14:xfrm>
              <a:off x="8577290" y="5575050"/>
              <a:ext cx="136080" cy="117000"/>
            </p14:xfrm>
          </p:contentPart>
        </mc:Choice>
        <mc:Fallback xmlns="">
          <p:pic>
            <p:nvPicPr>
              <p:cNvPr id="47" name="Ink 46">
                <a:extLst>
                  <a:ext uri="{FF2B5EF4-FFF2-40B4-BE49-F238E27FC236}">
                    <a16:creationId xmlns:a16="http://schemas.microsoft.com/office/drawing/2014/main" id="{3E90D1E5-FD1E-4612-B00F-FED0FCE54469}"/>
                  </a:ext>
                </a:extLst>
              </p:cNvPr>
              <p:cNvPicPr/>
              <p:nvPr/>
            </p:nvPicPr>
            <p:blipFill>
              <a:blip r:embed="rId38"/>
              <a:stretch>
                <a:fillRect/>
              </a:stretch>
            </p:blipFill>
            <p:spPr>
              <a:xfrm>
                <a:off x="8567930" y="5565690"/>
                <a:ext cx="154800" cy="13572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48" name="Ink 47">
                <a:extLst>
                  <a:ext uri="{FF2B5EF4-FFF2-40B4-BE49-F238E27FC236}">
                    <a16:creationId xmlns:a16="http://schemas.microsoft.com/office/drawing/2014/main" id="{7213E9C3-1930-473E-BFE1-EF3C6F8DFA03}"/>
                  </a:ext>
                </a:extLst>
              </p14:cNvPr>
              <p14:cNvContentPartPr/>
              <p14:nvPr/>
            </p14:nvContentPartPr>
            <p14:xfrm>
              <a:off x="8051690" y="5551650"/>
              <a:ext cx="300600" cy="432720"/>
            </p14:xfrm>
          </p:contentPart>
        </mc:Choice>
        <mc:Fallback xmlns="">
          <p:pic>
            <p:nvPicPr>
              <p:cNvPr id="48" name="Ink 47">
                <a:extLst>
                  <a:ext uri="{FF2B5EF4-FFF2-40B4-BE49-F238E27FC236}">
                    <a16:creationId xmlns:a16="http://schemas.microsoft.com/office/drawing/2014/main" id="{7213E9C3-1930-473E-BFE1-EF3C6F8DFA03}"/>
                  </a:ext>
                </a:extLst>
              </p:cNvPr>
              <p:cNvPicPr/>
              <p:nvPr/>
            </p:nvPicPr>
            <p:blipFill>
              <a:blip r:embed="rId40"/>
              <a:stretch>
                <a:fillRect/>
              </a:stretch>
            </p:blipFill>
            <p:spPr>
              <a:xfrm>
                <a:off x="8042330" y="5542290"/>
                <a:ext cx="319320" cy="45144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53" name="Ink 52">
                <a:extLst>
                  <a:ext uri="{FF2B5EF4-FFF2-40B4-BE49-F238E27FC236}">
                    <a16:creationId xmlns:a16="http://schemas.microsoft.com/office/drawing/2014/main" id="{DE8AB11B-FD6B-43BB-9B2D-A1AB75158B97}"/>
                  </a:ext>
                </a:extLst>
              </p14:cNvPr>
              <p14:cNvContentPartPr/>
              <p14:nvPr/>
            </p14:nvContentPartPr>
            <p14:xfrm>
              <a:off x="9637850" y="5516730"/>
              <a:ext cx="117360" cy="169560"/>
            </p14:xfrm>
          </p:contentPart>
        </mc:Choice>
        <mc:Fallback xmlns="">
          <p:pic>
            <p:nvPicPr>
              <p:cNvPr id="53" name="Ink 52">
                <a:extLst>
                  <a:ext uri="{FF2B5EF4-FFF2-40B4-BE49-F238E27FC236}">
                    <a16:creationId xmlns:a16="http://schemas.microsoft.com/office/drawing/2014/main" id="{DE8AB11B-FD6B-43BB-9B2D-A1AB75158B97}"/>
                  </a:ext>
                </a:extLst>
              </p:cNvPr>
              <p:cNvPicPr/>
              <p:nvPr/>
            </p:nvPicPr>
            <p:blipFill>
              <a:blip r:embed="rId42"/>
              <a:stretch>
                <a:fillRect/>
              </a:stretch>
            </p:blipFill>
            <p:spPr>
              <a:xfrm>
                <a:off x="9628490" y="5507370"/>
                <a:ext cx="136080" cy="18828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57" name="Ink 56">
                <a:extLst>
                  <a:ext uri="{FF2B5EF4-FFF2-40B4-BE49-F238E27FC236}">
                    <a16:creationId xmlns:a16="http://schemas.microsoft.com/office/drawing/2014/main" id="{85552C02-5B5F-46E3-A871-8D75E20290E9}"/>
                  </a:ext>
                </a:extLst>
              </p14:cNvPr>
              <p14:cNvContentPartPr/>
              <p14:nvPr/>
            </p14:nvContentPartPr>
            <p14:xfrm>
              <a:off x="9853130" y="5543370"/>
              <a:ext cx="522000" cy="435960"/>
            </p14:xfrm>
          </p:contentPart>
        </mc:Choice>
        <mc:Fallback xmlns="">
          <p:pic>
            <p:nvPicPr>
              <p:cNvPr id="57" name="Ink 56">
                <a:extLst>
                  <a:ext uri="{FF2B5EF4-FFF2-40B4-BE49-F238E27FC236}">
                    <a16:creationId xmlns:a16="http://schemas.microsoft.com/office/drawing/2014/main" id="{85552C02-5B5F-46E3-A871-8D75E20290E9}"/>
                  </a:ext>
                </a:extLst>
              </p:cNvPr>
              <p:cNvPicPr/>
              <p:nvPr/>
            </p:nvPicPr>
            <p:blipFill>
              <a:blip r:embed="rId44"/>
              <a:stretch>
                <a:fillRect/>
              </a:stretch>
            </p:blipFill>
            <p:spPr>
              <a:xfrm>
                <a:off x="9843770" y="5534010"/>
                <a:ext cx="540720" cy="45468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58" name="Ink 57">
                <a:extLst>
                  <a:ext uri="{FF2B5EF4-FFF2-40B4-BE49-F238E27FC236}">
                    <a16:creationId xmlns:a16="http://schemas.microsoft.com/office/drawing/2014/main" id="{4501254C-5072-4A27-9BD6-00EDB1240970}"/>
                  </a:ext>
                </a:extLst>
              </p14:cNvPr>
              <p14:cNvContentPartPr/>
              <p14:nvPr/>
            </p14:nvContentPartPr>
            <p14:xfrm>
              <a:off x="9103970" y="5218650"/>
              <a:ext cx="461160" cy="499680"/>
            </p14:xfrm>
          </p:contentPart>
        </mc:Choice>
        <mc:Fallback xmlns="">
          <p:pic>
            <p:nvPicPr>
              <p:cNvPr id="58" name="Ink 57">
                <a:extLst>
                  <a:ext uri="{FF2B5EF4-FFF2-40B4-BE49-F238E27FC236}">
                    <a16:creationId xmlns:a16="http://schemas.microsoft.com/office/drawing/2014/main" id="{4501254C-5072-4A27-9BD6-00EDB1240970}"/>
                  </a:ext>
                </a:extLst>
              </p:cNvPr>
              <p:cNvPicPr/>
              <p:nvPr/>
            </p:nvPicPr>
            <p:blipFill>
              <a:blip r:embed="rId46"/>
              <a:stretch>
                <a:fillRect/>
              </a:stretch>
            </p:blipFill>
            <p:spPr>
              <a:xfrm>
                <a:off x="9094610" y="5209290"/>
                <a:ext cx="479880" cy="51840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59" name="Ink 58">
                <a:extLst>
                  <a:ext uri="{FF2B5EF4-FFF2-40B4-BE49-F238E27FC236}">
                    <a16:creationId xmlns:a16="http://schemas.microsoft.com/office/drawing/2014/main" id="{1AE50149-7C2D-4489-8837-DAD8CE686BC9}"/>
                  </a:ext>
                </a:extLst>
              </p14:cNvPr>
              <p14:cNvContentPartPr/>
              <p14:nvPr/>
            </p14:nvContentPartPr>
            <p14:xfrm>
              <a:off x="10448570" y="5276250"/>
              <a:ext cx="221400" cy="387360"/>
            </p14:xfrm>
          </p:contentPart>
        </mc:Choice>
        <mc:Fallback xmlns="">
          <p:pic>
            <p:nvPicPr>
              <p:cNvPr id="59" name="Ink 58">
                <a:extLst>
                  <a:ext uri="{FF2B5EF4-FFF2-40B4-BE49-F238E27FC236}">
                    <a16:creationId xmlns:a16="http://schemas.microsoft.com/office/drawing/2014/main" id="{1AE50149-7C2D-4489-8837-DAD8CE686BC9}"/>
                  </a:ext>
                </a:extLst>
              </p:cNvPr>
              <p:cNvPicPr/>
              <p:nvPr/>
            </p:nvPicPr>
            <p:blipFill>
              <a:blip r:embed="rId48"/>
              <a:stretch>
                <a:fillRect/>
              </a:stretch>
            </p:blipFill>
            <p:spPr>
              <a:xfrm>
                <a:off x="10439210" y="5266890"/>
                <a:ext cx="240120" cy="40608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63" name="Ink 62">
                <a:extLst>
                  <a:ext uri="{FF2B5EF4-FFF2-40B4-BE49-F238E27FC236}">
                    <a16:creationId xmlns:a16="http://schemas.microsoft.com/office/drawing/2014/main" id="{FE35D100-144C-43AF-B45A-CCEE69738FC1}"/>
                  </a:ext>
                </a:extLst>
              </p14:cNvPr>
              <p14:cNvContentPartPr/>
              <p14:nvPr/>
            </p14:nvContentPartPr>
            <p14:xfrm>
              <a:off x="11455490" y="5532570"/>
              <a:ext cx="139320" cy="159480"/>
            </p14:xfrm>
          </p:contentPart>
        </mc:Choice>
        <mc:Fallback xmlns="">
          <p:pic>
            <p:nvPicPr>
              <p:cNvPr id="63" name="Ink 62">
                <a:extLst>
                  <a:ext uri="{FF2B5EF4-FFF2-40B4-BE49-F238E27FC236}">
                    <a16:creationId xmlns:a16="http://schemas.microsoft.com/office/drawing/2014/main" id="{FE35D100-144C-43AF-B45A-CCEE69738FC1}"/>
                  </a:ext>
                </a:extLst>
              </p:cNvPr>
              <p:cNvPicPr/>
              <p:nvPr/>
            </p:nvPicPr>
            <p:blipFill>
              <a:blip r:embed="rId50"/>
              <a:stretch>
                <a:fillRect/>
              </a:stretch>
            </p:blipFill>
            <p:spPr>
              <a:xfrm>
                <a:off x="11446130" y="5523210"/>
                <a:ext cx="158040" cy="17820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64" name="Ink 63">
                <a:extLst>
                  <a:ext uri="{FF2B5EF4-FFF2-40B4-BE49-F238E27FC236}">
                    <a16:creationId xmlns:a16="http://schemas.microsoft.com/office/drawing/2014/main" id="{9C45C011-5653-432F-A2DE-AB7965E5CCB3}"/>
                  </a:ext>
                </a:extLst>
              </p14:cNvPr>
              <p14:cNvContentPartPr/>
              <p14:nvPr/>
            </p14:nvContentPartPr>
            <p14:xfrm>
              <a:off x="10997570" y="5262570"/>
              <a:ext cx="331200" cy="415080"/>
            </p14:xfrm>
          </p:contentPart>
        </mc:Choice>
        <mc:Fallback xmlns="">
          <p:pic>
            <p:nvPicPr>
              <p:cNvPr id="64" name="Ink 63">
                <a:extLst>
                  <a:ext uri="{FF2B5EF4-FFF2-40B4-BE49-F238E27FC236}">
                    <a16:creationId xmlns:a16="http://schemas.microsoft.com/office/drawing/2014/main" id="{9C45C011-5653-432F-A2DE-AB7965E5CCB3}"/>
                  </a:ext>
                </a:extLst>
              </p:cNvPr>
              <p:cNvPicPr/>
              <p:nvPr/>
            </p:nvPicPr>
            <p:blipFill>
              <a:blip r:embed="rId52"/>
              <a:stretch>
                <a:fillRect/>
              </a:stretch>
            </p:blipFill>
            <p:spPr>
              <a:xfrm>
                <a:off x="10988210" y="5253210"/>
                <a:ext cx="349920" cy="43380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65" name="Ink 64">
                <a:extLst>
                  <a:ext uri="{FF2B5EF4-FFF2-40B4-BE49-F238E27FC236}">
                    <a16:creationId xmlns:a16="http://schemas.microsoft.com/office/drawing/2014/main" id="{CEA76304-0ACA-4AB0-B107-3A880C4BA641}"/>
                  </a:ext>
                </a:extLst>
              </p14:cNvPr>
              <p14:cNvContentPartPr/>
              <p14:nvPr/>
            </p14:nvContentPartPr>
            <p14:xfrm>
              <a:off x="10305650" y="6068970"/>
              <a:ext cx="158400" cy="162000"/>
            </p14:xfrm>
          </p:contentPart>
        </mc:Choice>
        <mc:Fallback xmlns="">
          <p:pic>
            <p:nvPicPr>
              <p:cNvPr id="65" name="Ink 64">
                <a:extLst>
                  <a:ext uri="{FF2B5EF4-FFF2-40B4-BE49-F238E27FC236}">
                    <a16:creationId xmlns:a16="http://schemas.microsoft.com/office/drawing/2014/main" id="{CEA76304-0ACA-4AB0-B107-3A880C4BA641}"/>
                  </a:ext>
                </a:extLst>
              </p:cNvPr>
              <p:cNvPicPr/>
              <p:nvPr/>
            </p:nvPicPr>
            <p:blipFill>
              <a:blip r:embed="rId54"/>
              <a:stretch>
                <a:fillRect/>
              </a:stretch>
            </p:blipFill>
            <p:spPr>
              <a:xfrm>
                <a:off x="10296290" y="6059610"/>
                <a:ext cx="177120" cy="18072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69" name="Ink 68">
                <a:extLst>
                  <a:ext uri="{FF2B5EF4-FFF2-40B4-BE49-F238E27FC236}">
                    <a16:creationId xmlns:a16="http://schemas.microsoft.com/office/drawing/2014/main" id="{E3D3D6AD-337B-49E2-8510-6CCF80CF6717}"/>
                  </a:ext>
                </a:extLst>
              </p14:cNvPr>
              <p14:cNvContentPartPr/>
              <p14:nvPr/>
            </p14:nvContentPartPr>
            <p14:xfrm>
              <a:off x="10996850" y="6303330"/>
              <a:ext cx="20520" cy="16200"/>
            </p14:xfrm>
          </p:contentPart>
        </mc:Choice>
        <mc:Fallback xmlns="">
          <p:pic>
            <p:nvPicPr>
              <p:cNvPr id="69" name="Ink 68">
                <a:extLst>
                  <a:ext uri="{FF2B5EF4-FFF2-40B4-BE49-F238E27FC236}">
                    <a16:creationId xmlns:a16="http://schemas.microsoft.com/office/drawing/2014/main" id="{E3D3D6AD-337B-49E2-8510-6CCF80CF6717}"/>
                  </a:ext>
                </a:extLst>
              </p:cNvPr>
              <p:cNvPicPr/>
              <p:nvPr/>
            </p:nvPicPr>
            <p:blipFill>
              <a:blip r:embed="rId56"/>
              <a:stretch>
                <a:fillRect/>
              </a:stretch>
            </p:blipFill>
            <p:spPr>
              <a:xfrm>
                <a:off x="10987490" y="6293970"/>
                <a:ext cx="39240"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70" name="Ink 69">
                <a:extLst>
                  <a:ext uri="{FF2B5EF4-FFF2-40B4-BE49-F238E27FC236}">
                    <a16:creationId xmlns:a16="http://schemas.microsoft.com/office/drawing/2014/main" id="{BB595453-E667-4B05-9967-EAD7B8384915}"/>
                  </a:ext>
                </a:extLst>
              </p14:cNvPr>
              <p14:cNvContentPartPr/>
              <p14:nvPr/>
            </p14:nvContentPartPr>
            <p14:xfrm>
              <a:off x="11072450" y="5924250"/>
              <a:ext cx="58320" cy="241920"/>
            </p14:xfrm>
          </p:contentPart>
        </mc:Choice>
        <mc:Fallback xmlns="">
          <p:pic>
            <p:nvPicPr>
              <p:cNvPr id="70" name="Ink 69">
                <a:extLst>
                  <a:ext uri="{FF2B5EF4-FFF2-40B4-BE49-F238E27FC236}">
                    <a16:creationId xmlns:a16="http://schemas.microsoft.com/office/drawing/2014/main" id="{BB595453-E667-4B05-9967-EAD7B8384915}"/>
                  </a:ext>
                </a:extLst>
              </p:cNvPr>
              <p:cNvPicPr/>
              <p:nvPr/>
            </p:nvPicPr>
            <p:blipFill>
              <a:blip r:embed="rId58"/>
              <a:stretch>
                <a:fillRect/>
              </a:stretch>
            </p:blipFill>
            <p:spPr>
              <a:xfrm>
                <a:off x="11063090" y="5914890"/>
                <a:ext cx="77040" cy="26064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71" name="Ink 70">
                <a:extLst>
                  <a:ext uri="{FF2B5EF4-FFF2-40B4-BE49-F238E27FC236}">
                    <a16:creationId xmlns:a16="http://schemas.microsoft.com/office/drawing/2014/main" id="{35D7F703-9E4E-4E39-83A3-7E1299800BDC}"/>
                  </a:ext>
                </a:extLst>
              </p14:cNvPr>
              <p14:cNvContentPartPr/>
              <p14:nvPr/>
            </p14:nvContentPartPr>
            <p14:xfrm>
              <a:off x="10546490" y="6048810"/>
              <a:ext cx="316080" cy="258480"/>
            </p14:xfrm>
          </p:contentPart>
        </mc:Choice>
        <mc:Fallback xmlns="">
          <p:pic>
            <p:nvPicPr>
              <p:cNvPr id="71" name="Ink 70">
                <a:extLst>
                  <a:ext uri="{FF2B5EF4-FFF2-40B4-BE49-F238E27FC236}">
                    <a16:creationId xmlns:a16="http://schemas.microsoft.com/office/drawing/2014/main" id="{35D7F703-9E4E-4E39-83A3-7E1299800BDC}"/>
                  </a:ext>
                </a:extLst>
              </p:cNvPr>
              <p:cNvPicPr/>
              <p:nvPr/>
            </p:nvPicPr>
            <p:blipFill>
              <a:blip r:embed="rId60"/>
              <a:stretch>
                <a:fillRect/>
              </a:stretch>
            </p:blipFill>
            <p:spPr>
              <a:xfrm>
                <a:off x="10537130" y="6039450"/>
                <a:ext cx="334800" cy="277200"/>
              </a:xfrm>
              <a:prstGeom prst="rect">
                <a:avLst/>
              </a:prstGeom>
            </p:spPr>
          </p:pic>
        </mc:Fallback>
      </mc:AlternateContent>
    </p:spTree>
    <p:extLst>
      <p:ext uri="{BB962C8B-B14F-4D97-AF65-F5344CB8AC3E}">
        <p14:creationId xmlns:p14="http://schemas.microsoft.com/office/powerpoint/2010/main" val="335351649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50249" y="117018"/>
            <a:ext cx="6258798" cy="1991003"/>
          </a:xfrm>
          <a:prstGeom prst="rect">
            <a:avLst/>
          </a:prstGeom>
        </p:spPr>
      </p:pic>
      <p:pic>
        <p:nvPicPr>
          <p:cNvPr id="3" name="Picture 2"/>
          <p:cNvPicPr>
            <a:picLocks noChangeAspect="1"/>
          </p:cNvPicPr>
          <p:nvPr/>
        </p:nvPicPr>
        <p:blipFill>
          <a:blip r:embed="rId4"/>
          <a:stretch>
            <a:fillRect/>
          </a:stretch>
        </p:blipFill>
        <p:spPr>
          <a:xfrm>
            <a:off x="150249" y="2108021"/>
            <a:ext cx="7659169" cy="2410161"/>
          </a:xfrm>
          <a:prstGeom prst="rect">
            <a:avLst/>
          </a:prstGeom>
        </p:spPr>
      </p:pic>
      <p:pic>
        <p:nvPicPr>
          <p:cNvPr id="4" name="Picture 3"/>
          <p:cNvPicPr>
            <a:picLocks noChangeAspect="1"/>
          </p:cNvPicPr>
          <p:nvPr/>
        </p:nvPicPr>
        <p:blipFill>
          <a:blip r:embed="rId5"/>
          <a:stretch>
            <a:fillRect/>
          </a:stretch>
        </p:blipFill>
        <p:spPr>
          <a:xfrm>
            <a:off x="150249" y="4518182"/>
            <a:ext cx="7116168" cy="1991003"/>
          </a:xfrm>
          <a:prstGeom prst="rect">
            <a:avLst/>
          </a:prstGeom>
        </p:spPr>
      </p:pic>
      <p:pic>
        <p:nvPicPr>
          <p:cNvPr id="5" name="Picture 4"/>
          <p:cNvPicPr>
            <a:picLocks noChangeAspect="1"/>
          </p:cNvPicPr>
          <p:nvPr/>
        </p:nvPicPr>
        <p:blipFill>
          <a:blip r:embed="rId6"/>
          <a:stretch>
            <a:fillRect/>
          </a:stretch>
        </p:blipFill>
        <p:spPr>
          <a:xfrm>
            <a:off x="5218727" y="369465"/>
            <a:ext cx="6973273" cy="1962424"/>
          </a:xfrm>
          <a:prstGeom prst="rect">
            <a:avLst/>
          </a:prstGeom>
        </p:spPr>
      </p:pic>
      <p:pic>
        <p:nvPicPr>
          <p:cNvPr id="6" name="Picture 5"/>
          <p:cNvPicPr>
            <a:picLocks noChangeAspect="1"/>
          </p:cNvPicPr>
          <p:nvPr/>
        </p:nvPicPr>
        <p:blipFill>
          <a:blip r:embed="rId7"/>
          <a:stretch>
            <a:fillRect/>
          </a:stretch>
        </p:blipFill>
        <p:spPr>
          <a:xfrm>
            <a:off x="5218727" y="2331889"/>
            <a:ext cx="6868484" cy="2181529"/>
          </a:xfrm>
          <a:prstGeom prst="rect">
            <a:avLst/>
          </a:prstGeom>
        </p:spPr>
      </p:pic>
      <mc:AlternateContent xmlns:mc="http://schemas.openxmlformats.org/markup-compatibility/2006" xmlns:p14="http://schemas.microsoft.com/office/powerpoint/2010/main">
        <mc:Choice Requires="p14">
          <p:contentPart p14:bwMode="auto" r:id="rId8">
            <p14:nvContentPartPr>
              <p14:cNvPr id="9" name="Ink 8">
                <a:extLst>
                  <a:ext uri="{FF2B5EF4-FFF2-40B4-BE49-F238E27FC236}">
                    <a16:creationId xmlns:a16="http://schemas.microsoft.com/office/drawing/2014/main" id="{BA252B2D-CFA6-49DE-8DCF-6EA4BB73FE17}"/>
                  </a:ext>
                </a:extLst>
              </p14:cNvPr>
              <p14:cNvContentPartPr/>
              <p14:nvPr/>
            </p14:nvContentPartPr>
            <p14:xfrm>
              <a:off x="363890" y="4843530"/>
              <a:ext cx="4375800" cy="1064160"/>
            </p14:xfrm>
          </p:contentPart>
        </mc:Choice>
        <mc:Fallback xmlns="">
          <p:pic>
            <p:nvPicPr>
              <p:cNvPr id="9" name="Ink 8">
                <a:extLst>
                  <a:ext uri="{FF2B5EF4-FFF2-40B4-BE49-F238E27FC236}">
                    <a16:creationId xmlns:a16="http://schemas.microsoft.com/office/drawing/2014/main" id="{BA252B2D-CFA6-49DE-8DCF-6EA4BB73FE17}"/>
                  </a:ext>
                </a:extLst>
              </p:cNvPr>
              <p:cNvPicPr/>
              <p:nvPr/>
            </p:nvPicPr>
            <p:blipFill>
              <a:blip r:embed="rId9"/>
              <a:stretch>
                <a:fillRect/>
              </a:stretch>
            </p:blipFill>
            <p:spPr>
              <a:xfrm>
                <a:off x="354530" y="4834170"/>
                <a:ext cx="4394520" cy="10828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1" name="Ink 10">
                <a:extLst>
                  <a:ext uri="{FF2B5EF4-FFF2-40B4-BE49-F238E27FC236}">
                    <a16:creationId xmlns:a16="http://schemas.microsoft.com/office/drawing/2014/main" id="{6144BF8D-FE15-420F-A1E4-2931BE784A6D}"/>
                  </a:ext>
                </a:extLst>
              </p14:cNvPr>
              <p14:cNvContentPartPr/>
              <p14:nvPr/>
            </p14:nvContentPartPr>
            <p14:xfrm>
              <a:off x="429050" y="410130"/>
              <a:ext cx="9880920" cy="1448280"/>
            </p14:xfrm>
          </p:contentPart>
        </mc:Choice>
        <mc:Fallback xmlns="">
          <p:pic>
            <p:nvPicPr>
              <p:cNvPr id="11" name="Ink 10">
                <a:extLst>
                  <a:ext uri="{FF2B5EF4-FFF2-40B4-BE49-F238E27FC236}">
                    <a16:creationId xmlns:a16="http://schemas.microsoft.com/office/drawing/2014/main" id="{6144BF8D-FE15-420F-A1E4-2931BE784A6D}"/>
                  </a:ext>
                </a:extLst>
              </p:cNvPr>
              <p:cNvPicPr/>
              <p:nvPr/>
            </p:nvPicPr>
            <p:blipFill>
              <a:blip r:embed="rId11"/>
              <a:stretch>
                <a:fillRect/>
              </a:stretch>
            </p:blipFill>
            <p:spPr>
              <a:xfrm>
                <a:off x="419690" y="400770"/>
                <a:ext cx="9899640" cy="1467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3" name="Ink 12">
                <a:extLst>
                  <a:ext uri="{FF2B5EF4-FFF2-40B4-BE49-F238E27FC236}">
                    <a16:creationId xmlns:a16="http://schemas.microsoft.com/office/drawing/2014/main" id="{18A3497F-B03E-4511-88EB-06A359CA02E2}"/>
                  </a:ext>
                </a:extLst>
              </p14:cNvPr>
              <p14:cNvContentPartPr/>
              <p14:nvPr/>
            </p14:nvContentPartPr>
            <p14:xfrm>
              <a:off x="491330" y="2625570"/>
              <a:ext cx="10054440" cy="1314720"/>
            </p14:xfrm>
          </p:contentPart>
        </mc:Choice>
        <mc:Fallback xmlns="">
          <p:pic>
            <p:nvPicPr>
              <p:cNvPr id="13" name="Ink 12">
                <a:extLst>
                  <a:ext uri="{FF2B5EF4-FFF2-40B4-BE49-F238E27FC236}">
                    <a16:creationId xmlns:a16="http://schemas.microsoft.com/office/drawing/2014/main" id="{18A3497F-B03E-4511-88EB-06A359CA02E2}"/>
                  </a:ext>
                </a:extLst>
              </p:cNvPr>
              <p:cNvPicPr/>
              <p:nvPr/>
            </p:nvPicPr>
            <p:blipFill>
              <a:blip r:embed="rId13"/>
              <a:stretch>
                <a:fillRect/>
              </a:stretch>
            </p:blipFill>
            <p:spPr>
              <a:xfrm>
                <a:off x="481970" y="2616210"/>
                <a:ext cx="10073160" cy="13334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6" name="Ink 15">
                <a:extLst>
                  <a:ext uri="{FF2B5EF4-FFF2-40B4-BE49-F238E27FC236}">
                    <a16:creationId xmlns:a16="http://schemas.microsoft.com/office/drawing/2014/main" id="{753E2B31-A969-4909-A5B8-7E358277D086}"/>
                  </a:ext>
                </a:extLst>
              </p14:cNvPr>
              <p14:cNvContentPartPr/>
              <p14:nvPr/>
            </p14:nvContentPartPr>
            <p14:xfrm>
              <a:off x="7544090" y="4769370"/>
              <a:ext cx="425160" cy="502560"/>
            </p14:xfrm>
          </p:contentPart>
        </mc:Choice>
        <mc:Fallback xmlns="">
          <p:pic>
            <p:nvPicPr>
              <p:cNvPr id="16" name="Ink 15">
                <a:extLst>
                  <a:ext uri="{FF2B5EF4-FFF2-40B4-BE49-F238E27FC236}">
                    <a16:creationId xmlns:a16="http://schemas.microsoft.com/office/drawing/2014/main" id="{753E2B31-A969-4909-A5B8-7E358277D086}"/>
                  </a:ext>
                </a:extLst>
              </p:cNvPr>
              <p:cNvPicPr/>
              <p:nvPr/>
            </p:nvPicPr>
            <p:blipFill>
              <a:blip r:embed="rId15"/>
              <a:stretch>
                <a:fillRect/>
              </a:stretch>
            </p:blipFill>
            <p:spPr>
              <a:xfrm>
                <a:off x="7534730" y="4760010"/>
                <a:ext cx="443880" cy="5212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2" name="Ink 21">
                <a:extLst>
                  <a:ext uri="{FF2B5EF4-FFF2-40B4-BE49-F238E27FC236}">
                    <a16:creationId xmlns:a16="http://schemas.microsoft.com/office/drawing/2014/main" id="{6885D94C-EF01-494C-AACD-3F32AD204C21}"/>
                  </a:ext>
                </a:extLst>
              </p14:cNvPr>
              <p14:cNvContentPartPr/>
              <p14:nvPr/>
            </p14:nvContentPartPr>
            <p14:xfrm>
              <a:off x="8525810" y="4747770"/>
              <a:ext cx="995040" cy="508320"/>
            </p14:xfrm>
          </p:contentPart>
        </mc:Choice>
        <mc:Fallback xmlns="">
          <p:pic>
            <p:nvPicPr>
              <p:cNvPr id="22" name="Ink 21">
                <a:extLst>
                  <a:ext uri="{FF2B5EF4-FFF2-40B4-BE49-F238E27FC236}">
                    <a16:creationId xmlns:a16="http://schemas.microsoft.com/office/drawing/2014/main" id="{6885D94C-EF01-494C-AACD-3F32AD204C21}"/>
                  </a:ext>
                </a:extLst>
              </p:cNvPr>
              <p:cNvPicPr/>
              <p:nvPr/>
            </p:nvPicPr>
            <p:blipFill>
              <a:blip r:embed="rId17"/>
              <a:stretch>
                <a:fillRect/>
              </a:stretch>
            </p:blipFill>
            <p:spPr>
              <a:xfrm>
                <a:off x="8516450" y="4738410"/>
                <a:ext cx="1013760" cy="5270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3" name="Ink 22">
                <a:extLst>
                  <a:ext uri="{FF2B5EF4-FFF2-40B4-BE49-F238E27FC236}">
                    <a16:creationId xmlns:a16="http://schemas.microsoft.com/office/drawing/2014/main" id="{8C0B9F0C-436A-4460-A751-8BC7DCDD2C6B}"/>
                  </a:ext>
                </a:extLst>
              </p14:cNvPr>
              <p14:cNvContentPartPr/>
              <p14:nvPr/>
            </p14:nvContentPartPr>
            <p14:xfrm>
              <a:off x="10026650" y="4726530"/>
              <a:ext cx="107640" cy="474840"/>
            </p14:xfrm>
          </p:contentPart>
        </mc:Choice>
        <mc:Fallback xmlns="">
          <p:pic>
            <p:nvPicPr>
              <p:cNvPr id="23" name="Ink 22">
                <a:extLst>
                  <a:ext uri="{FF2B5EF4-FFF2-40B4-BE49-F238E27FC236}">
                    <a16:creationId xmlns:a16="http://schemas.microsoft.com/office/drawing/2014/main" id="{8C0B9F0C-436A-4460-A751-8BC7DCDD2C6B}"/>
                  </a:ext>
                </a:extLst>
              </p:cNvPr>
              <p:cNvPicPr/>
              <p:nvPr/>
            </p:nvPicPr>
            <p:blipFill>
              <a:blip r:embed="rId19"/>
              <a:stretch>
                <a:fillRect/>
              </a:stretch>
            </p:blipFill>
            <p:spPr>
              <a:xfrm>
                <a:off x="10017290" y="4717170"/>
                <a:ext cx="126360" cy="4935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0" name="Ink 29">
                <a:extLst>
                  <a:ext uri="{FF2B5EF4-FFF2-40B4-BE49-F238E27FC236}">
                    <a16:creationId xmlns:a16="http://schemas.microsoft.com/office/drawing/2014/main" id="{8BEC928F-78E6-4A44-BBE8-97DD0F2F7AD0}"/>
                  </a:ext>
                </a:extLst>
              </p14:cNvPr>
              <p14:cNvContentPartPr/>
              <p14:nvPr/>
            </p14:nvContentPartPr>
            <p14:xfrm>
              <a:off x="10219250" y="4724730"/>
              <a:ext cx="581760" cy="691920"/>
            </p14:xfrm>
          </p:contentPart>
        </mc:Choice>
        <mc:Fallback xmlns="">
          <p:pic>
            <p:nvPicPr>
              <p:cNvPr id="30" name="Ink 29">
                <a:extLst>
                  <a:ext uri="{FF2B5EF4-FFF2-40B4-BE49-F238E27FC236}">
                    <a16:creationId xmlns:a16="http://schemas.microsoft.com/office/drawing/2014/main" id="{8BEC928F-78E6-4A44-BBE8-97DD0F2F7AD0}"/>
                  </a:ext>
                </a:extLst>
              </p:cNvPr>
              <p:cNvPicPr/>
              <p:nvPr/>
            </p:nvPicPr>
            <p:blipFill>
              <a:blip r:embed="rId21"/>
              <a:stretch>
                <a:fillRect/>
              </a:stretch>
            </p:blipFill>
            <p:spPr>
              <a:xfrm>
                <a:off x="10209890" y="4715370"/>
                <a:ext cx="600480" cy="7106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1" name="Ink 30">
                <a:extLst>
                  <a:ext uri="{FF2B5EF4-FFF2-40B4-BE49-F238E27FC236}">
                    <a16:creationId xmlns:a16="http://schemas.microsoft.com/office/drawing/2014/main" id="{44AF643A-7802-4F3C-A834-78919D4BBADF}"/>
                  </a:ext>
                </a:extLst>
              </p14:cNvPr>
              <p14:cNvContentPartPr/>
              <p14:nvPr/>
            </p14:nvContentPartPr>
            <p14:xfrm>
              <a:off x="10933130" y="4999770"/>
              <a:ext cx="52200" cy="148680"/>
            </p14:xfrm>
          </p:contentPart>
        </mc:Choice>
        <mc:Fallback xmlns="">
          <p:pic>
            <p:nvPicPr>
              <p:cNvPr id="31" name="Ink 30">
                <a:extLst>
                  <a:ext uri="{FF2B5EF4-FFF2-40B4-BE49-F238E27FC236}">
                    <a16:creationId xmlns:a16="http://schemas.microsoft.com/office/drawing/2014/main" id="{44AF643A-7802-4F3C-A834-78919D4BBADF}"/>
                  </a:ext>
                </a:extLst>
              </p:cNvPr>
              <p:cNvPicPr/>
              <p:nvPr/>
            </p:nvPicPr>
            <p:blipFill>
              <a:blip r:embed="rId23"/>
              <a:stretch>
                <a:fillRect/>
              </a:stretch>
            </p:blipFill>
            <p:spPr>
              <a:xfrm>
                <a:off x="10923770" y="4990410"/>
                <a:ext cx="70920" cy="1674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5" name="Ink 34">
                <a:extLst>
                  <a:ext uri="{FF2B5EF4-FFF2-40B4-BE49-F238E27FC236}">
                    <a16:creationId xmlns:a16="http://schemas.microsoft.com/office/drawing/2014/main" id="{28F2E345-DE88-41EC-8621-80123752CAE3}"/>
                  </a:ext>
                </a:extLst>
              </p14:cNvPr>
              <p14:cNvContentPartPr/>
              <p14:nvPr/>
            </p14:nvContentPartPr>
            <p14:xfrm>
              <a:off x="11459090" y="5058090"/>
              <a:ext cx="6840" cy="116640"/>
            </p14:xfrm>
          </p:contentPart>
        </mc:Choice>
        <mc:Fallback xmlns="">
          <p:pic>
            <p:nvPicPr>
              <p:cNvPr id="35" name="Ink 34">
                <a:extLst>
                  <a:ext uri="{FF2B5EF4-FFF2-40B4-BE49-F238E27FC236}">
                    <a16:creationId xmlns:a16="http://schemas.microsoft.com/office/drawing/2014/main" id="{28F2E345-DE88-41EC-8621-80123752CAE3}"/>
                  </a:ext>
                </a:extLst>
              </p:cNvPr>
              <p:cNvPicPr/>
              <p:nvPr/>
            </p:nvPicPr>
            <p:blipFill>
              <a:blip r:embed="rId25"/>
              <a:stretch>
                <a:fillRect/>
              </a:stretch>
            </p:blipFill>
            <p:spPr>
              <a:xfrm>
                <a:off x="11449730" y="5048730"/>
                <a:ext cx="25560" cy="1353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6" name="Ink 35">
                <a:extLst>
                  <a:ext uri="{FF2B5EF4-FFF2-40B4-BE49-F238E27FC236}">
                    <a16:creationId xmlns:a16="http://schemas.microsoft.com/office/drawing/2014/main" id="{F024CE7E-0F56-4211-B309-06FF68ECA99D}"/>
                  </a:ext>
                </a:extLst>
              </p14:cNvPr>
              <p14:cNvContentPartPr/>
              <p14:nvPr/>
            </p14:nvContentPartPr>
            <p14:xfrm>
              <a:off x="11461250" y="4852170"/>
              <a:ext cx="3240" cy="10440"/>
            </p14:xfrm>
          </p:contentPart>
        </mc:Choice>
        <mc:Fallback xmlns="">
          <p:pic>
            <p:nvPicPr>
              <p:cNvPr id="36" name="Ink 35">
                <a:extLst>
                  <a:ext uri="{FF2B5EF4-FFF2-40B4-BE49-F238E27FC236}">
                    <a16:creationId xmlns:a16="http://schemas.microsoft.com/office/drawing/2014/main" id="{F024CE7E-0F56-4211-B309-06FF68ECA99D}"/>
                  </a:ext>
                </a:extLst>
              </p:cNvPr>
              <p:cNvPicPr/>
              <p:nvPr/>
            </p:nvPicPr>
            <p:blipFill>
              <a:blip r:embed="rId27"/>
              <a:stretch>
                <a:fillRect/>
              </a:stretch>
            </p:blipFill>
            <p:spPr>
              <a:xfrm>
                <a:off x="11451890" y="4842810"/>
                <a:ext cx="21960" cy="2916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7" name="Ink 36">
                <a:extLst>
                  <a:ext uri="{FF2B5EF4-FFF2-40B4-BE49-F238E27FC236}">
                    <a16:creationId xmlns:a16="http://schemas.microsoft.com/office/drawing/2014/main" id="{D0202BA3-14EE-4207-8C25-9504753B0C7C}"/>
                  </a:ext>
                </a:extLst>
              </p14:cNvPr>
              <p14:cNvContentPartPr/>
              <p14:nvPr/>
            </p14:nvContentPartPr>
            <p14:xfrm>
              <a:off x="11544050" y="5047650"/>
              <a:ext cx="108000" cy="108720"/>
            </p14:xfrm>
          </p:contentPart>
        </mc:Choice>
        <mc:Fallback xmlns="">
          <p:pic>
            <p:nvPicPr>
              <p:cNvPr id="37" name="Ink 36">
                <a:extLst>
                  <a:ext uri="{FF2B5EF4-FFF2-40B4-BE49-F238E27FC236}">
                    <a16:creationId xmlns:a16="http://schemas.microsoft.com/office/drawing/2014/main" id="{D0202BA3-14EE-4207-8C25-9504753B0C7C}"/>
                  </a:ext>
                </a:extLst>
              </p:cNvPr>
              <p:cNvPicPr/>
              <p:nvPr/>
            </p:nvPicPr>
            <p:blipFill>
              <a:blip r:embed="rId29"/>
              <a:stretch>
                <a:fillRect/>
              </a:stretch>
            </p:blipFill>
            <p:spPr>
              <a:xfrm>
                <a:off x="11534690" y="5038290"/>
                <a:ext cx="126720" cy="12744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8" name="Ink 37">
                <a:extLst>
                  <a:ext uri="{FF2B5EF4-FFF2-40B4-BE49-F238E27FC236}">
                    <a16:creationId xmlns:a16="http://schemas.microsoft.com/office/drawing/2014/main" id="{841D52DB-69F2-41B8-8DA0-544F8D5D6ACF}"/>
                  </a:ext>
                </a:extLst>
              </p14:cNvPr>
              <p14:cNvContentPartPr/>
              <p14:nvPr/>
            </p14:nvContentPartPr>
            <p14:xfrm>
              <a:off x="11729090" y="4990410"/>
              <a:ext cx="155160" cy="177480"/>
            </p14:xfrm>
          </p:contentPart>
        </mc:Choice>
        <mc:Fallback xmlns="">
          <p:pic>
            <p:nvPicPr>
              <p:cNvPr id="38" name="Ink 37">
                <a:extLst>
                  <a:ext uri="{FF2B5EF4-FFF2-40B4-BE49-F238E27FC236}">
                    <a16:creationId xmlns:a16="http://schemas.microsoft.com/office/drawing/2014/main" id="{841D52DB-69F2-41B8-8DA0-544F8D5D6ACF}"/>
                  </a:ext>
                </a:extLst>
              </p:cNvPr>
              <p:cNvPicPr/>
              <p:nvPr/>
            </p:nvPicPr>
            <p:blipFill>
              <a:blip r:embed="rId31"/>
              <a:stretch>
                <a:fillRect/>
              </a:stretch>
            </p:blipFill>
            <p:spPr>
              <a:xfrm>
                <a:off x="11719730" y="4981050"/>
                <a:ext cx="173880" cy="1962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9" name="Ink 38">
                <a:extLst>
                  <a:ext uri="{FF2B5EF4-FFF2-40B4-BE49-F238E27FC236}">
                    <a16:creationId xmlns:a16="http://schemas.microsoft.com/office/drawing/2014/main" id="{EA1AC843-1234-410A-B017-F8454C6B85AD}"/>
                  </a:ext>
                </a:extLst>
              </p14:cNvPr>
              <p14:cNvContentPartPr/>
              <p14:nvPr/>
            </p14:nvContentPartPr>
            <p14:xfrm>
              <a:off x="11066330" y="4756410"/>
              <a:ext cx="284400" cy="444960"/>
            </p14:xfrm>
          </p:contentPart>
        </mc:Choice>
        <mc:Fallback xmlns="">
          <p:pic>
            <p:nvPicPr>
              <p:cNvPr id="39" name="Ink 38">
                <a:extLst>
                  <a:ext uri="{FF2B5EF4-FFF2-40B4-BE49-F238E27FC236}">
                    <a16:creationId xmlns:a16="http://schemas.microsoft.com/office/drawing/2014/main" id="{EA1AC843-1234-410A-B017-F8454C6B85AD}"/>
                  </a:ext>
                </a:extLst>
              </p:cNvPr>
              <p:cNvPicPr/>
              <p:nvPr/>
            </p:nvPicPr>
            <p:blipFill>
              <a:blip r:embed="rId33"/>
              <a:stretch>
                <a:fillRect/>
              </a:stretch>
            </p:blipFill>
            <p:spPr>
              <a:xfrm>
                <a:off x="11056970" y="4747050"/>
                <a:ext cx="303120" cy="463680"/>
              </a:xfrm>
              <a:prstGeom prst="rect">
                <a:avLst/>
              </a:prstGeom>
            </p:spPr>
          </p:pic>
        </mc:Fallback>
      </mc:AlternateContent>
    </p:spTree>
    <p:extLst>
      <p:ext uri="{BB962C8B-B14F-4D97-AF65-F5344CB8AC3E}">
        <p14:creationId xmlns:p14="http://schemas.microsoft.com/office/powerpoint/2010/main" val="18987823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131589" y="233257"/>
            <a:ext cx="6125430" cy="1514686"/>
          </a:xfrm>
          <a:prstGeom prst="rect">
            <a:avLst/>
          </a:prstGeom>
        </p:spPr>
      </p:pic>
      <p:pic>
        <p:nvPicPr>
          <p:cNvPr id="8" name="Picture 7"/>
          <p:cNvPicPr>
            <a:picLocks noChangeAspect="1"/>
          </p:cNvPicPr>
          <p:nvPr/>
        </p:nvPicPr>
        <p:blipFill>
          <a:blip r:embed="rId4"/>
          <a:stretch>
            <a:fillRect/>
          </a:stretch>
        </p:blipFill>
        <p:spPr>
          <a:xfrm>
            <a:off x="131589" y="1747943"/>
            <a:ext cx="7649643" cy="1962424"/>
          </a:xfrm>
          <a:prstGeom prst="rect">
            <a:avLst/>
          </a:prstGeom>
        </p:spPr>
      </p:pic>
      <p:pic>
        <p:nvPicPr>
          <p:cNvPr id="9" name="Picture 8"/>
          <p:cNvPicPr>
            <a:picLocks noChangeAspect="1"/>
          </p:cNvPicPr>
          <p:nvPr/>
        </p:nvPicPr>
        <p:blipFill>
          <a:blip r:embed="rId5"/>
          <a:stretch>
            <a:fillRect/>
          </a:stretch>
        </p:blipFill>
        <p:spPr>
          <a:xfrm>
            <a:off x="131589" y="3710367"/>
            <a:ext cx="7078063" cy="1495634"/>
          </a:xfrm>
          <a:prstGeom prst="rect">
            <a:avLst/>
          </a:prstGeom>
        </p:spPr>
      </p:pic>
      <p:pic>
        <p:nvPicPr>
          <p:cNvPr id="10" name="Picture 9"/>
          <p:cNvPicPr>
            <a:picLocks noChangeAspect="1"/>
          </p:cNvPicPr>
          <p:nvPr/>
        </p:nvPicPr>
        <p:blipFill>
          <a:blip r:embed="rId6"/>
          <a:stretch>
            <a:fillRect/>
          </a:stretch>
        </p:blipFill>
        <p:spPr>
          <a:xfrm>
            <a:off x="5228253" y="442835"/>
            <a:ext cx="6963747" cy="1524213"/>
          </a:xfrm>
          <a:prstGeom prst="rect">
            <a:avLst/>
          </a:prstGeom>
        </p:spPr>
      </p:pic>
      <p:pic>
        <p:nvPicPr>
          <p:cNvPr id="11" name="Picture 10"/>
          <p:cNvPicPr>
            <a:picLocks noChangeAspect="1"/>
          </p:cNvPicPr>
          <p:nvPr/>
        </p:nvPicPr>
        <p:blipFill>
          <a:blip r:embed="rId7"/>
          <a:stretch>
            <a:fillRect/>
          </a:stretch>
        </p:blipFill>
        <p:spPr>
          <a:xfrm>
            <a:off x="5228253" y="1957521"/>
            <a:ext cx="6878010" cy="1733792"/>
          </a:xfrm>
          <a:prstGeom prst="rect">
            <a:avLst/>
          </a:prstGeom>
        </p:spPr>
      </p:pic>
      <mc:AlternateContent xmlns:mc="http://schemas.openxmlformats.org/markup-compatibility/2006" xmlns:p14="http://schemas.microsoft.com/office/powerpoint/2010/main">
        <mc:Choice Requires="p14">
          <p:contentPart p14:bwMode="auto" r:id="rId8">
            <p14:nvContentPartPr>
              <p14:cNvPr id="24" name="Ink 23">
                <a:extLst>
                  <a:ext uri="{FF2B5EF4-FFF2-40B4-BE49-F238E27FC236}">
                    <a16:creationId xmlns:a16="http://schemas.microsoft.com/office/drawing/2014/main" id="{69A836BA-4E9D-4274-872A-0DD5080B1BFC}"/>
                  </a:ext>
                </a:extLst>
              </p14:cNvPr>
              <p14:cNvContentPartPr/>
              <p14:nvPr/>
            </p14:nvContentPartPr>
            <p14:xfrm>
              <a:off x="2771930" y="5566050"/>
              <a:ext cx="125280" cy="141840"/>
            </p14:xfrm>
          </p:contentPart>
        </mc:Choice>
        <mc:Fallback xmlns="">
          <p:pic>
            <p:nvPicPr>
              <p:cNvPr id="24" name="Ink 23">
                <a:extLst>
                  <a:ext uri="{FF2B5EF4-FFF2-40B4-BE49-F238E27FC236}">
                    <a16:creationId xmlns:a16="http://schemas.microsoft.com/office/drawing/2014/main" id="{69A836BA-4E9D-4274-872A-0DD5080B1BFC}"/>
                  </a:ext>
                </a:extLst>
              </p:cNvPr>
              <p:cNvPicPr/>
              <p:nvPr/>
            </p:nvPicPr>
            <p:blipFill>
              <a:blip r:embed="rId9"/>
              <a:stretch>
                <a:fillRect/>
              </a:stretch>
            </p:blipFill>
            <p:spPr>
              <a:xfrm>
                <a:off x="2762570" y="5556690"/>
                <a:ext cx="144000" cy="1605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5" name="Ink 24">
                <a:extLst>
                  <a:ext uri="{FF2B5EF4-FFF2-40B4-BE49-F238E27FC236}">
                    <a16:creationId xmlns:a16="http://schemas.microsoft.com/office/drawing/2014/main" id="{3B71E377-7A81-4477-B05B-4F39E7463B21}"/>
                  </a:ext>
                </a:extLst>
              </p14:cNvPr>
              <p14:cNvContentPartPr/>
              <p14:nvPr/>
            </p14:nvContentPartPr>
            <p14:xfrm>
              <a:off x="2069210" y="5314410"/>
              <a:ext cx="579600" cy="641880"/>
            </p14:xfrm>
          </p:contentPart>
        </mc:Choice>
        <mc:Fallback xmlns="">
          <p:pic>
            <p:nvPicPr>
              <p:cNvPr id="25" name="Ink 24">
                <a:extLst>
                  <a:ext uri="{FF2B5EF4-FFF2-40B4-BE49-F238E27FC236}">
                    <a16:creationId xmlns:a16="http://schemas.microsoft.com/office/drawing/2014/main" id="{3B71E377-7A81-4477-B05B-4F39E7463B21}"/>
                  </a:ext>
                </a:extLst>
              </p:cNvPr>
              <p:cNvPicPr/>
              <p:nvPr/>
            </p:nvPicPr>
            <p:blipFill>
              <a:blip r:embed="rId11"/>
              <a:stretch>
                <a:fillRect/>
              </a:stretch>
            </p:blipFill>
            <p:spPr>
              <a:xfrm>
                <a:off x="2059850" y="5305050"/>
                <a:ext cx="598320" cy="6606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6" name="Ink 25">
                <a:extLst>
                  <a:ext uri="{FF2B5EF4-FFF2-40B4-BE49-F238E27FC236}">
                    <a16:creationId xmlns:a16="http://schemas.microsoft.com/office/drawing/2014/main" id="{98D17E73-C709-46C6-9A24-D7604262A1B9}"/>
                  </a:ext>
                </a:extLst>
              </p14:cNvPr>
              <p14:cNvContentPartPr/>
              <p14:nvPr/>
            </p14:nvContentPartPr>
            <p14:xfrm>
              <a:off x="3131570" y="5349330"/>
              <a:ext cx="113040" cy="300240"/>
            </p14:xfrm>
          </p:contentPart>
        </mc:Choice>
        <mc:Fallback xmlns="">
          <p:pic>
            <p:nvPicPr>
              <p:cNvPr id="26" name="Ink 25">
                <a:extLst>
                  <a:ext uri="{FF2B5EF4-FFF2-40B4-BE49-F238E27FC236}">
                    <a16:creationId xmlns:a16="http://schemas.microsoft.com/office/drawing/2014/main" id="{98D17E73-C709-46C6-9A24-D7604262A1B9}"/>
                  </a:ext>
                </a:extLst>
              </p:cNvPr>
              <p:cNvPicPr/>
              <p:nvPr/>
            </p:nvPicPr>
            <p:blipFill>
              <a:blip r:embed="rId13"/>
              <a:stretch>
                <a:fillRect/>
              </a:stretch>
            </p:blipFill>
            <p:spPr>
              <a:xfrm>
                <a:off x="3122210" y="5339970"/>
                <a:ext cx="131760" cy="3189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1" name="Ink 30">
                <a:extLst>
                  <a:ext uri="{FF2B5EF4-FFF2-40B4-BE49-F238E27FC236}">
                    <a16:creationId xmlns:a16="http://schemas.microsoft.com/office/drawing/2014/main" id="{939A5EDA-4ECF-4F59-81B8-AEE2176C1140}"/>
                  </a:ext>
                </a:extLst>
              </p14:cNvPr>
              <p14:cNvContentPartPr/>
              <p14:nvPr/>
            </p14:nvContentPartPr>
            <p14:xfrm>
              <a:off x="3750050" y="5496930"/>
              <a:ext cx="125280" cy="124200"/>
            </p14:xfrm>
          </p:contentPart>
        </mc:Choice>
        <mc:Fallback xmlns="">
          <p:pic>
            <p:nvPicPr>
              <p:cNvPr id="31" name="Ink 30">
                <a:extLst>
                  <a:ext uri="{FF2B5EF4-FFF2-40B4-BE49-F238E27FC236}">
                    <a16:creationId xmlns:a16="http://schemas.microsoft.com/office/drawing/2014/main" id="{939A5EDA-4ECF-4F59-81B8-AEE2176C1140}"/>
                  </a:ext>
                </a:extLst>
              </p:cNvPr>
              <p:cNvPicPr/>
              <p:nvPr/>
            </p:nvPicPr>
            <p:blipFill>
              <a:blip r:embed="rId15"/>
              <a:stretch>
                <a:fillRect/>
              </a:stretch>
            </p:blipFill>
            <p:spPr>
              <a:xfrm>
                <a:off x="3740690" y="5487570"/>
                <a:ext cx="144000" cy="1429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32" name="Ink 31">
                <a:extLst>
                  <a:ext uri="{FF2B5EF4-FFF2-40B4-BE49-F238E27FC236}">
                    <a16:creationId xmlns:a16="http://schemas.microsoft.com/office/drawing/2014/main" id="{051B5D50-EC5F-4BE7-B0CF-9544FD4E7D1F}"/>
                  </a:ext>
                </a:extLst>
              </p14:cNvPr>
              <p14:cNvContentPartPr/>
              <p14:nvPr/>
            </p14:nvContentPartPr>
            <p14:xfrm>
              <a:off x="3971810" y="5511330"/>
              <a:ext cx="72360" cy="117000"/>
            </p14:xfrm>
          </p:contentPart>
        </mc:Choice>
        <mc:Fallback xmlns="">
          <p:pic>
            <p:nvPicPr>
              <p:cNvPr id="32" name="Ink 31">
                <a:extLst>
                  <a:ext uri="{FF2B5EF4-FFF2-40B4-BE49-F238E27FC236}">
                    <a16:creationId xmlns:a16="http://schemas.microsoft.com/office/drawing/2014/main" id="{051B5D50-EC5F-4BE7-B0CF-9544FD4E7D1F}"/>
                  </a:ext>
                </a:extLst>
              </p:cNvPr>
              <p:cNvPicPr/>
              <p:nvPr/>
            </p:nvPicPr>
            <p:blipFill>
              <a:blip r:embed="rId17"/>
              <a:stretch>
                <a:fillRect/>
              </a:stretch>
            </p:blipFill>
            <p:spPr>
              <a:xfrm>
                <a:off x="3962450" y="5501970"/>
                <a:ext cx="91080" cy="1357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5" name="Ink 34">
                <a:extLst>
                  <a:ext uri="{FF2B5EF4-FFF2-40B4-BE49-F238E27FC236}">
                    <a16:creationId xmlns:a16="http://schemas.microsoft.com/office/drawing/2014/main" id="{ED0AA278-69C3-4229-B4ED-83CC3A92C19B}"/>
                  </a:ext>
                </a:extLst>
              </p14:cNvPr>
              <p14:cNvContentPartPr/>
              <p14:nvPr/>
            </p14:nvContentPartPr>
            <p14:xfrm>
              <a:off x="4138850" y="5209650"/>
              <a:ext cx="109800" cy="387000"/>
            </p14:xfrm>
          </p:contentPart>
        </mc:Choice>
        <mc:Fallback xmlns="">
          <p:pic>
            <p:nvPicPr>
              <p:cNvPr id="35" name="Ink 34">
                <a:extLst>
                  <a:ext uri="{FF2B5EF4-FFF2-40B4-BE49-F238E27FC236}">
                    <a16:creationId xmlns:a16="http://schemas.microsoft.com/office/drawing/2014/main" id="{ED0AA278-69C3-4229-B4ED-83CC3A92C19B}"/>
                  </a:ext>
                </a:extLst>
              </p:cNvPr>
              <p:cNvPicPr/>
              <p:nvPr/>
            </p:nvPicPr>
            <p:blipFill>
              <a:blip r:embed="rId19"/>
              <a:stretch>
                <a:fillRect/>
              </a:stretch>
            </p:blipFill>
            <p:spPr>
              <a:xfrm>
                <a:off x="4129490" y="5200290"/>
                <a:ext cx="128520" cy="4057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6" name="Ink 35">
                <a:extLst>
                  <a:ext uri="{FF2B5EF4-FFF2-40B4-BE49-F238E27FC236}">
                    <a16:creationId xmlns:a16="http://schemas.microsoft.com/office/drawing/2014/main" id="{51279E38-4608-41DF-B815-042D535144DB}"/>
                  </a:ext>
                </a:extLst>
              </p14:cNvPr>
              <p14:cNvContentPartPr/>
              <p14:nvPr/>
            </p14:nvContentPartPr>
            <p14:xfrm>
              <a:off x="3412010" y="5247810"/>
              <a:ext cx="245520" cy="567360"/>
            </p14:xfrm>
          </p:contentPart>
        </mc:Choice>
        <mc:Fallback xmlns="">
          <p:pic>
            <p:nvPicPr>
              <p:cNvPr id="36" name="Ink 35">
                <a:extLst>
                  <a:ext uri="{FF2B5EF4-FFF2-40B4-BE49-F238E27FC236}">
                    <a16:creationId xmlns:a16="http://schemas.microsoft.com/office/drawing/2014/main" id="{51279E38-4608-41DF-B815-042D535144DB}"/>
                  </a:ext>
                </a:extLst>
              </p:cNvPr>
              <p:cNvPicPr/>
              <p:nvPr/>
            </p:nvPicPr>
            <p:blipFill>
              <a:blip r:embed="rId21"/>
              <a:stretch>
                <a:fillRect/>
              </a:stretch>
            </p:blipFill>
            <p:spPr>
              <a:xfrm>
                <a:off x="3402650" y="5238450"/>
                <a:ext cx="264240" cy="5860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9" name="Ink 38">
                <a:extLst>
                  <a:ext uri="{FF2B5EF4-FFF2-40B4-BE49-F238E27FC236}">
                    <a16:creationId xmlns:a16="http://schemas.microsoft.com/office/drawing/2014/main" id="{8F3707CC-B70A-4A8B-B73A-39EEA6D41164}"/>
                  </a:ext>
                </a:extLst>
              </p14:cNvPr>
              <p14:cNvContentPartPr/>
              <p14:nvPr/>
            </p14:nvContentPartPr>
            <p14:xfrm>
              <a:off x="5095370" y="5357250"/>
              <a:ext cx="119520" cy="209160"/>
            </p14:xfrm>
          </p:contentPart>
        </mc:Choice>
        <mc:Fallback xmlns="">
          <p:pic>
            <p:nvPicPr>
              <p:cNvPr id="39" name="Ink 38">
                <a:extLst>
                  <a:ext uri="{FF2B5EF4-FFF2-40B4-BE49-F238E27FC236}">
                    <a16:creationId xmlns:a16="http://schemas.microsoft.com/office/drawing/2014/main" id="{8F3707CC-B70A-4A8B-B73A-39EEA6D41164}"/>
                  </a:ext>
                </a:extLst>
              </p:cNvPr>
              <p:cNvPicPr/>
              <p:nvPr/>
            </p:nvPicPr>
            <p:blipFill>
              <a:blip r:embed="rId23"/>
              <a:stretch>
                <a:fillRect/>
              </a:stretch>
            </p:blipFill>
            <p:spPr>
              <a:xfrm>
                <a:off x="5086010" y="5347890"/>
                <a:ext cx="138240" cy="2278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40" name="Ink 39">
                <a:extLst>
                  <a:ext uri="{FF2B5EF4-FFF2-40B4-BE49-F238E27FC236}">
                    <a16:creationId xmlns:a16="http://schemas.microsoft.com/office/drawing/2014/main" id="{A577B606-2CA4-4519-A5AC-829CE3E12443}"/>
                  </a:ext>
                </a:extLst>
              </p14:cNvPr>
              <p14:cNvContentPartPr/>
              <p14:nvPr/>
            </p14:nvContentPartPr>
            <p14:xfrm>
              <a:off x="5295890" y="5438970"/>
              <a:ext cx="51840" cy="88560"/>
            </p14:xfrm>
          </p:contentPart>
        </mc:Choice>
        <mc:Fallback xmlns="">
          <p:pic>
            <p:nvPicPr>
              <p:cNvPr id="40" name="Ink 39">
                <a:extLst>
                  <a:ext uri="{FF2B5EF4-FFF2-40B4-BE49-F238E27FC236}">
                    <a16:creationId xmlns:a16="http://schemas.microsoft.com/office/drawing/2014/main" id="{A577B606-2CA4-4519-A5AC-829CE3E12443}"/>
                  </a:ext>
                </a:extLst>
              </p:cNvPr>
              <p:cNvPicPr/>
              <p:nvPr/>
            </p:nvPicPr>
            <p:blipFill>
              <a:blip r:embed="rId25"/>
              <a:stretch>
                <a:fillRect/>
              </a:stretch>
            </p:blipFill>
            <p:spPr>
              <a:xfrm>
                <a:off x="5286530" y="5429610"/>
                <a:ext cx="70560" cy="1072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44" name="Ink 43">
                <a:extLst>
                  <a:ext uri="{FF2B5EF4-FFF2-40B4-BE49-F238E27FC236}">
                    <a16:creationId xmlns:a16="http://schemas.microsoft.com/office/drawing/2014/main" id="{4089D9ED-AA96-49CB-B46D-DBDD6BEEC1A6}"/>
                  </a:ext>
                </a:extLst>
              </p14:cNvPr>
              <p14:cNvContentPartPr/>
              <p14:nvPr/>
            </p14:nvContentPartPr>
            <p14:xfrm>
              <a:off x="4797650" y="5357610"/>
              <a:ext cx="200880" cy="570600"/>
            </p14:xfrm>
          </p:contentPart>
        </mc:Choice>
        <mc:Fallback xmlns="">
          <p:pic>
            <p:nvPicPr>
              <p:cNvPr id="44" name="Ink 43">
                <a:extLst>
                  <a:ext uri="{FF2B5EF4-FFF2-40B4-BE49-F238E27FC236}">
                    <a16:creationId xmlns:a16="http://schemas.microsoft.com/office/drawing/2014/main" id="{4089D9ED-AA96-49CB-B46D-DBDD6BEEC1A6}"/>
                  </a:ext>
                </a:extLst>
              </p:cNvPr>
              <p:cNvPicPr/>
              <p:nvPr/>
            </p:nvPicPr>
            <p:blipFill>
              <a:blip r:embed="rId27"/>
              <a:stretch>
                <a:fillRect/>
              </a:stretch>
            </p:blipFill>
            <p:spPr>
              <a:xfrm>
                <a:off x="4788290" y="5348250"/>
                <a:ext cx="219600" cy="5893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46" name="Ink 45">
                <a:extLst>
                  <a:ext uri="{FF2B5EF4-FFF2-40B4-BE49-F238E27FC236}">
                    <a16:creationId xmlns:a16="http://schemas.microsoft.com/office/drawing/2014/main" id="{51A92BBD-4CAB-484E-893A-E038DE286205}"/>
                  </a:ext>
                </a:extLst>
              </p14:cNvPr>
              <p14:cNvContentPartPr/>
              <p14:nvPr/>
            </p14:nvContentPartPr>
            <p14:xfrm>
              <a:off x="5744090" y="5405850"/>
              <a:ext cx="83880" cy="153720"/>
            </p14:xfrm>
          </p:contentPart>
        </mc:Choice>
        <mc:Fallback xmlns="">
          <p:pic>
            <p:nvPicPr>
              <p:cNvPr id="46" name="Ink 45">
                <a:extLst>
                  <a:ext uri="{FF2B5EF4-FFF2-40B4-BE49-F238E27FC236}">
                    <a16:creationId xmlns:a16="http://schemas.microsoft.com/office/drawing/2014/main" id="{51A92BBD-4CAB-484E-893A-E038DE286205}"/>
                  </a:ext>
                </a:extLst>
              </p:cNvPr>
              <p:cNvPicPr/>
              <p:nvPr/>
            </p:nvPicPr>
            <p:blipFill>
              <a:blip r:embed="rId29"/>
              <a:stretch>
                <a:fillRect/>
              </a:stretch>
            </p:blipFill>
            <p:spPr>
              <a:xfrm>
                <a:off x="5734730" y="5396490"/>
                <a:ext cx="102600" cy="17244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47" name="Ink 46">
                <a:extLst>
                  <a:ext uri="{FF2B5EF4-FFF2-40B4-BE49-F238E27FC236}">
                    <a16:creationId xmlns:a16="http://schemas.microsoft.com/office/drawing/2014/main" id="{AF393C99-E477-4AA1-87DC-664291D3C361}"/>
                  </a:ext>
                </a:extLst>
              </p14:cNvPr>
              <p14:cNvContentPartPr/>
              <p14:nvPr/>
            </p14:nvContentPartPr>
            <p14:xfrm>
              <a:off x="5908970" y="5458050"/>
              <a:ext cx="113400" cy="122400"/>
            </p14:xfrm>
          </p:contentPart>
        </mc:Choice>
        <mc:Fallback xmlns="">
          <p:pic>
            <p:nvPicPr>
              <p:cNvPr id="47" name="Ink 46">
                <a:extLst>
                  <a:ext uri="{FF2B5EF4-FFF2-40B4-BE49-F238E27FC236}">
                    <a16:creationId xmlns:a16="http://schemas.microsoft.com/office/drawing/2014/main" id="{AF393C99-E477-4AA1-87DC-664291D3C361}"/>
                  </a:ext>
                </a:extLst>
              </p:cNvPr>
              <p:cNvPicPr/>
              <p:nvPr/>
            </p:nvPicPr>
            <p:blipFill>
              <a:blip r:embed="rId31"/>
              <a:stretch>
                <a:fillRect/>
              </a:stretch>
            </p:blipFill>
            <p:spPr>
              <a:xfrm>
                <a:off x="5899610" y="5448690"/>
                <a:ext cx="132120" cy="1411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51" name="Ink 50">
                <a:extLst>
                  <a:ext uri="{FF2B5EF4-FFF2-40B4-BE49-F238E27FC236}">
                    <a16:creationId xmlns:a16="http://schemas.microsoft.com/office/drawing/2014/main" id="{28A80768-02C8-48AA-99F3-CB4158DD7E07}"/>
                  </a:ext>
                </a:extLst>
              </p14:cNvPr>
              <p14:cNvContentPartPr/>
              <p14:nvPr/>
            </p14:nvContentPartPr>
            <p14:xfrm>
              <a:off x="6109490" y="5255010"/>
              <a:ext cx="153000" cy="381960"/>
            </p14:xfrm>
          </p:contentPart>
        </mc:Choice>
        <mc:Fallback xmlns="">
          <p:pic>
            <p:nvPicPr>
              <p:cNvPr id="51" name="Ink 50">
                <a:extLst>
                  <a:ext uri="{FF2B5EF4-FFF2-40B4-BE49-F238E27FC236}">
                    <a16:creationId xmlns:a16="http://schemas.microsoft.com/office/drawing/2014/main" id="{28A80768-02C8-48AA-99F3-CB4158DD7E07}"/>
                  </a:ext>
                </a:extLst>
              </p:cNvPr>
              <p:cNvPicPr/>
              <p:nvPr/>
            </p:nvPicPr>
            <p:blipFill>
              <a:blip r:embed="rId33"/>
              <a:stretch>
                <a:fillRect/>
              </a:stretch>
            </p:blipFill>
            <p:spPr>
              <a:xfrm>
                <a:off x="6100130" y="5245650"/>
                <a:ext cx="171720" cy="40068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52" name="Ink 51">
                <a:extLst>
                  <a:ext uri="{FF2B5EF4-FFF2-40B4-BE49-F238E27FC236}">
                    <a16:creationId xmlns:a16="http://schemas.microsoft.com/office/drawing/2014/main" id="{1FB67878-65F2-4C11-9E4B-4967249849BE}"/>
                  </a:ext>
                </a:extLst>
              </p14:cNvPr>
              <p14:cNvContentPartPr/>
              <p14:nvPr/>
            </p14:nvContentPartPr>
            <p14:xfrm>
              <a:off x="5438810" y="5349690"/>
              <a:ext cx="186840" cy="430200"/>
            </p14:xfrm>
          </p:contentPart>
        </mc:Choice>
        <mc:Fallback xmlns="">
          <p:pic>
            <p:nvPicPr>
              <p:cNvPr id="52" name="Ink 51">
                <a:extLst>
                  <a:ext uri="{FF2B5EF4-FFF2-40B4-BE49-F238E27FC236}">
                    <a16:creationId xmlns:a16="http://schemas.microsoft.com/office/drawing/2014/main" id="{1FB67878-65F2-4C11-9E4B-4967249849BE}"/>
                  </a:ext>
                </a:extLst>
              </p:cNvPr>
              <p:cNvPicPr/>
              <p:nvPr/>
            </p:nvPicPr>
            <p:blipFill>
              <a:blip r:embed="rId35"/>
              <a:stretch>
                <a:fillRect/>
              </a:stretch>
            </p:blipFill>
            <p:spPr>
              <a:xfrm>
                <a:off x="5429450" y="5340330"/>
                <a:ext cx="205560" cy="4489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56" name="Ink 55">
                <a:extLst>
                  <a:ext uri="{FF2B5EF4-FFF2-40B4-BE49-F238E27FC236}">
                    <a16:creationId xmlns:a16="http://schemas.microsoft.com/office/drawing/2014/main" id="{665F9910-E4A8-4214-8B35-4A80F567F1BC}"/>
                  </a:ext>
                </a:extLst>
              </p14:cNvPr>
              <p14:cNvContentPartPr/>
              <p14:nvPr/>
            </p14:nvContentPartPr>
            <p14:xfrm>
              <a:off x="6335570" y="5373810"/>
              <a:ext cx="399240" cy="344520"/>
            </p14:xfrm>
          </p:contentPart>
        </mc:Choice>
        <mc:Fallback xmlns="">
          <p:pic>
            <p:nvPicPr>
              <p:cNvPr id="56" name="Ink 55">
                <a:extLst>
                  <a:ext uri="{FF2B5EF4-FFF2-40B4-BE49-F238E27FC236}">
                    <a16:creationId xmlns:a16="http://schemas.microsoft.com/office/drawing/2014/main" id="{665F9910-E4A8-4214-8B35-4A80F567F1BC}"/>
                  </a:ext>
                </a:extLst>
              </p:cNvPr>
              <p:cNvPicPr/>
              <p:nvPr/>
            </p:nvPicPr>
            <p:blipFill>
              <a:blip r:embed="rId37"/>
              <a:stretch>
                <a:fillRect/>
              </a:stretch>
            </p:blipFill>
            <p:spPr>
              <a:xfrm>
                <a:off x="6326210" y="5364450"/>
                <a:ext cx="417960" cy="36324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57" name="Ink 56">
                <a:extLst>
                  <a:ext uri="{FF2B5EF4-FFF2-40B4-BE49-F238E27FC236}">
                    <a16:creationId xmlns:a16="http://schemas.microsoft.com/office/drawing/2014/main" id="{8845245B-78C3-4841-8F01-36594B4D053B}"/>
                  </a:ext>
                </a:extLst>
              </p14:cNvPr>
              <p14:cNvContentPartPr/>
              <p14:nvPr/>
            </p14:nvContentPartPr>
            <p14:xfrm>
              <a:off x="7427090" y="5445090"/>
              <a:ext cx="101520" cy="144360"/>
            </p14:xfrm>
          </p:contentPart>
        </mc:Choice>
        <mc:Fallback xmlns="">
          <p:pic>
            <p:nvPicPr>
              <p:cNvPr id="57" name="Ink 56">
                <a:extLst>
                  <a:ext uri="{FF2B5EF4-FFF2-40B4-BE49-F238E27FC236}">
                    <a16:creationId xmlns:a16="http://schemas.microsoft.com/office/drawing/2014/main" id="{8845245B-78C3-4841-8F01-36594B4D053B}"/>
                  </a:ext>
                </a:extLst>
              </p:cNvPr>
              <p:cNvPicPr/>
              <p:nvPr/>
            </p:nvPicPr>
            <p:blipFill>
              <a:blip r:embed="rId39"/>
              <a:stretch>
                <a:fillRect/>
              </a:stretch>
            </p:blipFill>
            <p:spPr>
              <a:xfrm>
                <a:off x="7417730" y="5435730"/>
                <a:ext cx="120240" cy="1630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58" name="Ink 57">
                <a:extLst>
                  <a:ext uri="{FF2B5EF4-FFF2-40B4-BE49-F238E27FC236}">
                    <a16:creationId xmlns:a16="http://schemas.microsoft.com/office/drawing/2014/main" id="{D1656803-40B7-46DE-B289-B02A9A32E5C0}"/>
                  </a:ext>
                </a:extLst>
              </p14:cNvPr>
              <p14:cNvContentPartPr/>
              <p14:nvPr/>
            </p14:nvContentPartPr>
            <p14:xfrm>
              <a:off x="7643450" y="5449770"/>
              <a:ext cx="87480" cy="123840"/>
            </p14:xfrm>
          </p:contentPart>
        </mc:Choice>
        <mc:Fallback xmlns="">
          <p:pic>
            <p:nvPicPr>
              <p:cNvPr id="58" name="Ink 57">
                <a:extLst>
                  <a:ext uri="{FF2B5EF4-FFF2-40B4-BE49-F238E27FC236}">
                    <a16:creationId xmlns:a16="http://schemas.microsoft.com/office/drawing/2014/main" id="{D1656803-40B7-46DE-B289-B02A9A32E5C0}"/>
                  </a:ext>
                </a:extLst>
              </p:cNvPr>
              <p:cNvPicPr/>
              <p:nvPr/>
            </p:nvPicPr>
            <p:blipFill>
              <a:blip r:embed="rId41"/>
              <a:stretch>
                <a:fillRect/>
              </a:stretch>
            </p:blipFill>
            <p:spPr>
              <a:xfrm>
                <a:off x="7634090" y="5440410"/>
                <a:ext cx="10620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66" name="Ink 65">
                <a:extLst>
                  <a:ext uri="{FF2B5EF4-FFF2-40B4-BE49-F238E27FC236}">
                    <a16:creationId xmlns:a16="http://schemas.microsoft.com/office/drawing/2014/main" id="{3C1201EB-667C-4A2F-9645-45AA23C4B43B}"/>
                  </a:ext>
                </a:extLst>
              </p14:cNvPr>
              <p14:cNvContentPartPr/>
              <p14:nvPr/>
            </p14:nvContentPartPr>
            <p14:xfrm>
              <a:off x="9020450" y="5438970"/>
              <a:ext cx="95760" cy="131400"/>
            </p14:xfrm>
          </p:contentPart>
        </mc:Choice>
        <mc:Fallback xmlns="">
          <p:pic>
            <p:nvPicPr>
              <p:cNvPr id="66" name="Ink 65">
                <a:extLst>
                  <a:ext uri="{FF2B5EF4-FFF2-40B4-BE49-F238E27FC236}">
                    <a16:creationId xmlns:a16="http://schemas.microsoft.com/office/drawing/2014/main" id="{3C1201EB-667C-4A2F-9645-45AA23C4B43B}"/>
                  </a:ext>
                </a:extLst>
              </p:cNvPr>
              <p:cNvPicPr/>
              <p:nvPr/>
            </p:nvPicPr>
            <p:blipFill>
              <a:blip r:embed="rId43"/>
              <a:stretch>
                <a:fillRect/>
              </a:stretch>
            </p:blipFill>
            <p:spPr>
              <a:xfrm>
                <a:off x="9011090" y="5429610"/>
                <a:ext cx="114480" cy="15012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78" name="Ink 77">
                <a:extLst>
                  <a:ext uri="{FF2B5EF4-FFF2-40B4-BE49-F238E27FC236}">
                    <a16:creationId xmlns:a16="http://schemas.microsoft.com/office/drawing/2014/main" id="{1C1DFA67-EA4F-4EBD-A1B4-857B1BFEB83C}"/>
                  </a:ext>
                </a:extLst>
              </p14:cNvPr>
              <p14:cNvContentPartPr/>
              <p14:nvPr/>
            </p14:nvContentPartPr>
            <p14:xfrm>
              <a:off x="2110970" y="6292890"/>
              <a:ext cx="4320" cy="55080"/>
            </p14:xfrm>
          </p:contentPart>
        </mc:Choice>
        <mc:Fallback xmlns="">
          <p:pic>
            <p:nvPicPr>
              <p:cNvPr id="78" name="Ink 77">
                <a:extLst>
                  <a:ext uri="{FF2B5EF4-FFF2-40B4-BE49-F238E27FC236}">
                    <a16:creationId xmlns:a16="http://schemas.microsoft.com/office/drawing/2014/main" id="{1C1DFA67-EA4F-4EBD-A1B4-857B1BFEB83C}"/>
                  </a:ext>
                </a:extLst>
              </p:cNvPr>
              <p:cNvPicPr/>
              <p:nvPr/>
            </p:nvPicPr>
            <p:blipFill>
              <a:blip r:embed="rId45"/>
              <a:stretch>
                <a:fillRect/>
              </a:stretch>
            </p:blipFill>
            <p:spPr>
              <a:xfrm>
                <a:off x="2101610" y="6283530"/>
                <a:ext cx="23040" cy="738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79" name="Ink 78">
                <a:extLst>
                  <a:ext uri="{FF2B5EF4-FFF2-40B4-BE49-F238E27FC236}">
                    <a16:creationId xmlns:a16="http://schemas.microsoft.com/office/drawing/2014/main" id="{7E81596B-06BA-454B-833B-A3CF87739FEF}"/>
                  </a:ext>
                </a:extLst>
              </p14:cNvPr>
              <p14:cNvContentPartPr/>
              <p14:nvPr/>
            </p14:nvContentPartPr>
            <p14:xfrm>
              <a:off x="2138690" y="6229530"/>
              <a:ext cx="360" cy="10800"/>
            </p14:xfrm>
          </p:contentPart>
        </mc:Choice>
        <mc:Fallback xmlns="">
          <p:pic>
            <p:nvPicPr>
              <p:cNvPr id="79" name="Ink 78">
                <a:extLst>
                  <a:ext uri="{FF2B5EF4-FFF2-40B4-BE49-F238E27FC236}">
                    <a16:creationId xmlns:a16="http://schemas.microsoft.com/office/drawing/2014/main" id="{7E81596B-06BA-454B-833B-A3CF87739FEF}"/>
                  </a:ext>
                </a:extLst>
              </p:cNvPr>
              <p:cNvPicPr/>
              <p:nvPr/>
            </p:nvPicPr>
            <p:blipFill>
              <a:blip r:embed="rId47"/>
              <a:stretch>
                <a:fillRect/>
              </a:stretch>
            </p:blipFill>
            <p:spPr>
              <a:xfrm>
                <a:off x="2129330" y="6220170"/>
                <a:ext cx="1908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82" name="Ink 81">
                <a:extLst>
                  <a:ext uri="{FF2B5EF4-FFF2-40B4-BE49-F238E27FC236}">
                    <a16:creationId xmlns:a16="http://schemas.microsoft.com/office/drawing/2014/main" id="{A041DB51-6E48-46E5-A386-051E0CF2ABD2}"/>
                  </a:ext>
                </a:extLst>
              </p14:cNvPr>
              <p14:cNvContentPartPr/>
              <p14:nvPr/>
            </p14:nvContentPartPr>
            <p14:xfrm>
              <a:off x="2264690" y="6310170"/>
              <a:ext cx="291240" cy="85320"/>
            </p14:xfrm>
          </p:contentPart>
        </mc:Choice>
        <mc:Fallback xmlns="">
          <p:pic>
            <p:nvPicPr>
              <p:cNvPr id="82" name="Ink 81">
                <a:extLst>
                  <a:ext uri="{FF2B5EF4-FFF2-40B4-BE49-F238E27FC236}">
                    <a16:creationId xmlns:a16="http://schemas.microsoft.com/office/drawing/2014/main" id="{A041DB51-6E48-46E5-A386-051E0CF2ABD2}"/>
                  </a:ext>
                </a:extLst>
              </p:cNvPr>
              <p:cNvPicPr/>
              <p:nvPr/>
            </p:nvPicPr>
            <p:blipFill>
              <a:blip r:embed="rId49"/>
              <a:stretch>
                <a:fillRect/>
              </a:stretch>
            </p:blipFill>
            <p:spPr>
              <a:xfrm>
                <a:off x="2255330" y="6300810"/>
                <a:ext cx="309960" cy="10404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83" name="Ink 82">
                <a:extLst>
                  <a:ext uri="{FF2B5EF4-FFF2-40B4-BE49-F238E27FC236}">
                    <a16:creationId xmlns:a16="http://schemas.microsoft.com/office/drawing/2014/main" id="{7C08E76C-09BD-47B9-899A-5D9B5CB9A15A}"/>
                  </a:ext>
                </a:extLst>
              </p14:cNvPr>
              <p14:cNvContentPartPr/>
              <p14:nvPr/>
            </p14:nvContentPartPr>
            <p14:xfrm>
              <a:off x="1727210" y="6051330"/>
              <a:ext cx="237240" cy="381240"/>
            </p14:xfrm>
          </p:contentPart>
        </mc:Choice>
        <mc:Fallback xmlns="">
          <p:pic>
            <p:nvPicPr>
              <p:cNvPr id="83" name="Ink 82">
                <a:extLst>
                  <a:ext uri="{FF2B5EF4-FFF2-40B4-BE49-F238E27FC236}">
                    <a16:creationId xmlns:a16="http://schemas.microsoft.com/office/drawing/2014/main" id="{7C08E76C-09BD-47B9-899A-5D9B5CB9A15A}"/>
                  </a:ext>
                </a:extLst>
              </p:cNvPr>
              <p:cNvPicPr/>
              <p:nvPr/>
            </p:nvPicPr>
            <p:blipFill>
              <a:blip r:embed="rId51"/>
              <a:stretch>
                <a:fillRect/>
              </a:stretch>
            </p:blipFill>
            <p:spPr>
              <a:xfrm>
                <a:off x="1717850" y="6041970"/>
                <a:ext cx="255960" cy="39996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84" name="Ink 83">
                <a:extLst>
                  <a:ext uri="{FF2B5EF4-FFF2-40B4-BE49-F238E27FC236}">
                    <a16:creationId xmlns:a16="http://schemas.microsoft.com/office/drawing/2014/main" id="{4EF37F1D-E586-45C2-974B-B2D4DCEB3B08}"/>
                  </a:ext>
                </a:extLst>
              </p14:cNvPr>
              <p14:cNvContentPartPr/>
              <p14:nvPr/>
            </p14:nvContentPartPr>
            <p14:xfrm>
              <a:off x="223850" y="5322690"/>
              <a:ext cx="1359720" cy="1108080"/>
            </p14:xfrm>
          </p:contentPart>
        </mc:Choice>
        <mc:Fallback xmlns="">
          <p:pic>
            <p:nvPicPr>
              <p:cNvPr id="84" name="Ink 83">
                <a:extLst>
                  <a:ext uri="{FF2B5EF4-FFF2-40B4-BE49-F238E27FC236}">
                    <a16:creationId xmlns:a16="http://schemas.microsoft.com/office/drawing/2014/main" id="{4EF37F1D-E586-45C2-974B-B2D4DCEB3B08}"/>
                  </a:ext>
                </a:extLst>
              </p:cNvPr>
              <p:cNvPicPr/>
              <p:nvPr/>
            </p:nvPicPr>
            <p:blipFill>
              <a:blip r:embed="rId53"/>
              <a:stretch>
                <a:fillRect/>
              </a:stretch>
            </p:blipFill>
            <p:spPr>
              <a:xfrm>
                <a:off x="214490" y="5313330"/>
                <a:ext cx="1378440" cy="112680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91" name="Ink 90">
                <a:extLst>
                  <a:ext uri="{FF2B5EF4-FFF2-40B4-BE49-F238E27FC236}">
                    <a16:creationId xmlns:a16="http://schemas.microsoft.com/office/drawing/2014/main" id="{33612246-A682-433A-8C5E-644342A0E675}"/>
                  </a:ext>
                </a:extLst>
              </p14:cNvPr>
              <p14:cNvContentPartPr/>
              <p14:nvPr/>
            </p14:nvContentPartPr>
            <p14:xfrm>
              <a:off x="3140930" y="6167610"/>
              <a:ext cx="194760" cy="223200"/>
            </p14:xfrm>
          </p:contentPart>
        </mc:Choice>
        <mc:Fallback xmlns="">
          <p:pic>
            <p:nvPicPr>
              <p:cNvPr id="91" name="Ink 90">
                <a:extLst>
                  <a:ext uri="{FF2B5EF4-FFF2-40B4-BE49-F238E27FC236}">
                    <a16:creationId xmlns:a16="http://schemas.microsoft.com/office/drawing/2014/main" id="{33612246-A682-433A-8C5E-644342A0E675}"/>
                  </a:ext>
                </a:extLst>
              </p:cNvPr>
              <p:cNvPicPr/>
              <p:nvPr/>
            </p:nvPicPr>
            <p:blipFill>
              <a:blip r:embed="rId55"/>
              <a:stretch>
                <a:fillRect/>
              </a:stretch>
            </p:blipFill>
            <p:spPr>
              <a:xfrm>
                <a:off x="3131570" y="6158250"/>
                <a:ext cx="213480" cy="24192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94" name="Ink 93">
                <a:extLst>
                  <a:ext uri="{FF2B5EF4-FFF2-40B4-BE49-F238E27FC236}">
                    <a16:creationId xmlns:a16="http://schemas.microsoft.com/office/drawing/2014/main" id="{651FEBEA-5865-4BE7-B88F-8F1FA217FBC3}"/>
                  </a:ext>
                </a:extLst>
              </p14:cNvPr>
              <p14:cNvContentPartPr/>
              <p14:nvPr/>
            </p14:nvContentPartPr>
            <p14:xfrm>
              <a:off x="3601370" y="6239970"/>
              <a:ext cx="222480" cy="162720"/>
            </p14:xfrm>
          </p:contentPart>
        </mc:Choice>
        <mc:Fallback xmlns="">
          <p:pic>
            <p:nvPicPr>
              <p:cNvPr id="94" name="Ink 93">
                <a:extLst>
                  <a:ext uri="{FF2B5EF4-FFF2-40B4-BE49-F238E27FC236}">
                    <a16:creationId xmlns:a16="http://schemas.microsoft.com/office/drawing/2014/main" id="{651FEBEA-5865-4BE7-B88F-8F1FA217FBC3}"/>
                  </a:ext>
                </a:extLst>
              </p:cNvPr>
              <p:cNvPicPr/>
              <p:nvPr/>
            </p:nvPicPr>
            <p:blipFill>
              <a:blip r:embed="rId57"/>
              <a:stretch>
                <a:fillRect/>
              </a:stretch>
            </p:blipFill>
            <p:spPr>
              <a:xfrm>
                <a:off x="3592010" y="6230610"/>
                <a:ext cx="241200" cy="18144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99" name="Ink 98">
                <a:extLst>
                  <a:ext uri="{FF2B5EF4-FFF2-40B4-BE49-F238E27FC236}">
                    <a16:creationId xmlns:a16="http://schemas.microsoft.com/office/drawing/2014/main" id="{E1FD990E-13AB-42FE-B7F9-C4136F89B978}"/>
                  </a:ext>
                </a:extLst>
              </p14:cNvPr>
              <p14:cNvContentPartPr/>
              <p14:nvPr/>
            </p14:nvContentPartPr>
            <p14:xfrm>
              <a:off x="5105450" y="6251490"/>
              <a:ext cx="168840" cy="176400"/>
            </p14:xfrm>
          </p:contentPart>
        </mc:Choice>
        <mc:Fallback xmlns="">
          <p:pic>
            <p:nvPicPr>
              <p:cNvPr id="99" name="Ink 98">
                <a:extLst>
                  <a:ext uri="{FF2B5EF4-FFF2-40B4-BE49-F238E27FC236}">
                    <a16:creationId xmlns:a16="http://schemas.microsoft.com/office/drawing/2014/main" id="{E1FD990E-13AB-42FE-B7F9-C4136F89B978}"/>
                  </a:ext>
                </a:extLst>
              </p:cNvPr>
              <p:cNvPicPr/>
              <p:nvPr/>
            </p:nvPicPr>
            <p:blipFill>
              <a:blip r:embed="rId59"/>
              <a:stretch>
                <a:fillRect/>
              </a:stretch>
            </p:blipFill>
            <p:spPr>
              <a:xfrm>
                <a:off x="5096090" y="6242130"/>
                <a:ext cx="187560" cy="19512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100" name="Ink 99">
                <a:extLst>
                  <a:ext uri="{FF2B5EF4-FFF2-40B4-BE49-F238E27FC236}">
                    <a16:creationId xmlns:a16="http://schemas.microsoft.com/office/drawing/2014/main" id="{22ECBDB3-55BB-47AA-B73A-8BF6CFB62863}"/>
                  </a:ext>
                </a:extLst>
              </p14:cNvPr>
              <p14:cNvContentPartPr/>
              <p14:nvPr/>
            </p14:nvContentPartPr>
            <p14:xfrm>
              <a:off x="5474450" y="6278850"/>
              <a:ext cx="87840" cy="42480"/>
            </p14:xfrm>
          </p:contentPart>
        </mc:Choice>
        <mc:Fallback xmlns="">
          <p:pic>
            <p:nvPicPr>
              <p:cNvPr id="100" name="Ink 99">
                <a:extLst>
                  <a:ext uri="{FF2B5EF4-FFF2-40B4-BE49-F238E27FC236}">
                    <a16:creationId xmlns:a16="http://schemas.microsoft.com/office/drawing/2014/main" id="{22ECBDB3-55BB-47AA-B73A-8BF6CFB62863}"/>
                  </a:ext>
                </a:extLst>
              </p:cNvPr>
              <p:cNvPicPr/>
              <p:nvPr/>
            </p:nvPicPr>
            <p:blipFill>
              <a:blip r:embed="rId61"/>
              <a:stretch>
                <a:fillRect/>
              </a:stretch>
            </p:blipFill>
            <p:spPr>
              <a:xfrm>
                <a:off x="5465090" y="6269490"/>
                <a:ext cx="106560" cy="6120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101" name="Ink 100">
                <a:extLst>
                  <a:ext uri="{FF2B5EF4-FFF2-40B4-BE49-F238E27FC236}">
                    <a16:creationId xmlns:a16="http://schemas.microsoft.com/office/drawing/2014/main" id="{D660C513-C407-4DA0-9785-74CC70BC238C}"/>
                  </a:ext>
                </a:extLst>
              </p14:cNvPr>
              <p14:cNvContentPartPr/>
              <p14:nvPr/>
            </p14:nvContentPartPr>
            <p14:xfrm>
              <a:off x="4462490" y="6106410"/>
              <a:ext cx="552240" cy="516600"/>
            </p14:xfrm>
          </p:contentPart>
        </mc:Choice>
        <mc:Fallback xmlns="">
          <p:pic>
            <p:nvPicPr>
              <p:cNvPr id="101" name="Ink 100">
                <a:extLst>
                  <a:ext uri="{FF2B5EF4-FFF2-40B4-BE49-F238E27FC236}">
                    <a16:creationId xmlns:a16="http://schemas.microsoft.com/office/drawing/2014/main" id="{D660C513-C407-4DA0-9785-74CC70BC238C}"/>
                  </a:ext>
                </a:extLst>
              </p:cNvPr>
              <p:cNvPicPr/>
              <p:nvPr/>
            </p:nvPicPr>
            <p:blipFill>
              <a:blip r:embed="rId63"/>
              <a:stretch>
                <a:fillRect/>
              </a:stretch>
            </p:blipFill>
            <p:spPr>
              <a:xfrm>
                <a:off x="4453130" y="6097050"/>
                <a:ext cx="570960" cy="53532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102" name="Ink 101">
                <a:extLst>
                  <a:ext uri="{FF2B5EF4-FFF2-40B4-BE49-F238E27FC236}">
                    <a16:creationId xmlns:a16="http://schemas.microsoft.com/office/drawing/2014/main" id="{677F52B5-14FF-4AC8-A410-4B16230DD359}"/>
                  </a:ext>
                </a:extLst>
              </p14:cNvPr>
              <p14:cNvContentPartPr/>
              <p14:nvPr/>
            </p14:nvContentPartPr>
            <p14:xfrm>
              <a:off x="3426770" y="6120090"/>
              <a:ext cx="49680" cy="247320"/>
            </p14:xfrm>
          </p:contentPart>
        </mc:Choice>
        <mc:Fallback xmlns="">
          <p:pic>
            <p:nvPicPr>
              <p:cNvPr id="102" name="Ink 101">
                <a:extLst>
                  <a:ext uri="{FF2B5EF4-FFF2-40B4-BE49-F238E27FC236}">
                    <a16:creationId xmlns:a16="http://schemas.microsoft.com/office/drawing/2014/main" id="{677F52B5-14FF-4AC8-A410-4B16230DD359}"/>
                  </a:ext>
                </a:extLst>
              </p:cNvPr>
              <p:cNvPicPr/>
              <p:nvPr/>
            </p:nvPicPr>
            <p:blipFill>
              <a:blip r:embed="rId65"/>
              <a:stretch>
                <a:fillRect/>
              </a:stretch>
            </p:blipFill>
            <p:spPr>
              <a:xfrm>
                <a:off x="3417410" y="6110730"/>
                <a:ext cx="68400" cy="26604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106" name="Ink 105">
                <a:extLst>
                  <a:ext uri="{FF2B5EF4-FFF2-40B4-BE49-F238E27FC236}">
                    <a16:creationId xmlns:a16="http://schemas.microsoft.com/office/drawing/2014/main" id="{36CF5B2C-6836-4C77-9CFC-203F7A383909}"/>
                  </a:ext>
                </a:extLst>
              </p14:cNvPr>
              <p14:cNvContentPartPr/>
              <p14:nvPr/>
            </p14:nvContentPartPr>
            <p14:xfrm>
              <a:off x="6321890" y="6266970"/>
              <a:ext cx="119520" cy="161280"/>
            </p14:xfrm>
          </p:contentPart>
        </mc:Choice>
        <mc:Fallback xmlns="">
          <p:pic>
            <p:nvPicPr>
              <p:cNvPr id="106" name="Ink 105">
                <a:extLst>
                  <a:ext uri="{FF2B5EF4-FFF2-40B4-BE49-F238E27FC236}">
                    <a16:creationId xmlns:a16="http://schemas.microsoft.com/office/drawing/2014/main" id="{36CF5B2C-6836-4C77-9CFC-203F7A383909}"/>
                  </a:ext>
                </a:extLst>
              </p:cNvPr>
              <p:cNvPicPr/>
              <p:nvPr/>
            </p:nvPicPr>
            <p:blipFill>
              <a:blip r:embed="rId67"/>
              <a:stretch>
                <a:fillRect/>
              </a:stretch>
            </p:blipFill>
            <p:spPr>
              <a:xfrm>
                <a:off x="6312530" y="6257610"/>
                <a:ext cx="138240" cy="18000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107" name="Ink 106">
                <a:extLst>
                  <a:ext uri="{FF2B5EF4-FFF2-40B4-BE49-F238E27FC236}">
                    <a16:creationId xmlns:a16="http://schemas.microsoft.com/office/drawing/2014/main" id="{1FCB92FC-39D5-4CA8-BFC5-44BD0B30B474}"/>
                  </a:ext>
                </a:extLst>
              </p14:cNvPr>
              <p14:cNvContentPartPr/>
              <p14:nvPr/>
            </p14:nvContentPartPr>
            <p14:xfrm>
              <a:off x="6558410" y="6264090"/>
              <a:ext cx="93240" cy="133560"/>
            </p14:xfrm>
          </p:contentPart>
        </mc:Choice>
        <mc:Fallback xmlns="">
          <p:pic>
            <p:nvPicPr>
              <p:cNvPr id="107" name="Ink 106">
                <a:extLst>
                  <a:ext uri="{FF2B5EF4-FFF2-40B4-BE49-F238E27FC236}">
                    <a16:creationId xmlns:a16="http://schemas.microsoft.com/office/drawing/2014/main" id="{1FCB92FC-39D5-4CA8-BFC5-44BD0B30B474}"/>
                  </a:ext>
                </a:extLst>
              </p:cNvPr>
              <p:cNvPicPr/>
              <p:nvPr/>
            </p:nvPicPr>
            <p:blipFill>
              <a:blip r:embed="rId69"/>
              <a:stretch>
                <a:fillRect/>
              </a:stretch>
            </p:blipFill>
            <p:spPr>
              <a:xfrm>
                <a:off x="6549050" y="6254730"/>
                <a:ext cx="111960" cy="15228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108" name="Ink 107">
                <a:extLst>
                  <a:ext uri="{FF2B5EF4-FFF2-40B4-BE49-F238E27FC236}">
                    <a16:creationId xmlns:a16="http://schemas.microsoft.com/office/drawing/2014/main" id="{2382A634-615D-4DFB-BC50-47E4169276FE}"/>
                  </a:ext>
                </a:extLst>
              </p14:cNvPr>
              <p14:cNvContentPartPr/>
              <p14:nvPr/>
            </p14:nvContentPartPr>
            <p14:xfrm>
              <a:off x="6748490" y="6338610"/>
              <a:ext cx="26280" cy="69120"/>
            </p14:xfrm>
          </p:contentPart>
        </mc:Choice>
        <mc:Fallback xmlns="">
          <p:pic>
            <p:nvPicPr>
              <p:cNvPr id="108" name="Ink 107">
                <a:extLst>
                  <a:ext uri="{FF2B5EF4-FFF2-40B4-BE49-F238E27FC236}">
                    <a16:creationId xmlns:a16="http://schemas.microsoft.com/office/drawing/2014/main" id="{2382A634-615D-4DFB-BC50-47E4169276FE}"/>
                  </a:ext>
                </a:extLst>
              </p:cNvPr>
              <p:cNvPicPr/>
              <p:nvPr/>
            </p:nvPicPr>
            <p:blipFill>
              <a:blip r:embed="rId71"/>
              <a:stretch>
                <a:fillRect/>
              </a:stretch>
            </p:blipFill>
            <p:spPr>
              <a:xfrm>
                <a:off x="6739130" y="6329250"/>
                <a:ext cx="4500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109" name="Ink 108">
                <a:extLst>
                  <a:ext uri="{FF2B5EF4-FFF2-40B4-BE49-F238E27FC236}">
                    <a16:creationId xmlns:a16="http://schemas.microsoft.com/office/drawing/2014/main" id="{1BA93349-4B80-4167-A0E5-43BC5326BBE4}"/>
                  </a:ext>
                </a:extLst>
              </p14:cNvPr>
              <p14:cNvContentPartPr/>
              <p14:nvPr/>
            </p14:nvContentPartPr>
            <p14:xfrm>
              <a:off x="6733010" y="6126930"/>
              <a:ext cx="31680" cy="25200"/>
            </p14:xfrm>
          </p:contentPart>
        </mc:Choice>
        <mc:Fallback xmlns="">
          <p:pic>
            <p:nvPicPr>
              <p:cNvPr id="109" name="Ink 108">
                <a:extLst>
                  <a:ext uri="{FF2B5EF4-FFF2-40B4-BE49-F238E27FC236}">
                    <a16:creationId xmlns:a16="http://schemas.microsoft.com/office/drawing/2014/main" id="{1BA93349-4B80-4167-A0E5-43BC5326BBE4}"/>
                  </a:ext>
                </a:extLst>
              </p:cNvPr>
              <p:cNvPicPr/>
              <p:nvPr/>
            </p:nvPicPr>
            <p:blipFill>
              <a:blip r:embed="rId73"/>
              <a:stretch>
                <a:fillRect/>
              </a:stretch>
            </p:blipFill>
            <p:spPr>
              <a:xfrm>
                <a:off x="6723650" y="6117570"/>
                <a:ext cx="50400" cy="4392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112" name="Ink 111">
                <a:extLst>
                  <a:ext uri="{FF2B5EF4-FFF2-40B4-BE49-F238E27FC236}">
                    <a16:creationId xmlns:a16="http://schemas.microsoft.com/office/drawing/2014/main" id="{763574FC-0933-4957-BAB8-6F11774CF8FD}"/>
                  </a:ext>
                </a:extLst>
              </p14:cNvPr>
              <p14:cNvContentPartPr/>
              <p14:nvPr/>
            </p14:nvContentPartPr>
            <p14:xfrm>
              <a:off x="7121450" y="6315930"/>
              <a:ext cx="18360" cy="67320"/>
            </p14:xfrm>
          </p:contentPart>
        </mc:Choice>
        <mc:Fallback xmlns="">
          <p:pic>
            <p:nvPicPr>
              <p:cNvPr id="112" name="Ink 111">
                <a:extLst>
                  <a:ext uri="{FF2B5EF4-FFF2-40B4-BE49-F238E27FC236}">
                    <a16:creationId xmlns:a16="http://schemas.microsoft.com/office/drawing/2014/main" id="{763574FC-0933-4957-BAB8-6F11774CF8FD}"/>
                  </a:ext>
                </a:extLst>
              </p:cNvPr>
              <p:cNvPicPr/>
              <p:nvPr/>
            </p:nvPicPr>
            <p:blipFill>
              <a:blip r:embed="rId75"/>
              <a:stretch>
                <a:fillRect/>
              </a:stretch>
            </p:blipFill>
            <p:spPr>
              <a:xfrm>
                <a:off x="7112090" y="6306570"/>
                <a:ext cx="37080" cy="8604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113" name="Ink 112">
                <a:extLst>
                  <a:ext uri="{FF2B5EF4-FFF2-40B4-BE49-F238E27FC236}">
                    <a16:creationId xmlns:a16="http://schemas.microsoft.com/office/drawing/2014/main" id="{9CE11FEA-DC5F-4FCE-ACB7-D3A6648F868A}"/>
                  </a:ext>
                </a:extLst>
              </p14:cNvPr>
              <p14:cNvContentPartPr/>
              <p14:nvPr/>
            </p14:nvContentPartPr>
            <p14:xfrm>
              <a:off x="7173290" y="6202890"/>
              <a:ext cx="360" cy="10800"/>
            </p14:xfrm>
          </p:contentPart>
        </mc:Choice>
        <mc:Fallback xmlns="">
          <p:pic>
            <p:nvPicPr>
              <p:cNvPr id="113" name="Ink 112">
                <a:extLst>
                  <a:ext uri="{FF2B5EF4-FFF2-40B4-BE49-F238E27FC236}">
                    <a16:creationId xmlns:a16="http://schemas.microsoft.com/office/drawing/2014/main" id="{9CE11FEA-DC5F-4FCE-ACB7-D3A6648F868A}"/>
                  </a:ext>
                </a:extLst>
              </p:cNvPr>
              <p:cNvPicPr/>
              <p:nvPr/>
            </p:nvPicPr>
            <p:blipFill>
              <a:blip r:embed="rId77"/>
              <a:stretch>
                <a:fillRect/>
              </a:stretch>
            </p:blipFill>
            <p:spPr>
              <a:xfrm>
                <a:off x="7163930" y="6193530"/>
                <a:ext cx="1908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114" name="Ink 113">
                <a:extLst>
                  <a:ext uri="{FF2B5EF4-FFF2-40B4-BE49-F238E27FC236}">
                    <a16:creationId xmlns:a16="http://schemas.microsoft.com/office/drawing/2014/main" id="{9F66AF5A-22B8-4050-9B77-284CDA92127E}"/>
                  </a:ext>
                </a:extLst>
              </p14:cNvPr>
              <p14:cNvContentPartPr/>
              <p14:nvPr/>
            </p14:nvContentPartPr>
            <p14:xfrm>
              <a:off x="7246370" y="6295770"/>
              <a:ext cx="119520" cy="115560"/>
            </p14:xfrm>
          </p:contentPart>
        </mc:Choice>
        <mc:Fallback xmlns="">
          <p:pic>
            <p:nvPicPr>
              <p:cNvPr id="114" name="Ink 113">
                <a:extLst>
                  <a:ext uri="{FF2B5EF4-FFF2-40B4-BE49-F238E27FC236}">
                    <a16:creationId xmlns:a16="http://schemas.microsoft.com/office/drawing/2014/main" id="{9F66AF5A-22B8-4050-9B77-284CDA92127E}"/>
                  </a:ext>
                </a:extLst>
              </p:cNvPr>
              <p:cNvPicPr/>
              <p:nvPr/>
            </p:nvPicPr>
            <p:blipFill>
              <a:blip r:embed="rId79"/>
              <a:stretch>
                <a:fillRect/>
              </a:stretch>
            </p:blipFill>
            <p:spPr>
              <a:xfrm>
                <a:off x="7237010" y="6286410"/>
                <a:ext cx="138240" cy="13428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115" name="Ink 114">
                <a:extLst>
                  <a:ext uri="{FF2B5EF4-FFF2-40B4-BE49-F238E27FC236}">
                    <a16:creationId xmlns:a16="http://schemas.microsoft.com/office/drawing/2014/main" id="{FC9B1B96-E1DC-423D-AD05-C3D7556F1CA0}"/>
                  </a:ext>
                </a:extLst>
              </p14:cNvPr>
              <p14:cNvContentPartPr/>
              <p14:nvPr/>
            </p14:nvContentPartPr>
            <p14:xfrm>
              <a:off x="6875570" y="6071130"/>
              <a:ext cx="155160" cy="402120"/>
            </p14:xfrm>
          </p:contentPart>
        </mc:Choice>
        <mc:Fallback xmlns="">
          <p:pic>
            <p:nvPicPr>
              <p:cNvPr id="115" name="Ink 114">
                <a:extLst>
                  <a:ext uri="{FF2B5EF4-FFF2-40B4-BE49-F238E27FC236}">
                    <a16:creationId xmlns:a16="http://schemas.microsoft.com/office/drawing/2014/main" id="{FC9B1B96-E1DC-423D-AD05-C3D7556F1CA0}"/>
                  </a:ext>
                </a:extLst>
              </p:cNvPr>
              <p:cNvPicPr/>
              <p:nvPr/>
            </p:nvPicPr>
            <p:blipFill>
              <a:blip r:embed="rId81"/>
              <a:stretch>
                <a:fillRect/>
              </a:stretch>
            </p:blipFill>
            <p:spPr>
              <a:xfrm>
                <a:off x="6866210" y="6061770"/>
                <a:ext cx="173880" cy="42084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116" name="Ink 115">
                <a:extLst>
                  <a:ext uri="{FF2B5EF4-FFF2-40B4-BE49-F238E27FC236}">
                    <a16:creationId xmlns:a16="http://schemas.microsoft.com/office/drawing/2014/main" id="{BFD6CD03-4B50-4732-9B35-65F6C2BF30EF}"/>
                  </a:ext>
                </a:extLst>
              </p14:cNvPr>
              <p14:cNvContentPartPr/>
              <p14:nvPr/>
            </p14:nvContentPartPr>
            <p14:xfrm>
              <a:off x="5738330" y="6104610"/>
              <a:ext cx="458280" cy="529200"/>
            </p14:xfrm>
          </p:contentPart>
        </mc:Choice>
        <mc:Fallback xmlns="">
          <p:pic>
            <p:nvPicPr>
              <p:cNvPr id="116" name="Ink 115">
                <a:extLst>
                  <a:ext uri="{FF2B5EF4-FFF2-40B4-BE49-F238E27FC236}">
                    <a16:creationId xmlns:a16="http://schemas.microsoft.com/office/drawing/2014/main" id="{BFD6CD03-4B50-4732-9B35-65F6C2BF30EF}"/>
                  </a:ext>
                </a:extLst>
              </p:cNvPr>
              <p:cNvPicPr/>
              <p:nvPr/>
            </p:nvPicPr>
            <p:blipFill>
              <a:blip r:embed="rId83"/>
              <a:stretch>
                <a:fillRect/>
              </a:stretch>
            </p:blipFill>
            <p:spPr>
              <a:xfrm>
                <a:off x="5728970" y="6095250"/>
                <a:ext cx="477000" cy="54792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123" name="Ink 122">
                <a:extLst>
                  <a:ext uri="{FF2B5EF4-FFF2-40B4-BE49-F238E27FC236}">
                    <a16:creationId xmlns:a16="http://schemas.microsoft.com/office/drawing/2014/main" id="{723A2CA8-869D-4949-AE4A-FD83F5539E60}"/>
                  </a:ext>
                </a:extLst>
              </p14:cNvPr>
              <p14:cNvContentPartPr/>
              <p14:nvPr/>
            </p14:nvContentPartPr>
            <p14:xfrm>
              <a:off x="9067970" y="6005250"/>
              <a:ext cx="77400" cy="318240"/>
            </p14:xfrm>
          </p:contentPart>
        </mc:Choice>
        <mc:Fallback xmlns="">
          <p:pic>
            <p:nvPicPr>
              <p:cNvPr id="123" name="Ink 122">
                <a:extLst>
                  <a:ext uri="{FF2B5EF4-FFF2-40B4-BE49-F238E27FC236}">
                    <a16:creationId xmlns:a16="http://schemas.microsoft.com/office/drawing/2014/main" id="{723A2CA8-869D-4949-AE4A-FD83F5539E60}"/>
                  </a:ext>
                </a:extLst>
              </p:cNvPr>
              <p:cNvPicPr/>
              <p:nvPr/>
            </p:nvPicPr>
            <p:blipFill>
              <a:blip r:embed="rId85"/>
              <a:stretch>
                <a:fillRect/>
              </a:stretch>
            </p:blipFill>
            <p:spPr>
              <a:xfrm>
                <a:off x="9058610" y="5995890"/>
                <a:ext cx="96120" cy="33696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124" name="Ink 123">
                <a:extLst>
                  <a:ext uri="{FF2B5EF4-FFF2-40B4-BE49-F238E27FC236}">
                    <a16:creationId xmlns:a16="http://schemas.microsoft.com/office/drawing/2014/main" id="{65A9C1BD-9A47-43F7-9294-74B16D2F4914}"/>
                  </a:ext>
                </a:extLst>
              </p14:cNvPr>
              <p14:cNvContentPartPr/>
              <p14:nvPr/>
            </p14:nvContentPartPr>
            <p14:xfrm>
              <a:off x="7874210" y="5357970"/>
              <a:ext cx="1085040" cy="991440"/>
            </p14:xfrm>
          </p:contentPart>
        </mc:Choice>
        <mc:Fallback xmlns="">
          <p:pic>
            <p:nvPicPr>
              <p:cNvPr id="124" name="Ink 123">
                <a:extLst>
                  <a:ext uri="{FF2B5EF4-FFF2-40B4-BE49-F238E27FC236}">
                    <a16:creationId xmlns:a16="http://schemas.microsoft.com/office/drawing/2014/main" id="{65A9C1BD-9A47-43F7-9294-74B16D2F4914}"/>
                  </a:ext>
                </a:extLst>
              </p:cNvPr>
              <p:cNvPicPr/>
              <p:nvPr/>
            </p:nvPicPr>
            <p:blipFill>
              <a:blip r:embed="rId87"/>
              <a:stretch>
                <a:fillRect/>
              </a:stretch>
            </p:blipFill>
            <p:spPr>
              <a:xfrm>
                <a:off x="7864850" y="5348610"/>
                <a:ext cx="1103760" cy="101016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125" name="Ink 124">
                <a:extLst>
                  <a:ext uri="{FF2B5EF4-FFF2-40B4-BE49-F238E27FC236}">
                    <a16:creationId xmlns:a16="http://schemas.microsoft.com/office/drawing/2014/main" id="{34757D99-6D70-47B0-834B-071E2626DF9F}"/>
                  </a:ext>
                </a:extLst>
              </p14:cNvPr>
              <p14:cNvContentPartPr/>
              <p14:nvPr/>
            </p14:nvContentPartPr>
            <p14:xfrm>
              <a:off x="9264530" y="6132330"/>
              <a:ext cx="60120" cy="235080"/>
            </p14:xfrm>
          </p:contentPart>
        </mc:Choice>
        <mc:Fallback xmlns="">
          <p:pic>
            <p:nvPicPr>
              <p:cNvPr id="125" name="Ink 124">
                <a:extLst>
                  <a:ext uri="{FF2B5EF4-FFF2-40B4-BE49-F238E27FC236}">
                    <a16:creationId xmlns:a16="http://schemas.microsoft.com/office/drawing/2014/main" id="{34757D99-6D70-47B0-834B-071E2626DF9F}"/>
                  </a:ext>
                </a:extLst>
              </p:cNvPr>
              <p:cNvPicPr/>
              <p:nvPr/>
            </p:nvPicPr>
            <p:blipFill>
              <a:blip r:embed="rId89"/>
              <a:stretch>
                <a:fillRect/>
              </a:stretch>
            </p:blipFill>
            <p:spPr>
              <a:xfrm>
                <a:off x="9255170" y="6122970"/>
                <a:ext cx="78840" cy="25380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5" name="Ink 4">
                <a:extLst>
                  <a:ext uri="{FF2B5EF4-FFF2-40B4-BE49-F238E27FC236}">
                    <a16:creationId xmlns:a16="http://schemas.microsoft.com/office/drawing/2014/main" id="{340E3DBE-922E-418F-B316-4FCB2385D6CB}"/>
                  </a:ext>
                </a:extLst>
              </p14:cNvPr>
              <p14:cNvContentPartPr/>
              <p14:nvPr/>
            </p14:nvContentPartPr>
            <p14:xfrm>
              <a:off x="418250" y="4119210"/>
              <a:ext cx="5167800" cy="543960"/>
            </p14:xfrm>
          </p:contentPart>
        </mc:Choice>
        <mc:Fallback xmlns="">
          <p:pic>
            <p:nvPicPr>
              <p:cNvPr id="5" name="Ink 4">
                <a:extLst>
                  <a:ext uri="{FF2B5EF4-FFF2-40B4-BE49-F238E27FC236}">
                    <a16:creationId xmlns:a16="http://schemas.microsoft.com/office/drawing/2014/main" id="{340E3DBE-922E-418F-B316-4FCB2385D6CB}"/>
                  </a:ext>
                </a:extLst>
              </p:cNvPr>
              <p:cNvPicPr/>
              <p:nvPr/>
            </p:nvPicPr>
            <p:blipFill>
              <a:blip r:embed="rId91"/>
              <a:stretch>
                <a:fillRect/>
              </a:stretch>
            </p:blipFill>
            <p:spPr>
              <a:xfrm>
                <a:off x="408890" y="4109850"/>
                <a:ext cx="5186520" cy="56268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12" name="Ink 11">
                <a:extLst>
                  <a:ext uri="{FF2B5EF4-FFF2-40B4-BE49-F238E27FC236}">
                    <a16:creationId xmlns:a16="http://schemas.microsoft.com/office/drawing/2014/main" id="{77FB6513-9A3E-491A-9CA2-43FEADAD5BBE}"/>
                  </a:ext>
                </a:extLst>
              </p14:cNvPr>
              <p14:cNvContentPartPr/>
              <p14:nvPr/>
            </p14:nvContentPartPr>
            <p14:xfrm>
              <a:off x="346250" y="629010"/>
              <a:ext cx="10293840" cy="829080"/>
            </p14:xfrm>
          </p:contentPart>
        </mc:Choice>
        <mc:Fallback xmlns="">
          <p:pic>
            <p:nvPicPr>
              <p:cNvPr id="12" name="Ink 11">
                <a:extLst>
                  <a:ext uri="{FF2B5EF4-FFF2-40B4-BE49-F238E27FC236}">
                    <a16:creationId xmlns:a16="http://schemas.microsoft.com/office/drawing/2014/main" id="{77FB6513-9A3E-491A-9CA2-43FEADAD5BBE}"/>
                  </a:ext>
                </a:extLst>
              </p:cNvPr>
              <p:cNvPicPr/>
              <p:nvPr/>
            </p:nvPicPr>
            <p:blipFill>
              <a:blip r:embed="rId93"/>
              <a:stretch>
                <a:fillRect/>
              </a:stretch>
            </p:blipFill>
            <p:spPr>
              <a:xfrm>
                <a:off x="336890" y="619650"/>
                <a:ext cx="10312560" cy="84780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14" name="Ink 13">
                <a:extLst>
                  <a:ext uri="{FF2B5EF4-FFF2-40B4-BE49-F238E27FC236}">
                    <a16:creationId xmlns:a16="http://schemas.microsoft.com/office/drawing/2014/main" id="{AE0218CC-69CE-4026-BF94-D7C0FCE36686}"/>
                  </a:ext>
                </a:extLst>
              </p14:cNvPr>
              <p14:cNvContentPartPr/>
              <p14:nvPr/>
            </p14:nvContentPartPr>
            <p14:xfrm>
              <a:off x="346970" y="2431530"/>
              <a:ext cx="10109520" cy="709920"/>
            </p14:xfrm>
          </p:contentPart>
        </mc:Choice>
        <mc:Fallback xmlns="">
          <p:pic>
            <p:nvPicPr>
              <p:cNvPr id="14" name="Ink 13">
                <a:extLst>
                  <a:ext uri="{FF2B5EF4-FFF2-40B4-BE49-F238E27FC236}">
                    <a16:creationId xmlns:a16="http://schemas.microsoft.com/office/drawing/2014/main" id="{AE0218CC-69CE-4026-BF94-D7C0FCE36686}"/>
                  </a:ext>
                </a:extLst>
              </p:cNvPr>
              <p:cNvPicPr/>
              <p:nvPr/>
            </p:nvPicPr>
            <p:blipFill>
              <a:blip r:embed="rId95"/>
              <a:stretch>
                <a:fillRect/>
              </a:stretch>
            </p:blipFill>
            <p:spPr>
              <a:xfrm>
                <a:off x="337610" y="2422170"/>
                <a:ext cx="10128240" cy="728640"/>
              </a:xfrm>
              <a:prstGeom prst="rect">
                <a:avLst/>
              </a:prstGeom>
            </p:spPr>
          </p:pic>
        </mc:Fallback>
      </mc:AlternateContent>
    </p:spTree>
    <p:extLst>
      <p:ext uri="{BB962C8B-B14F-4D97-AF65-F5344CB8AC3E}">
        <p14:creationId xmlns:p14="http://schemas.microsoft.com/office/powerpoint/2010/main" val="334211638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a:t>
            </a:r>
          </a:p>
        </p:txBody>
      </p:sp>
      <p:pic>
        <p:nvPicPr>
          <p:cNvPr id="3" name="Picture 2"/>
          <p:cNvPicPr>
            <a:picLocks noChangeAspect="1"/>
          </p:cNvPicPr>
          <p:nvPr/>
        </p:nvPicPr>
        <p:blipFill>
          <a:blip r:embed="rId3"/>
          <a:stretch>
            <a:fillRect/>
          </a:stretch>
        </p:blipFill>
        <p:spPr>
          <a:xfrm>
            <a:off x="838200" y="1690688"/>
            <a:ext cx="9923585" cy="3086079"/>
          </a:xfrm>
          <a:prstGeom prst="rect">
            <a:avLst/>
          </a:prstGeom>
        </p:spPr>
      </p:pic>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A58ABAE5-D2AF-4DBC-A27C-55519F1F26C9}"/>
                  </a:ext>
                </a:extLst>
              </p14:cNvPr>
              <p14:cNvContentPartPr/>
              <p14:nvPr/>
            </p14:nvContentPartPr>
            <p14:xfrm>
              <a:off x="854111" y="2228748"/>
              <a:ext cx="4115160" cy="1073520"/>
            </p14:xfrm>
          </p:contentPart>
        </mc:Choice>
        <mc:Fallback xmlns="">
          <p:pic>
            <p:nvPicPr>
              <p:cNvPr id="5" name="Ink 4">
                <a:extLst>
                  <a:ext uri="{FF2B5EF4-FFF2-40B4-BE49-F238E27FC236}">
                    <a16:creationId xmlns:a16="http://schemas.microsoft.com/office/drawing/2014/main" id="{A58ABAE5-D2AF-4DBC-A27C-55519F1F26C9}"/>
                  </a:ext>
                </a:extLst>
              </p:cNvPr>
              <p:cNvPicPr/>
              <p:nvPr/>
            </p:nvPicPr>
            <p:blipFill>
              <a:blip r:embed="rId5"/>
              <a:stretch>
                <a:fillRect/>
              </a:stretch>
            </p:blipFill>
            <p:spPr>
              <a:xfrm>
                <a:off x="844751" y="2219388"/>
                <a:ext cx="4133880" cy="1092240"/>
              </a:xfrm>
              <a:prstGeom prst="rect">
                <a:avLst/>
              </a:prstGeom>
            </p:spPr>
          </p:pic>
        </mc:Fallback>
      </mc:AlternateContent>
    </p:spTree>
    <p:extLst>
      <p:ext uri="{BB962C8B-B14F-4D97-AF65-F5344CB8AC3E}">
        <p14:creationId xmlns:p14="http://schemas.microsoft.com/office/powerpoint/2010/main" val="241329139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a:t>
            </a:r>
          </a:p>
        </p:txBody>
      </p:sp>
      <p:pic>
        <p:nvPicPr>
          <p:cNvPr id="3" name="Picture 2"/>
          <p:cNvPicPr>
            <a:picLocks noChangeAspect="1"/>
          </p:cNvPicPr>
          <p:nvPr/>
        </p:nvPicPr>
        <p:blipFill>
          <a:blip r:embed="rId3"/>
          <a:stretch>
            <a:fillRect/>
          </a:stretch>
        </p:blipFill>
        <p:spPr>
          <a:xfrm>
            <a:off x="838200" y="1690688"/>
            <a:ext cx="8964168" cy="5066704"/>
          </a:xfrm>
          <a:prstGeom prst="rect">
            <a:avLst/>
          </a:prstGeom>
        </p:spPr>
      </p:pic>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B59A4667-589D-4FAE-AEB6-5D640BD193DE}"/>
                  </a:ext>
                </a:extLst>
              </p14:cNvPr>
              <p14:cNvContentPartPr/>
              <p14:nvPr/>
            </p14:nvContentPartPr>
            <p14:xfrm>
              <a:off x="6970610" y="302850"/>
              <a:ext cx="292320" cy="698760"/>
            </p14:xfrm>
          </p:contentPart>
        </mc:Choice>
        <mc:Fallback xmlns="">
          <p:pic>
            <p:nvPicPr>
              <p:cNvPr id="4" name="Ink 3">
                <a:extLst>
                  <a:ext uri="{FF2B5EF4-FFF2-40B4-BE49-F238E27FC236}">
                    <a16:creationId xmlns:a16="http://schemas.microsoft.com/office/drawing/2014/main" id="{B59A4667-589D-4FAE-AEB6-5D640BD193DE}"/>
                  </a:ext>
                </a:extLst>
              </p:cNvPr>
              <p:cNvPicPr/>
              <p:nvPr/>
            </p:nvPicPr>
            <p:blipFill>
              <a:blip r:embed="rId5"/>
              <a:stretch>
                <a:fillRect/>
              </a:stretch>
            </p:blipFill>
            <p:spPr>
              <a:xfrm>
                <a:off x="6961250" y="293490"/>
                <a:ext cx="311040" cy="7174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0" name="Ink 19">
                <a:extLst>
                  <a:ext uri="{FF2B5EF4-FFF2-40B4-BE49-F238E27FC236}">
                    <a16:creationId xmlns:a16="http://schemas.microsoft.com/office/drawing/2014/main" id="{57A0DE5D-C6BE-44C7-A7D1-6EA2CB571CD5}"/>
                  </a:ext>
                </a:extLst>
              </p14:cNvPr>
              <p14:cNvContentPartPr/>
              <p14:nvPr/>
            </p14:nvContentPartPr>
            <p14:xfrm>
              <a:off x="10391690" y="556650"/>
              <a:ext cx="69120" cy="233280"/>
            </p14:xfrm>
          </p:contentPart>
        </mc:Choice>
        <mc:Fallback xmlns="">
          <p:pic>
            <p:nvPicPr>
              <p:cNvPr id="20" name="Ink 19">
                <a:extLst>
                  <a:ext uri="{FF2B5EF4-FFF2-40B4-BE49-F238E27FC236}">
                    <a16:creationId xmlns:a16="http://schemas.microsoft.com/office/drawing/2014/main" id="{57A0DE5D-C6BE-44C7-A7D1-6EA2CB571CD5}"/>
                  </a:ext>
                </a:extLst>
              </p:cNvPr>
              <p:cNvPicPr/>
              <p:nvPr/>
            </p:nvPicPr>
            <p:blipFill>
              <a:blip r:embed="rId7"/>
              <a:stretch>
                <a:fillRect/>
              </a:stretch>
            </p:blipFill>
            <p:spPr>
              <a:xfrm>
                <a:off x="10382330" y="547290"/>
                <a:ext cx="87840" cy="252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1" name="Ink 20">
                <a:extLst>
                  <a:ext uri="{FF2B5EF4-FFF2-40B4-BE49-F238E27FC236}">
                    <a16:creationId xmlns:a16="http://schemas.microsoft.com/office/drawing/2014/main" id="{038154CB-792B-42D2-9896-F762EAA617E9}"/>
                  </a:ext>
                </a:extLst>
              </p14:cNvPr>
              <p14:cNvContentPartPr/>
              <p14:nvPr/>
            </p14:nvContentPartPr>
            <p14:xfrm>
              <a:off x="9887690" y="292050"/>
              <a:ext cx="419040" cy="457200"/>
            </p14:xfrm>
          </p:contentPart>
        </mc:Choice>
        <mc:Fallback xmlns="">
          <p:pic>
            <p:nvPicPr>
              <p:cNvPr id="21" name="Ink 20">
                <a:extLst>
                  <a:ext uri="{FF2B5EF4-FFF2-40B4-BE49-F238E27FC236}">
                    <a16:creationId xmlns:a16="http://schemas.microsoft.com/office/drawing/2014/main" id="{038154CB-792B-42D2-9896-F762EAA617E9}"/>
                  </a:ext>
                </a:extLst>
              </p:cNvPr>
              <p:cNvPicPr/>
              <p:nvPr/>
            </p:nvPicPr>
            <p:blipFill>
              <a:blip r:embed="rId9"/>
              <a:stretch>
                <a:fillRect/>
              </a:stretch>
            </p:blipFill>
            <p:spPr>
              <a:xfrm>
                <a:off x="9878330" y="282690"/>
                <a:ext cx="437760" cy="4759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35" name="Ink 34">
                <a:extLst>
                  <a:ext uri="{FF2B5EF4-FFF2-40B4-BE49-F238E27FC236}">
                    <a16:creationId xmlns:a16="http://schemas.microsoft.com/office/drawing/2014/main" id="{159D4B9C-B28C-42BD-A4D8-FA83D3F8AADD}"/>
                  </a:ext>
                </a:extLst>
              </p14:cNvPr>
              <p14:cNvContentPartPr/>
              <p14:nvPr/>
            </p14:nvContentPartPr>
            <p14:xfrm>
              <a:off x="9551450" y="1108890"/>
              <a:ext cx="173880" cy="194400"/>
            </p14:xfrm>
          </p:contentPart>
        </mc:Choice>
        <mc:Fallback xmlns="">
          <p:pic>
            <p:nvPicPr>
              <p:cNvPr id="35" name="Ink 34">
                <a:extLst>
                  <a:ext uri="{FF2B5EF4-FFF2-40B4-BE49-F238E27FC236}">
                    <a16:creationId xmlns:a16="http://schemas.microsoft.com/office/drawing/2014/main" id="{159D4B9C-B28C-42BD-A4D8-FA83D3F8AADD}"/>
                  </a:ext>
                </a:extLst>
              </p:cNvPr>
              <p:cNvPicPr/>
              <p:nvPr/>
            </p:nvPicPr>
            <p:blipFill>
              <a:blip r:embed="rId11"/>
              <a:stretch>
                <a:fillRect/>
              </a:stretch>
            </p:blipFill>
            <p:spPr>
              <a:xfrm>
                <a:off x="9542090" y="1099530"/>
                <a:ext cx="19260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8" name="Ink 37">
                <a:extLst>
                  <a:ext uri="{FF2B5EF4-FFF2-40B4-BE49-F238E27FC236}">
                    <a16:creationId xmlns:a16="http://schemas.microsoft.com/office/drawing/2014/main" id="{E99E8E3F-C33E-4596-A0BE-1EA458C66F57}"/>
                  </a:ext>
                </a:extLst>
              </p14:cNvPr>
              <p14:cNvContentPartPr/>
              <p14:nvPr/>
            </p14:nvContentPartPr>
            <p14:xfrm>
              <a:off x="10161650" y="1085850"/>
              <a:ext cx="171000" cy="219240"/>
            </p14:xfrm>
          </p:contentPart>
        </mc:Choice>
        <mc:Fallback xmlns="">
          <p:pic>
            <p:nvPicPr>
              <p:cNvPr id="38" name="Ink 37">
                <a:extLst>
                  <a:ext uri="{FF2B5EF4-FFF2-40B4-BE49-F238E27FC236}">
                    <a16:creationId xmlns:a16="http://schemas.microsoft.com/office/drawing/2014/main" id="{E99E8E3F-C33E-4596-A0BE-1EA458C66F57}"/>
                  </a:ext>
                </a:extLst>
              </p:cNvPr>
              <p:cNvPicPr/>
              <p:nvPr/>
            </p:nvPicPr>
            <p:blipFill>
              <a:blip r:embed="rId13"/>
              <a:stretch>
                <a:fillRect/>
              </a:stretch>
            </p:blipFill>
            <p:spPr>
              <a:xfrm>
                <a:off x="10152290" y="1076490"/>
                <a:ext cx="189720" cy="2379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9" name="Ink 38">
                <a:extLst>
                  <a:ext uri="{FF2B5EF4-FFF2-40B4-BE49-F238E27FC236}">
                    <a16:creationId xmlns:a16="http://schemas.microsoft.com/office/drawing/2014/main" id="{C4556DAA-03A1-4B65-BAF7-17F52634A200}"/>
                  </a:ext>
                </a:extLst>
              </p14:cNvPr>
              <p14:cNvContentPartPr/>
              <p14:nvPr/>
            </p14:nvContentPartPr>
            <p14:xfrm>
              <a:off x="9879770" y="1096290"/>
              <a:ext cx="212760" cy="272160"/>
            </p14:xfrm>
          </p:contentPart>
        </mc:Choice>
        <mc:Fallback xmlns="">
          <p:pic>
            <p:nvPicPr>
              <p:cNvPr id="39" name="Ink 38">
                <a:extLst>
                  <a:ext uri="{FF2B5EF4-FFF2-40B4-BE49-F238E27FC236}">
                    <a16:creationId xmlns:a16="http://schemas.microsoft.com/office/drawing/2014/main" id="{C4556DAA-03A1-4B65-BAF7-17F52634A200}"/>
                  </a:ext>
                </a:extLst>
              </p:cNvPr>
              <p:cNvPicPr/>
              <p:nvPr/>
            </p:nvPicPr>
            <p:blipFill>
              <a:blip r:embed="rId15"/>
              <a:stretch>
                <a:fillRect/>
              </a:stretch>
            </p:blipFill>
            <p:spPr>
              <a:xfrm>
                <a:off x="9870410" y="1086930"/>
                <a:ext cx="231480" cy="2908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45" name="Ink 44">
                <a:extLst>
                  <a:ext uri="{FF2B5EF4-FFF2-40B4-BE49-F238E27FC236}">
                    <a16:creationId xmlns:a16="http://schemas.microsoft.com/office/drawing/2014/main" id="{E07AC45F-3265-4BC3-97DE-FA6DBE910FAE}"/>
                  </a:ext>
                </a:extLst>
              </p14:cNvPr>
              <p14:cNvContentPartPr/>
              <p14:nvPr/>
            </p14:nvContentPartPr>
            <p14:xfrm>
              <a:off x="4095650" y="2176650"/>
              <a:ext cx="3939120" cy="587880"/>
            </p14:xfrm>
          </p:contentPart>
        </mc:Choice>
        <mc:Fallback xmlns="">
          <p:pic>
            <p:nvPicPr>
              <p:cNvPr id="45" name="Ink 44">
                <a:extLst>
                  <a:ext uri="{FF2B5EF4-FFF2-40B4-BE49-F238E27FC236}">
                    <a16:creationId xmlns:a16="http://schemas.microsoft.com/office/drawing/2014/main" id="{E07AC45F-3265-4BC3-97DE-FA6DBE910FAE}"/>
                  </a:ext>
                </a:extLst>
              </p:cNvPr>
              <p:cNvPicPr/>
              <p:nvPr/>
            </p:nvPicPr>
            <p:blipFill>
              <a:blip r:embed="rId17"/>
              <a:stretch>
                <a:fillRect/>
              </a:stretch>
            </p:blipFill>
            <p:spPr>
              <a:xfrm>
                <a:off x="4086290" y="2167290"/>
                <a:ext cx="3957840" cy="6066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57" name="Ink 56">
                <a:extLst>
                  <a:ext uri="{FF2B5EF4-FFF2-40B4-BE49-F238E27FC236}">
                    <a16:creationId xmlns:a16="http://schemas.microsoft.com/office/drawing/2014/main" id="{4C0571C8-CC3C-421C-B2C8-EB18DBC29180}"/>
                  </a:ext>
                </a:extLst>
              </p14:cNvPr>
              <p14:cNvContentPartPr/>
              <p14:nvPr/>
            </p14:nvContentPartPr>
            <p14:xfrm>
              <a:off x="7418810" y="3588930"/>
              <a:ext cx="1030320" cy="550440"/>
            </p14:xfrm>
          </p:contentPart>
        </mc:Choice>
        <mc:Fallback xmlns="">
          <p:pic>
            <p:nvPicPr>
              <p:cNvPr id="57" name="Ink 56">
                <a:extLst>
                  <a:ext uri="{FF2B5EF4-FFF2-40B4-BE49-F238E27FC236}">
                    <a16:creationId xmlns:a16="http://schemas.microsoft.com/office/drawing/2014/main" id="{4C0571C8-CC3C-421C-B2C8-EB18DBC29180}"/>
                  </a:ext>
                </a:extLst>
              </p:cNvPr>
              <p:cNvPicPr/>
              <p:nvPr/>
            </p:nvPicPr>
            <p:blipFill>
              <a:blip r:embed="rId19"/>
              <a:stretch>
                <a:fillRect/>
              </a:stretch>
            </p:blipFill>
            <p:spPr>
              <a:xfrm>
                <a:off x="7409450" y="3579570"/>
                <a:ext cx="1049040" cy="5691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58" name="Ink 57">
                <a:extLst>
                  <a:ext uri="{FF2B5EF4-FFF2-40B4-BE49-F238E27FC236}">
                    <a16:creationId xmlns:a16="http://schemas.microsoft.com/office/drawing/2014/main" id="{B4B0F602-34B2-4A57-A624-2AF5BA953031}"/>
                  </a:ext>
                </a:extLst>
              </p14:cNvPr>
              <p14:cNvContentPartPr/>
              <p14:nvPr/>
            </p14:nvContentPartPr>
            <p14:xfrm>
              <a:off x="8524370" y="3835890"/>
              <a:ext cx="113400" cy="142560"/>
            </p14:xfrm>
          </p:contentPart>
        </mc:Choice>
        <mc:Fallback xmlns="">
          <p:pic>
            <p:nvPicPr>
              <p:cNvPr id="58" name="Ink 57">
                <a:extLst>
                  <a:ext uri="{FF2B5EF4-FFF2-40B4-BE49-F238E27FC236}">
                    <a16:creationId xmlns:a16="http://schemas.microsoft.com/office/drawing/2014/main" id="{B4B0F602-34B2-4A57-A624-2AF5BA953031}"/>
                  </a:ext>
                </a:extLst>
              </p:cNvPr>
              <p:cNvPicPr/>
              <p:nvPr/>
            </p:nvPicPr>
            <p:blipFill>
              <a:blip r:embed="rId21"/>
              <a:stretch>
                <a:fillRect/>
              </a:stretch>
            </p:blipFill>
            <p:spPr>
              <a:xfrm>
                <a:off x="8515010" y="3826530"/>
                <a:ext cx="132120" cy="1612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59" name="Ink 58">
                <a:extLst>
                  <a:ext uri="{FF2B5EF4-FFF2-40B4-BE49-F238E27FC236}">
                    <a16:creationId xmlns:a16="http://schemas.microsoft.com/office/drawing/2014/main" id="{1CC518C2-E19C-4C08-9356-A3192C43BB2F}"/>
                  </a:ext>
                </a:extLst>
              </p14:cNvPr>
              <p14:cNvContentPartPr/>
              <p14:nvPr/>
            </p14:nvContentPartPr>
            <p14:xfrm>
              <a:off x="8718770" y="3793410"/>
              <a:ext cx="68040" cy="162720"/>
            </p14:xfrm>
          </p:contentPart>
        </mc:Choice>
        <mc:Fallback xmlns="">
          <p:pic>
            <p:nvPicPr>
              <p:cNvPr id="59" name="Ink 58">
                <a:extLst>
                  <a:ext uri="{FF2B5EF4-FFF2-40B4-BE49-F238E27FC236}">
                    <a16:creationId xmlns:a16="http://schemas.microsoft.com/office/drawing/2014/main" id="{1CC518C2-E19C-4C08-9356-A3192C43BB2F}"/>
                  </a:ext>
                </a:extLst>
              </p:cNvPr>
              <p:cNvPicPr/>
              <p:nvPr/>
            </p:nvPicPr>
            <p:blipFill>
              <a:blip r:embed="rId23"/>
              <a:stretch>
                <a:fillRect/>
              </a:stretch>
            </p:blipFill>
            <p:spPr>
              <a:xfrm>
                <a:off x="8709410" y="3784050"/>
                <a:ext cx="86760" cy="1814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60" name="Ink 59">
                <a:extLst>
                  <a:ext uri="{FF2B5EF4-FFF2-40B4-BE49-F238E27FC236}">
                    <a16:creationId xmlns:a16="http://schemas.microsoft.com/office/drawing/2014/main" id="{1815AC69-778D-435C-9366-79484DB5ACB2}"/>
                  </a:ext>
                </a:extLst>
              </p14:cNvPr>
              <p14:cNvContentPartPr/>
              <p14:nvPr/>
            </p14:nvContentPartPr>
            <p14:xfrm>
              <a:off x="9117650" y="3465450"/>
              <a:ext cx="135360" cy="522000"/>
            </p14:xfrm>
          </p:contentPart>
        </mc:Choice>
        <mc:Fallback xmlns="">
          <p:pic>
            <p:nvPicPr>
              <p:cNvPr id="60" name="Ink 59">
                <a:extLst>
                  <a:ext uri="{FF2B5EF4-FFF2-40B4-BE49-F238E27FC236}">
                    <a16:creationId xmlns:a16="http://schemas.microsoft.com/office/drawing/2014/main" id="{1815AC69-778D-435C-9366-79484DB5ACB2}"/>
                  </a:ext>
                </a:extLst>
              </p:cNvPr>
              <p:cNvPicPr/>
              <p:nvPr/>
            </p:nvPicPr>
            <p:blipFill>
              <a:blip r:embed="rId25"/>
              <a:stretch>
                <a:fillRect/>
              </a:stretch>
            </p:blipFill>
            <p:spPr>
              <a:xfrm>
                <a:off x="9108290" y="3456090"/>
                <a:ext cx="154080" cy="5407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64" name="Ink 63">
                <a:extLst>
                  <a:ext uri="{FF2B5EF4-FFF2-40B4-BE49-F238E27FC236}">
                    <a16:creationId xmlns:a16="http://schemas.microsoft.com/office/drawing/2014/main" id="{8C9BA831-5CBF-4650-ACCD-55379D7B9208}"/>
                  </a:ext>
                </a:extLst>
              </p14:cNvPr>
              <p14:cNvContentPartPr/>
              <p14:nvPr/>
            </p14:nvContentPartPr>
            <p14:xfrm>
              <a:off x="9344090" y="3498930"/>
              <a:ext cx="294120" cy="443520"/>
            </p14:xfrm>
          </p:contentPart>
        </mc:Choice>
        <mc:Fallback xmlns="">
          <p:pic>
            <p:nvPicPr>
              <p:cNvPr id="64" name="Ink 63">
                <a:extLst>
                  <a:ext uri="{FF2B5EF4-FFF2-40B4-BE49-F238E27FC236}">
                    <a16:creationId xmlns:a16="http://schemas.microsoft.com/office/drawing/2014/main" id="{8C9BA831-5CBF-4650-ACCD-55379D7B9208}"/>
                  </a:ext>
                </a:extLst>
              </p:cNvPr>
              <p:cNvPicPr/>
              <p:nvPr/>
            </p:nvPicPr>
            <p:blipFill>
              <a:blip r:embed="rId27"/>
              <a:stretch>
                <a:fillRect/>
              </a:stretch>
            </p:blipFill>
            <p:spPr>
              <a:xfrm>
                <a:off x="9334730" y="3489570"/>
                <a:ext cx="312840" cy="4622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67" name="Ink 66">
                <a:extLst>
                  <a:ext uri="{FF2B5EF4-FFF2-40B4-BE49-F238E27FC236}">
                    <a16:creationId xmlns:a16="http://schemas.microsoft.com/office/drawing/2014/main" id="{5F15FD88-89D3-4DFB-ABA1-654442EA744C}"/>
                  </a:ext>
                </a:extLst>
              </p14:cNvPr>
              <p14:cNvContentPartPr/>
              <p14:nvPr/>
            </p14:nvContentPartPr>
            <p14:xfrm>
              <a:off x="9905690" y="3683970"/>
              <a:ext cx="4320" cy="7560"/>
            </p14:xfrm>
          </p:contentPart>
        </mc:Choice>
        <mc:Fallback xmlns="">
          <p:pic>
            <p:nvPicPr>
              <p:cNvPr id="67" name="Ink 66">
                <a:extLst>
                  <a:ext uri="{FF2B5EF4-FFF2-40B4-BE49-F238E27FC236}">
                    <a16:creationId xmlns:a16="http://schemas.microsoft.com/office/drawing/2014/main" id="{5F15FD88-89D3-4DFB-ABA1-654442EA744C}"/>
                  </a:ext>
                </a:extLst>
              </p:cNvPr>
              <p:cNvPicPr/>
              <p:nvPr/>
            </p:nvPicPr>
            <p:blipFill>
              <a:blip r:embed="rId29"/>
              <a:stretch>
                <a:fillRect/>
              </a:stretch>
            </p:blipFill>
            <p:spPr>
              <a:xfrm>
                <a:off x="9896330" y="3674610"/>
                <a:ext cx="23040" cy="262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68" name="Ink 67">
                <a:extLst>
                  <a:ext uri="{FF2B5EF4-FFF2-40B4-BE49-F238E27FC236}">
                    <a16:creationId xmlns:a16="http://schemas.microsoft.com/office/drawing/2014/main" id="{C5176454-3EE5-47E1-A628-FC46175C11AD}"/>
                  </a:ext>
                </a:extLst>
              </p14:cNvPr>
              <p14:cNvContentPartPr/>
              <p14:nvPr/>
            </p14:nvContentPartPr>
            <p14:xfrm>
              <a:off x="10019090" y="3537810"/>
              <a:ext cx="75240" cy="344160"/>
            </p14:xfrm>
          </p:contentPart>
        </mc:Choice>
        <mc:Fallback xmlns="">
          <p:pic>
            <p:nvPicPr>
              <p:cNvPr id="68" name="Ink 67">
                <a:extLst>
                  <a:ext uri="{FF2B5EF4-FFF2-40B4-BE49-F238E27FC236}">
                    <a16:creationId xmlns:a16="http://schemas.microsoft.com/office/drawing/2014/main" id="{C5176454-3EE5-47E1-A628-FC46175C11AD}"/>
                  </a:ext>
                </a:extLst>
              </p:cNvPr>
              <p:cNvPicPr/>
              <p:nvPr/>
            </p:nvPicPr>
            <p:blipFill>
              <a:blip r:embed="rId31"/>
              <a:stretch>
                <a:fillRect/>
              </a:stretch>
            </p:blipFill>
            <p:spPr>
              <a:xfrm>
                <a:off x="10009730" y="3528450"/>
                <a:ext cx="9396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69" name="Ink 68">
                <a:extLst>
                  <a:ext uri="{FF2B5EF4-FFF2-40B4-BE49-F238E27FC236}">
                    <a16:creationId xmlns:a16="http://schemas.microsoft.com/office/drawing/2014/main" id="{CA4591E8-40D1-49C9-A992-2EF4D4CAEA39}"/>
                  </a:ext>
                </a:extLst>
              </p14:cNvPr>
              <p14:cNvContentPartPr/>
              <p14:nvPr/>
            </p14:nvContentPartPr>
            <p14:xfrm>
              <a:off x="10163450" y="3742290"/>
              <a:ext cx="90360" cy="218880"/>
            </p14:xfrm>
          </p:contentPart>
        </mc:Choice>
        <mc:Fallback xmlns="">
          <p:pic>
            <p:nvPicPr>
              <p:cNvPr id="69" name="Ink 68">
                <a:extLst>
                  <a:ext uri="{FF2B5EF4-FFF2-40B4-BE49-F238E27FC236}">
                    <a16:creationId xmlns:a16="http://schemas.microsoft.com/office/drawing/2014/main" id="{CA4591E8-40D1-49C9-A992-2EF4D4CAEA39}"/>
                  </a:ext>
                </a:extLst>
              </p:cNvPr>
              <p:cNvPicPr/>
              <p:nvPr/>
            </p:nvPicPr>
            <p:blipFill>
              <a:blip r:embed="rId33"/>
              <a:stretch>
                <a:fillRect/>
              </a:stretch>
            </p:blipFill>
            <p:spPr>
              <a:xfrm>
                <a:off x="10154090" y="3732930"/>
                <a:ext cx="109080" cy="2376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70" name="Ink 69">
                <a:extLst>
                  <a:ext uri="{FF2B5EF4-FFF2-40B4-BE49-F238E27FC236}">
                    <a16:creationId xmlns:a16="http://schemas.microsoft.com/office/drawing/2014/main" id="{79DEE794-3284-44CD-9239-4F6E01952787}"/>
                  </a:ext>
                </a:extLst>
              </p14:cNvPr>
              <p14:cNvContentPartPr/>
              <p14:nvPr/>
            </p14:nvContentPartPr>
            <p14:xfrm>
              <a:off x="9744410" y="3802410"/>
              <a:ext cx="171360" cy="125280"/>
            </p14:xfrm>
          </p:contentPart>
        </mc:Choice>
        <mc:Fallback xmlns="">
          <p:pic>
            <p:nvPicPr>
              <p:cNvPr id="70" name="Ink 69">
                <a:extLst>
                  <a:ext uri="{FF2B5EF4-FFF2-40B4-BE49-F238E27FC236}">
                    <a16:creationId xmlns:a16="http://schemas.microsoft.com/office/drawing/2014/main" id="{79DEE794-3284-44CD-9239-4F6E01952787}"/>
                  </a:ext>
                </a:extLst>
              </p:cNvPr>
              <p:cNvPicPr/>
              <p:nvPr/>
            </p:nvPicPr>
            <p:blipFill>
              <a:blip r:embed="rId35"/>
              <a:stretch>
                <a:fillRect/>
              </a:stretch>
            </p:blipFill>
            <p:spPr>
              <a:xfrm>
                <a:off x="9735050" y="3793050"/>
                <a:ext cx="19008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71" name="Ink 70">
                <a:extLst>
                  <a:ext uri="{FF2B5EF4-FFF2-40B4-BE49-F238E27FC236}">
                    <a16:creationId xmlns:a16="http://schemas.microsoft.com/office/drawing/2014/main" id="{4EA3AA88-DC28-4149-9F91-A3965FEA77FE}"/>
                  </a:ext>
                </a:extLst>
              </p14:cNvPr>
              <p14:cNvContentPartPr/>
              <p14:nvPr/>
            </p14:nvContentPartPr>
            <p14:xfrm>
              <a:off x="10743050" y="3420810"/>
              <a:ext cx="180720" cy="450720"/>
            </p14:xfrm>
          </p:contentPart>
        </mc:Choice>
        <mc:Fallback xmlns="">
          <p:pic>
            <p:nvPicPr>
              <p:cNvPr id="71" name="Ink 70">
                <a:extLst>
                  <a:ext uri="{FF2B5EF4-FFF2-40B4-BE49-F238E27FC236}">
                    <a16:creationId xmlns:a16="http://schemas.microsoft.com/office/drawing/2014/main" id="{4EA3AA88-DC28-4149-9F91-A3965FEA77FE}"/>
                  </a:ext>
                </a:extLst>
              </p:cNvPr>
              <p:cNvPicPr/>
              <p:nvPr/>
            </p:nvPicPr>
            <p:blipFill>
              <a:blip r:embed="rId37"/>
              <a:stretch>
                <a:fillRect/>
              </a:stretch>
            </p:blipFill>
            <p:spPr>
              <a:xfrm>
                <a:off x="10733690" y="3411450"/>
                <a:ext cx="199440" cy="46944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72" name="Ink 71">
                <a:extLst>
                  <a:ext uri="{FF2B5EF4-FFF2-40B4-BE49-F238E27FC236}">
                    <a16:creationId xmlns:a16="http://schemas.microsoft.com/office/drawing/2014/main" id="{F92EA6C2-8BC2-45B3-B626-F9FEC745F2F0}"/>
                  </a:ext>
                </a:extLst>
              </p14:cNvPr>
              <p14:cNvContentPartPr/>
              <p14:nvPr/>
            </p14:nvContentPartPr>
            <p14:xfrm>
              <a:off x="11017010" y="3749490"/>
              <a:ext cx="119160" cy="122040"/>
            </p14:xfrm>
          </p:contentPart>
        </mc:Choice>
        <mc:Fallback xmlns="">
          <p:pic>
            <p:nvPicPr>
              <p:cNvPr id="72" name="Ink 71">
                <a:extLst>
                  <a:ext uri="{FF2B5EF4-FFF2-40B4-BE49-F238E27FC236}">
                    <a16:creationId xmlns:a16="http://schemas.microsoft.com/office/drawing/2014/main" id="{F92EA6C2-8BC2-45B3-B626-F9FEC745F2F0}"/>
                  </a:ext>
                </a:extLst>
              </p:cNvPr>
              <p:cNvPicPr/>
              <p:nvPr/>
            </p:nvPicPr>
            <p:blipFill>
              <a:blip r:embed="rId39"/>
              <a:stretch>
                <a:fillRect/>
              </a:stretch>
            </p:blipFill>
            <p:spPr>
              <a:xfrm>
                <a:off x="11007650" y="3740130"/>
                <a:ext cx="137880" cy="14076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73" name="Ink 72">
                <a:extLst>
                  <a:ext uri="{FF2B5EF4-FFF2-40B4-BE49-F238E27FC236}">
                    <a16:creationId xmlns:a16="http://schemas.microsoft.com/office/drawing/2014/main" id="{F6D7776C-0EE0-49A3-B25B-58CDF1A08553}"/>
                  </a:ext>
                </a:extLst>
              </p14:cNvPr>
              <p14:cNvContentPartPr/>
              <p14:nvPr/>
            </p14:nvContentPartPr>
            <p14:xfrm>
              <a:off x="11229050" y="3717090"/>
              <a:ext cx="100080" cy="244080"/>
            </p14:xfrm>
          </p:contentPart>
        </mc:Choice>
        <mc:Fallback xmlns="">
          <p:pic>
            <p:nvPicPr>
              <p:cNvPr id="73" name="Ink 72">
                <a:extLst>
                  <a:ext uri="{FF2B5EF4-FFF2-40B4-BE49-F238E27FC236}">
                    <a16:creationId xmlns:a16="http://schemas.microsoft.com/office/drawing/2014/main" id="{F6D7776C-0EE0-49A3-B25B-58CDF1A08553}"/>
                  </a:ext>
                </a:extLst>
              </p:cNvPr>
              <p:cNvPicPr/>
              <p:nvPr/>
            </p:nvPicPr>
            <p:blipFill>
              <a:blip r:embed="rId41"/>
              <a:stretch>
                <a:fillRect/>
              </a:stretch>
            </p:blipFill>
            <p:spPr>
              <a:xfrm>
                <a:off x="11219690" y="3707730"/>
                <a:ext cx="118800" cy="26280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86" name="Ink 85">
                <a:extLst>
                  <a:ext uri="{FF2B5EF4-FFF2-40B4-BE49-F238E27FC236}">
                    <a16:creationId xmlns:a16="http://schemas.microsoft.com/office/drawing/2014/main" id="{81EFF779-CFAE-45E8-867F-65B7B910D819}"/>
                  </a:ext>
                </a:extLst>
              </p14:cNvPr>
              <p14:cNvContentPartPr/>
              <p14:nvPr/>
            </p14:nvContentPartPr>
            <p14:xfrm>
              <a:off x="9840170" y="4162050"/>
              <a:ext cx="99360" cy="171360"/>
            </p14:xfrm>
          </p:contentPart>
        </mc:Choice>
        <mc:Fallback xmlns="">
          <p:pic>
            <p:nvPicPr>
              <p:cNvPr id="86" name="Ink 85">
                <a:extLst>
                  <a:ext uri="{FF2B5EF4-FFF2-40B4-BE49-F238E27FC236}">
                    <a16:creationId xmlns:a16="http://schemas.microsoft.com/office/drawing/2014/main" id="{81EFF779-CFAE-45E8-867F-65B7B910D819}"/>
                  </a:ext>
                </a:extLst>
              </p:cNvPr>
              <p:cNvPicPr/>
              <p:nvPr/>
            </p:nvPicPr>
            <p:blipFill>
              <a:blip r:embed="rId43"/>
              <a:stretch>
                <a:fillRect/>
              </a:stretch>
            </p:blipFill>
            <p:spPr>
              <a:xfrm>
                <a:off x="9830810" y="4152690"/>
                <a:ext cx="118080" cy="19008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90" name="Ink 89">
                <a:extLst>
                  <a:ext uri="{FF2B5EF4-FFF2-40B4-BE49-F238E27FC236}">
                    <a16:creationId xmlns:a16="http://schemas.microsoft.com/office/drawing/2014/main" id="{B70DFEB8-7099-4251-BF7F-0696D924E5DC}"/>
                  </a:ext>
                </a:extLst>
              </p14:cNvPr>
              <p14:cNvContentPartPr/>
              <p14:nvPr/>
            </p14:nvContentPartPr>
            <p14:xfrm>
              <a:off x="10103690" y="4126410"/>
              <a:ext cx="137520" cy="240480"/>
            </p14:xfrm>
          </p:contentPart>
        </mc:Choice>
        <mc:Fallback xmlns="">
          <p:pic>
            <p:nvPicPr>
              <p:cNvPr id="90" name="Ink 89">
                <a:extLst>
                  <a:ext uri="{FF2B5EF4-FFF2-40B4-BE49-F238E27FC236}">
                    <a16:creationId xmlns:a16="http://schemas.microsoft.com/office/drawing/2014/main" id="{B70DFEB8-7099-4251-BF7F-0696D924E5DC}"/>
                  </a:ext>
                </a:extLst>
              </p:cNvPr>
              <p:cNvPicPr/>
              <p:nvPr/>
            </p:nvPicPr>
            <p:blipFill>
              <a:blip r:embed="rId45"/>
              <a:stretch>
                <a:fillRect/>
              </a:stretch>
            </p:blipFill>
            <p:spPr>
              <a:xfrm>
                <a:off x="10094330" y="4117050"/>
                <a:ext cx="156240" cy="2592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92" name="Ink 91">
                <a:extLst>
                  <a:ext uri="{FF2B5EF4-FFF2-40B4-BE49-F238E27FC236}">
                    <a16:creationId xmlns:a16="http://schemas.microsoft.com/office/drawing/2014/main" id="{9ED9E311-4D9D-487C-86B0-727FC0B17F1B}"/>
                  </a:ext>
                </a:extLst>
              </p14:cNvPr>
              <p14:cNvContentPartPr/>
              <p14:nvPr/>
            </p14:nvContentPartPr>
            <p14:xfrm>
              <a:off x="10378010" y="4119570"/>
              <a:ext cx="129240" cy="217440"/>
            </p14:xfrm>
          </p:contentPart>
        </mc:Choice>
        <mc:Fallback xmlns="">
          <p:pic>
            <p:nvPicPr>
              <p:cNvPr id="92" name="Ink 91">
                <a:extLst>
                  <a:ext uri="{FF2B5EF4-FFF2-40B4-BE49-F238E27FC236}">
                    <a16:creationId xmlns:a16="http://schemas.microsoft.com/office/drawing/2014/main" id="{9ED9E311-4D9D-487C-86B0-727FC0B17F1B}"/>
                  </a:ext>
                </a:extLst>
              </p:cNvPr>
              <p:cNvPicPr/>
              <p:nvPr/>
            </p:nvPicPr>
            <p:blipFill>
              <a:blip r:embed="rId47"/>
              <a:stretch>
                <a:fillRect/>
              </a:stretch>
            </p:blipFill>
            <p:spPr>
              <a:xfrm>
                <a:off x="10368650" y="4110210"/>
                <a:ext cx="147960" cy="23616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99" name="Ink 98">
                <a:extLst>
                  <a:ext uri="{FF2B5EF4-FFF2-40B4-BE49-F238E27FC236}">
                    <a16:creationId xmlns:a16="http://schemas.microsoft.com/office/drawing/2014/main" id="{7FF57284-D592-45AC-AB03-3438FEC40A54}"/>
                  </a:ext>
                </a:extLst>
              </p14:cNvPr>
              <p14:cNvContentPartPr/>
              <p14:nvPr/>
            </p14:nvContentPartPr>
            <p14:xfrm>
              <a:off x="10936370" y="4102650"/>
              <a:ext cx="127080" cy="428400"/>
            </p14:xfrm>
          </p:contentPart>
        </mc:Choice>
        <mc:Fallback xmlns="">
          <p:pic>
            <p:nvPicPr>
              <p:cNvPr id="99" name="Ink 98">
                <a:extLst>
                  <a:ext uri="{FF2B5EF4-FFF2-40B4-BE49-F238E27FC236}">
                    <a16:creationId xmlns:a16="http://schemas.microsoft.com/office/drawing/2014/main" id="{7FF57284-D592-45AC-AB03-3438FEC40A54}"/>
                  </a:ext>
                </a:extLst>
              </p:cNvPr>
              <p:cNvPicPr/>
              <p:nvPr/>
            </p:nvPicPr>
            <p:blipFill>
              <a:blip r:embed="rId49"/>
              <a:stretch>
                <a:fillRect/>
              </a:stretch>
            </p:blipFill>
            <p:spPr>
              <a:xfrm>
                <a:off x="10927010" y="4093290"/>
                <a:ext cx="145800" cy="44712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100" name="Ink 99">
                <a:extLst>
                  <a:ext uri="{FF2B5EF4-FFF2-40B4-BE49-F238E27FC236}">
                    <a16:creationId xmlns:a16="http://schemas.microsoft.com/office/drawing/2014/main" id="{F9639074-D2A8-426F-B419-AAABB25344E4}"/>
                  </a:ext>
                </a:extLst>
              </p14:cNvPr>
              <p14:cNvContentPartPr/>
              <p14:nvPr/>
            </p14:nvContentPartPr>
            <p14:xfrm>
              <a:off x="11162810" y="4163850"/>
              <a:ext cx="80640" cy="104400"/>
            </p14:xfrm>
          </p:contentPart>
        </mc:Choice>
        <mc:Fallback xmlns="">
          <p:pic>
            <p:nvPicPr>
              <p:cNvPr id="100" name="Ink 99">
                <a:extLst>
                  <a:ext uri="{FF2B5EF4-FFF2-40B4-BE49-F238E27FC236}">
                    <a16:creationId xmlns:a16="http://schemas.microsoft.com/office/drawing/2014/main" id="{F9639074-D2A8-426F-B419-AAABB25344E4}"/>
                  </a:ext>
                </a:extLst>
              </p:cNvPr>
              <p:cNvPicPr/>
              <p:nvPr/>
            </p:nvPicPr>
            <p:blipFill>
              <a:blip r:embed="rId51"/>
              <a:stretch>
                <a:fillRect/>
              </a:stretch>
            </p:blipFill>
            <p:spPr>
              <a:xfrm>
                <a:off x="11153450" y="4154490"/>
                <a:ext cx="99360" cy="12312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103" name="Ink 102">
                <a:extLst>
                  <a:ext uri="{FF2B5EF4-FFF2-40B4-BE49-F238E27FC236}">
                    <a16:creationId xmlns:a16="http://schemas.microsoft.com/office/drawing/2014/main" id="{929C8F3C-7728-4330-BC65-8F44A73B6FBC}"/>
                  </a:ext>
                </a:extLst>
              </p14:cNvPr>
              <p14:cNvContentPartPr/>
              <p14:nvPr/>
            </p14:nvContentPartPr>
            <p14:xfrm>
              <a:off x="11320490" y="4112730"/>
              <a:ext cx="302040" cy="137880"/>
            </p14:xfrm>
          </p:contentPart>
        </mc:Choice>
        <mc:Fallback xmlns="">
          <p:pic>
            <p:nvPicPr>
              <p:cNvPr id="103" name="Ink 102">
                <a:extLst>
                  <a:ext uri="{FF2B5EF4-FFF2-40B4-BE49-F238E27FC236}">
                    <a16:creationId xmlns:a16="http://schemas.microsoft.com/office/drawing/2014/main" id="{929C8F3C-7728-4330-BC65-8F44A73B6FBC}"/>
                  </a:ext>
                </a:extLst>
              </p:cNvPr>
              <p:cNvPicPr/>
              <p:nvPr/>
            </p:nvPicPr>
            <p:blipFill>
              <a:blip r:embed="rId53"/>
              <a:stretch>
                <a:fillRect/>
              </a:stretch>
            </p:blipFill>
            <p:spPr>
              <a:xfrm>
                <a:off x="11311130" y="4103370"/>
                <a:ext cx="32076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104" name="Ink 103">
                <a:extLst>
                  <a:ext uri="{FF2B5EF4-FFF2-40B4-BE49-F238E27FC236}">
                    <a16:creationId xmlns:a16="http://schemas.microsoft.com/office/drawing/2014/main" id="{73807ADE-BF2F-4916-B922-0FE095DD6C8A}"/>
                  </a:ext>
                </a:extLst>
              </p14:cNvPr>
              <p14:cNvContentPartPr/>
              <p14:nvPr/>
            </p14:nvContentPartPr>
            <p14:xfrm>
              <a:off x="11745290" y="4146210"/>
              <a:ext cx="214560" cy="108000"/>
            </p14:xfrm>
          </p:contentPart>
        </mc:Choice>
        <mc:Fallback xmlns="">
          <p:pic>
            <p:nvPicPr>
              <p:cNvPr id="104" name="Ink 103">
                <a:extLst>
                  <a:ext uri="{FF2B5EF4-FFF2-40B4-BE49-F238E27FC236}">
                    <a16:creationId xmlns:a16="http://schemas.microsoft.com/office/drawing/2014/main" id="{73807ADE-BF2F-4916-B922-0FE095DD6C8A}"/>
                  </a:ext>
                </a:extLst>
              </p:cNvPr>
              <p:cNvPicPr/>
              <p:nvPr/>
            </p:nvPicPr>
            <p:blipFill>
              <a:blip r:embed="rId55"/>
              <a:stretch>
                <a:fillRect/>
              </a:stretch>
            </p:blipFill>
            <p:spPr>
              <a:xfrm>
                <a:off x="11735930" y="4136850"/>
                <a:ext cx="23328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106" name="Ink 105">
                <a:extLst>
                  <a:ext uri="{FF2B5EF4-FFF2-40B4-BE49-F238E27FC236}">
                    <a16:creationId xmlns:a16="http://schemas.microsoft.com/office/drawing/2014/main" id="{C161988B-9C77-496C-87C9-1594F81C4581}"/>
                  </a:ext>
                </a:extLst>
              </p14:cNvPr>
              <p14:cNvContentPartPr/>
              <p14:nvPr/>
            </p14:nvContentPartPr>
            <p14:xfrm>
              <a:off x="7392170" y="572490"/>
              <a:ext cx="2035440" cy="1083600"/>
            </p14:xfrm>
          </p:contentPart>
        </mc:Choice>
        <mc:Fallback xmlns="">
          <p:pic>
            <p:nvPicPr>
              <p:cNvPr id="106" name="Ink 105">
                <a:extLst>
                  <a:ext uri="{FF2B5EF4-FFF2-40B4-BE49-F238E27FC236}">
                    <a16:creationId xmlns:a16="http://schemas.microsoft.com/office/drawing/2014/main" id="{C161988B-9C77-496C-87C9-1594F81C4581}"/>
                  </a:ext>
                </a:extLst>
              </p:cNvPr>
              <p:cNvPicPr/>
              <p:nvPr/>
            </p:nvPicPr>
            <p:blipFill>
              <a:blip r:embed="rId57"/>
              <a:stretch>
                <a:fillRect/>
              </a:stretch>
            </p:blipFill>
            <p:spPr>
              <a:xfrm>
                <a:off x="7382810" y="563130"/>
                <a:ext cx="2054160" cy="110232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109" name="Ink 108">
                <a:extLst>
                  <a:ext uri="{FF2B5EF4-FFF2-40B4-BE49-F238E27FC236}">
                    <a16:creationId xmlns:a16="http://schemas.microsoft.com/office/drawing/2014/main" id="{A259FEEC-4DD4-4295-BA66-521FF3FA83E0}"/>
                  </a:ext>
                </a:extLst>
              </p14:cNvPr>
              <p14:cNvContentPartPr/>
              <p14:nvPr/>
            </p14:nvContentPartPr>
            <p14:xfrm>
              <a:off x="10678250" y="1061010"/>
              <a:ext cx="189000" cy="367560"/>
            </p14:xfrm>
          </p:contentPart>
        </mc:Choice>
        <mc:Fallback xmlns="">
          <p:pic>
            <p:nvPicPr>
              <p:cNvPr id="109" name="Ink 108">
                <a:extLst>
                  <a:ext uri="{FF2B5EF4-FFF2-40B4-BE49-F238E27FC236}">
                    <a16:creationId xmlns:a16="http://schemas.microsoft.com/office/drawing/2014/main" id="{A259FEEC-4DD4-4295-BA66-521FF3FA83E0}"/>
                  </a:ext>
                </a:extLst>
              </p:cNvPr>
              <p:cNvPicPr/>
              <p:nvPr/>
            </p:nvPicPr>
            <p:blipFill>
              <a:blip r:embed="rId59"/>
              <a:stretch>
                <a:fillRect/>
              </a:stretch>
            </p:blipFill>
            <p:spPr>
              <a:xfrm>
                <a:off x="10668890" y="1051650"/>
                <a:ext cx="207720" cy="38628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110" name="Ink 109">
                <a:extLst>
                  <a:ext uri="{FF2B5EF4-FFF2-40B4-BE49-F238E27FC236}">
                    <a16:creationId xmlns:a16="http://schemas.microsoft.com/office/drawing/2014/main" id="{FFFDFDED-AFBB-4D9B-B018-B3C98ECC2BDA}"/>
                  </a:ext>
                </a:extLst>
              </p14:cNvPr>
              <p14:cNvContentPartPr/>
              <p14:nvPr/>
            </p14:nvContentPartPr>
            <p14:xfrm>
              <a:off x="10953290" y="1149210"/>
              <a:ext cx="111600" cy="148680"/>
            </p14:xfrm>
          </p:contentPart>
        </mc:Choice>
        <mc:Fallback xmlns="">
          <p:pic>
            <p:nvPicPr>
              <p:cNvPr id="110" name="Ink 109">
                <a:extLst>
                  <a:ext uri="{FF2B5EF4-FFF2-40B4-BE49-F238E27FC236}">
                    <a16:creationId xmlns:a16="http://schemas.microsoft.com/office/drawing/2014/main" id="{FFFDFDED-AFBB-4D9B-B018-B3C98ECC2BDA}"/>
                  </a:ext>
                </a:extLst>
              </p:cNvPr>
              <p:cNvPicPr/>
              <p:nvPr/>
            </p:nvPicPr>
            <p:blipFill>
              <a:blip r:embed="rId61"/>
              <a:stretch>
                <a:fillRect/>
              </a:stretch>
            </p:blipFill>
            <p:spPr>
              <a:xfrm>
                <a:off x="10943930" y="1139850"/>
                <a:ext cx="130320" cy="16740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114" name="Ink 113">
                <a:extLst>
                  <a:ext uri="{FF2B5EF4-FFF2-40B4-BE49-F238E27FC236}">
                    <a16:creationId xmlns:a16="http://schemas.microsoft.com/office/drawing/2014/main" id="{B7E9EB3A-D8DB-452F-85BC-7CF97E1B863B}"/>
                  </a:ext>
                </a:extLst>
              </p14:cNvPr>
              <p14:cNvContentPartPr/>
              <p14:nvPr/>
            </p14:nvContentPartPr>
            <p14:xfrm>
              <a:off x="11167490" y="1107450"/>
              <a:ext cx="564120" cy="188640"/>
            </p14:xfrm>
          </p:contentPart>
        </mc:Choice>
        <mc:Fallback xmlns="">
          <p:pic>
            <p:nvPicPr>
              <p:cNvPr id="114" name="Ink 113">
                <a:extLst>
                  <a:ext uri="{FF2B5EF4-FFF2-40B4-BE49-F238E27FC236}">
                    <a16:creationId xmlns:a16="http://schemas.microsoft.com/office/drawing/2014/main" id="{B7E9EB3A-D8DB-452F-85BC-7CF97E1B863B}"/>
                  </a:ext>
                </a:extLst>
              </p:cNvPr>
              <p:cNvPicPr/>
              <p:nvPr/>
            </p:nvPicPr>
            <p:blipFill>
              <a:blip r:embed="rId63"/>
              <a:stretch>
                <a:fillRect/>
              </a:stretch>
            </p:blipFill>
            <p:spPr>
              <a:xfrm>
                <a:off x="11158130" y="1098090"/>
                <a:ext cx="582840" cy="20736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116" name="Ink 115">
                <a:extLst>
                  <a:ext uri="{FF2B5EF4-FFF2-40B4-BE49-F238E27FC236}">
                    <a16:creationId xmlns:a16="http://schemas.microsoft.com/office/drawing/2014/main" id="{AD03582C-8945-4E3E-ADBE-A9253D00E030}"/>
                  </a:ext>
                </a:extLst>
              </p14:cNvPr>
              <p14:cNvContentPartPr/>
              <p14:nvPr/>
            </p14:nvContentPartPr>
            <p14:xfrm>
              <a:off x="7655330" y="4199130"/>
              <a:ext cx="1956960" cy="476640"/>
            </p14:xfrm>
          </p:contentPart>
        </mc:Choice>
        <mc:Fallback xmlns="">
          <p:pic>
            <p:nvPicPr>
              <p:cNvPr id="116" name="Ink 115">
                <a:extLst>
                  <a:ext uri="{FF2B5EF4-FFF2-40B4-BE49-F238E27FC236}">
                    <a16:creationId xmlns:a16="http://schemas.microsoft.com/office/drawing/2014/main" id="{AD03582C-8945-4E3E-ADBE-A9253D00E030}"/>
                  </a:ext>
                </a:extLst>
              </p:cNvPr>
              <p:cNvPicPr/>
              <p:nvPr/>
            </p:nvPicPr>
            <p:blipFill>
              <a:blip r:embed="rId65"/>
              <a:stretch>
                <a:fillRect/>
              </a:stretch>
            </p:blipFill>
            <p:spPr>
              <a:xfrm>
                <a:off x="7645970" y="4189770"/>
                <a:ext cx="1975680" cy="49536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117" name="Ink 116">
                <a:extLst>
                  <a:ext uri="{FF2B5EF4-FFF2-40B4-BE49-F238E27FC236}">
                    <a16:creationId xmlns:a16="http://schemas.microsoft.com/office/drawing/2014/main" id="{EC2B9B4C-D2CA-47A7-B893-B9FF2FE7776A}"/>
                  </a:ext>
                </a:extLst>
              </p14:cNvPr>
              <p14:cNvContentPartPr/>
              <p14:nvPr/>
            </p14:nvContentPartPr>
            <p14:xfrm>
              <a:off x="3798650" y="4983570"/>
              <a:ext cx="2592720" cy="639360"/>
            </p14:xfrm>
          </p:contentPart>
        </mc:Choice>
        <mc:Fallback xmlns="">
          <p:pic>
            <p:nvPicPr>
              <p:cNvPr id="117" name="Ink 116">
                <a:extLst>
                  <a:ext uri="{FF2B5EF4-FFF2-40B4-BE49-F238E27FC236}">
                    <a16:creationId xmlns:a16="http://schemas.microsoft.com/office/drawing/2014/main" id="{EC2B9B4C-D2CA-47A7-B893-B9FF2FE7776A}"/>
                  </a:ext>
                </a:extLst>
              </p:cNvPr>
              <p:cNvPicPr/>
              <p:nvPr/>
            </p:nvPicPr>
            <p:blipFill>
              <a:blip r:embed="rId67"/>
              <a:stretch>
                <a:fillRect/>
              </a:stretch>
            </p:blipFill>
            <p:spPr>
              <a:xfrm>
                <a:off x="3789290" y="4974210"/>
                <a:ext cx="2611440" cy="658080"/>
              </a:xfrm>
              <a:prstGeom prst="rect">
                <a:avLst/>
              </a:prstGeom>
            </p:spPr>
          </p:pic>
        </mc:Fallback>
      </mc:AlternateContent>
    </p:spTree>
    <p:extLst>
      <p:ext uri="{BB962C8B-B14F-4D97-AF65-F5344CB8AC3E}">
        <p14:creationId xmlns:p14="http://schemas.microsoft.com/office/powerpoint/2010/main" val="262134885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 (</a:t>
            </a:r>
            <a:r>
              <a:rPr lang="en-US" sz="4800" i="1" dirty="0"/>
              <a:t>it’s not just for “pages”!)</a:t>
            </a:r>
            <a:endParaRPr lang="en-US" sz="4800" dirty="0"/>
          </a:p>
        </p:txBody>
      </p:sp>
      <p:pic>
        <p:nvPicPr>
          <p:cNvPr id="5" name="Picture 4">
            <a:extLst>
              <a:ext uri="{FF2B5EF4-FFF2-40B4-BE49-F238E27FC236}">
                <a16:creationId xmlns:a16="http://schemas.microsoft.com/office/drawing/2014/main" id="{402DE592-0738-495B-A298-98D999016039}"/>
              </a:ext>
            </a:extLst>
          </p:cNvPr>
          <p:cNvPicPr>
            <a:picLocks noChangeAspect="1"/>
          </p:cNvPicPr>
          <p:nvPr/>
        </p:nvPicPr>
        <p:blipFill>
          <a:blip r:embed="rId3"/>
          <a:stretch>
            <a:fillRect/>
          </a:stretch>
        </p:blipFill>
        <p:spPr>
          <a:xfrm>
            <a:off x="838200" y="1690688"/>
            <a:ext cx="11243559" cy="4650477"/>
          </a:xfrm>
          <a:prstGeom prst="rect">
            <a:avLst/>
          </a:prstGeom>
        </p:spPr>
      </p:pic>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85607527-44C0-442E-9B6E-74CDEAAE3FAF}"/>
                  </a:ext>
                </a:extLst>
              </p14:cNvPr>
              <p14:cNvContentPartPr/>
              <p14:nvPr/>
            </p14:nvContentPartPr>
            <p14:xfrm>
              <a:off x="970490" y="3217770"/>
              <a:ext cx="11339280" cy="1490400"/>
            </p14:xfrm>
          </p:contentPart>
        </mc:Choice>
        <mc:Fallback xmlns="">
          <p:pic>
            <p:nvPicPr>
              <p:cNvPr id="3" name="Ink 2">
                <a:extLst>
                  <a:ext uri="{FF2B5EF4-FFF2-40B4-BE49-F238E27FC236}">
                    <a16:creationId xmlns:a16="http://schemas.microsoft.com/office/drawing/2014/main" id="{85607527-44C0-442E-9B6E-74CDEAAE3FAF}"/>
                  </a:ext>
                </a:extLst>
              </p:cNvPr>
              <p:cNvPicPr/>
              <p:nvPr/>
            </p:nvPicPr>
            <p:blipFill>
              <a:blip r:embed="rId5"/>
              <a:stretch>
                <a:fillRect/>
              </a:stretch>
            </p:blipFill>
            <p:spPr>
              <a:xfrm>
                <a:off x="961130" y="3208410"/>
                <a:ext cx="11358000" cy="1509120"/>
              </a:xfrm>
              <a:prstGeom prst="rect">
                <a:avLst/>
              </a:prstGeom>
            </p:spPr>
          </p:pic>
        </mc:Fallback>
      </mc:AlternateContent>
    </p:spTree>
    <p:extLst>
      <p:ext uri="{BB962C8B-B14F-4D97-AF65-F5344CB8AC3E}">
        <p14:creationId xmlns:p14="http://schemas.microsoft.com/office/powerpoint/2010/main" val="69038115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Setting up a UI test</a:t>
            </a:r>
          </a:p>
        </p:txBody>
      </p:sp>
      <p:graphicFrame>
        <p:nvGraphicFramePr>
          <p:cNvPr id="5" name="Diagram 4"/>
          <p:cNvGraphicFramePr/>
          <p:nvPr>
            <p:extLst/>
          </p:nvPr>
        </p:nvGraphicFramePr>
        <p:xfrm>
          <a:off x="838200" y="1027906"/>
          <a:ext cx="10704443"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AlternateContent xmlns:mc="http://schemas.openxmlformats.org/markup-compatibility/2006" xmlns:p14="http://schemas.microsoft.com/office/powerpoint/2010/main">
        <mc:Choice Requires="p14">
          <p:contentPart p14:bwMode="auto" r:id="rId8">
            <p14:nvContentPartPr>
              <p14:cNvPr id="4" name="Ink 3">
                <a:extLst>
                  <a:ext uri="{FF2B5EF4-FFF2-40B4-BE49-F238E27FC236}">
                    <a16:creationId xmlns:a16="http://schemas.microsoft.com/office/drawing/2014/main" id="{C9FC7CC5-E0DD-4CCF-AFE7-1E36616E4D91}"/>
                  </a:ext>
                </a:extLst>
              </p14:cNvPr>
              <p14:cNvContentPartPr/>
              <p14:nvPr/>
            </p14:nvContentPartPr>
            <p14:xfrm>
              <a:off x="13106838" y="3432277"/>
              <a:ext cx="360" cy="360"/>
            </p14:xfrm>
          </p:contentPart>
        </mc:Choice>
        <mc:Fallback xmlns="">
          <p:pic>
            <p:nvPicPr>
              <p:cNvPr id="4" name="Ink 3">
                <a:extLst>
                  <a:ext uri="{FF2B5EF4-FFF2-40B4-BE49-F238E27FC236}">
                    <a16:creationId xmlns:a16="http://schemas.microsoft.com/office/drawing/2014/main" id="{C9FC7CC5-E0DD-4CCF-AFE7-1E36616E4D91}"/>
                  </a:ext>
                </a:extLst>
              </p:cNvPr>
              <p:cNvPicPr/>
              <p:nvPr/>
            </p:nvPicPr>
            <p:blipFill>
              <a:blip r:embed="rId9"/>
              <a:stretch>
                <a:fillRect/>
              </a:stretch>
            </p:blipFill>
            <p:spPr>
              <a:xfrm>
                <a:off x="13097478" y="3422917"/>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40" name="Ink 39">
                <a:extLst>
                  <a:ext uri="{FF2B5EF4-FFF2-40B4-BE49-F238E27FC236}">
                    <a16:creationId xmlns:a16="http://schemas.microsoft.com/office/drawing/2014/main" id="{E833DA6B-5A6B-4900-8B4B-F34929A2B5CA}"/>
                  </a:ext>
                </a:extLst>
              </p14:cNvPr>
              <p14:cNvContentPartPr/>
              <p14:nvPr/>
            </p14:nvContentPartPr>
            <p14:xfrm>
              <a:off x="6375918" y="815077"/>
              <a:ext cx="3894480" cy="1881720"/>
            </p14:xfrm>
          </p:contentPart>
        </mc:Choice>
        <mc:Fallback xmlns="">
          <p:pic>
            <p:nvPicPr>
              <p:cNvPr id="40" name="Ink 39">
                <a:extLst>
                  <a:ext uri="{FF2B5EF4-FFF2-40B4-BE49-F238E27FC236}">
                    <a16:creationId xmlns:a16="http://schemas.microsoft.com/office/drawing/2014/main" id="{E833DA6B-5A6B-4900-8B4B-F34929A2B5CA}"/>
                  </a:ext>
                </a:extLst>
              </p:cNvPr>
              <p:cNvPicPr/>
              <p:nvPr/>
            </p:nvPicPr>
            <p:blipFill>
              <a:blip r:embed="rId11"/>
              <a:stretch>
                <a:fillRect/>
              </a:stretch>
            </p:blipFill>
            <p:spPr>
              <a:xfrm>
                <a:off x="6366558" y="805717"/>
                <a:ext cx="3913200" cy="1900440"/>
              </a:xfrm>
              <a:prstGeom prst="rect">
                <a:avLst/>
              </a:prstGeom>
            </p:spPr>
          </p:pic>
        </mc:Fallback>
      </mc:AlternateContent>
    </p:spTree>
    <p:extLst>
      <p:ext uri="{BB962C8B-B14F-4D97-AF65-F5344CB8AC3E}">
        <p14:creationId xmlns:p14="http://schemas.microsoft.com/office/powerpoint/2010/main" val="112011295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Setting up a UI test</a:t>
            </a:r>
          </a:p>
        </p:txBody>
      </p:sp>
      <p:graphicFrame>
        <p:nvGraphicFramePr>
          <p:cNvPr id="5" name="Diagram 4"/>
          <p:cNvGraphicFramePr/>
          <p:nvPr>
            <p:extLst/>
          </p:nvPr>
        </p:nvGraphicFramePr>
        <p:xfrm>
          <a:off x="838200" y="1027906"/>
          <a:ext cx="10704443"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AlternateContent xmlns:mc="http://schemas.openxmlformats.org/markup-compatibility/2006" xmlns:p14="http://schemas.microsoft.com/office/powerpoint/2010/main">
        <mc:Choice Requires="p14">
          <p:contentPart p14:bwMode="auto" r:id="rId8">
            <p14:nvContentPartPr>
              <p14:cNvPr id="4" name="Ink 3">
                <a:extLst>
                  <a:ext uri="{FF2B5EF4-FFF2-40B4-BE49-F238E27FC236}">
                    <a16:creationId xmlns:a16="http://schemas.microsoft.com/office/drawing/2014/main" id="{C9FC7CC5-E0DD-4CCF-AFE7-1E36616E4D91}"/>
                  </a:ext>
                </a:extLst>
              </p14:cNvPr>
              <p14:cNvContentPartPr/>
              <p14:nvPr/>
            </p14:nvContentPartPr>
            <p14:xfrm>
              <a:off x="13106838" y="3432277"/>
              <a:ext cx="360" cy="360"/>
            </p14:xfrm>
          </p:contentPart>
        </mc:Choice>
        <mc:Fallback xmlns="">
          <p:pic>
            <p:nvPicPr>
              <p:cNvPr id="4" name="Ink 3">
                <a:extLst>
                  <a:ext uri="{FF2B5EF4-FFF2-40B4-BE49-F238E27FC236}">
                    <a16:creationId xmlns:a16="http://schemas.microsoft.com/office/drawing/2014/main" id="{C9FC7CC5-E0DD-4CCF-AFE7-1E36616E4D91}"/>
                  </a:ext>
                </a:extLst>
              </p:cNvPr>
              <p:cNvPicPr/>
              <p:nvPr/>
            </p:nvPicPr>
            <p:blipFill>
              <a:blip r:embed="rId9"/>
              <a:stretch>
                <a:fillRect/>
              </a:stretch>
            </p:blipFill>
            <p:spPr>
              <a:xfrm>
                <a:off x="13097478" y="3422917"/>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40" name="Ink 39">
                <a:extLst>
                  <a:ext uri="{FF2B5EF4-FFF2-40B4-BE49-F238E27FC236}">
                    <a16:creationId xmlns:a16="http://schemas.microsoft.com/office/drawing/2014/main" id="{E833DA6B-5A6B-4900-8B4B-F34929A2B5CA}"/>
                  </a:ext>
                </a:extLst>
              </p14:cNvPr>
              <p14:cNvContentPartPr/>
              <p14:nvPr/>
            </p14:nvContentPartPr>
            <p14:xfrm>
              <a:off x="6375918" y="815077"/>
              <a:ext cx="4346280" cy="2142000"/>
            </p14:xfrm>
          </p:contentPart>
        </mc:Choice>
        <mc:Fallback xmlns="">
          <p:pic>
            <p:nvPicPr>
              <p:cNvPr id="40" name="Ink 39">
                <a:extLst>
                  <a:ext uri="{FF2B5EF4-FFF2-40B4-BE49-F238E27FC236}">
                    <a16:creationId xmlns:a16="http://schemas.microsoft.com/office/drawing/2014/main" id="{E833DA6B-5A6B-4900-8B4B-F34929A2B5CA}"/>
                  </a:ext>
                </a:extLst>
              </p:cNvPr>
              <p:cNvPicPr/>
              <p:nvPr/>
            </p:nvPicPr>
            <p:blipFill>
              <a:blip r:embed="rId11"/>
              <a:stretch>
                <a:fillRect/>
              </a:stretch>
            </p:blipFill>
            <p:spPr>
              <a:xfrm>
                <a:off x="4648638" y="805717"/>
                <a:ext cx="6082920" cy="22870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1" name="Ink 10">
                <a:extLst>
                  <a:ext uri="{FF2B5EF4-FFF2-40B4-BE49-F238E27FC236}">
                    <a16:creationId xmlns:a16="http://schemas.microsoft.com/office/drawing/2014/main" id="{C4831F3A-A22B-4EB3-90BF-D66E3A9DE9A2}"/>
                  </a:ext>
                </a:extLst>
              </p14:cNvPr>
              <p14:cNvContentPartPr/>
              <p14:nvPr/>
            </p14:nvContentPartPr>
            <p14:xfrm>
              <a:off x="9973758" y="4942837"/>
              <a:ext cx="110160" cy="150120"/>
            </p14:xfrm>
          </p:contentPart>
        </mc:Choice>
        <mc:Fallback xmlns="">
          <p:pic>
            <p:nvPicPr>
              <p:cNvPr id="11" name="Ink 10">
                <a:extLst>
                  <a:ext uri="{FF2B5EF4-FFF2-40B4-BE49-F238E27FC236}">
                    <a16:creationId xmlns:a16="http://schemas.microsoft.com/office/drawing/2014/main" id="{C4831F3A-A22B-4EB3-90BF-D66E3A9DE9A2}"/>
                  </a:ext>
                </a:extLst>
              </p:cNvPr>
              <p:cNvPicPr/>
              <p:nvPr/>
            </p:nvPicPr>
            <p:blipFill>
              <a:blip r:embed="rId13"/>
              <a:stretch>
                <a:fillRect/>
              </a:stretch>
            </p:blipFill>
            <p:spPr>
              <a:xfrm>
                <a:off x="9964398" y="4933477"/>
                <a:ext cx="128880" cy="1688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2" name="Ink 11">
                <a:extLst>
                  <a:ext uri="{FF2B5EF4-FFF2-40B4-BE49-F238E27FC236}">
                    <a16:creationId xmlns:a16="http://schemas.microsoft.com/office/drawing/2014/main" id="{60997178-FE4B-4985-911C-20C8843AA524}"/>
                  </a:ext>
                </a:extLst>
              </p14:cNvPr>
              <p14:cNvContentPartPr/>
              <p14:nvPr/>
            </p14:nvContentPartPr>
            <p14:xfrm>
              <a:off x="10198758" y="4926277"/>
              <a:ext cx="64440" cy="240120"/>
            </p14:xfrm>
          </p:contentPart>
        </mc:Choice>
        <mc:Fallback xmlns="">
          <p:pic>
            <p:nvPicPr>
              <p:cNvPr id="12" name="Ink 11">
                <a:extLst>
                  <a:ext uri="{FF2B5EF4-FFF2-40B4-BE49-F238E27FC236}">
                    <a16:creationId xmlns:a16="http://schemas.microsoft.com/office/drawing/2014/main" id="{60997178-FE4B-4985-911C-20C8843AA524}"/>
                  </a:ext>
                </a:extLst>
              </p:cNvPr>
              <p:cNvPicPr/>
              <p:nvPr/>
            </p:nvPicPr>
            <p:blipFill>
              <a:blip r:embed="rId15"/>
              <a:stretch>
                <a:fillRect/>
              </a:stretch>
            </p:blipFill>
            <p:spPr>
              <a:xfrm>
                <a:off x="10189398" y="4916917"/>
                <a:ext cx="83160" cy="2588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5" name="Ink 14">
                <a:extLst>
                  <a:ext uri="{FF2B5EF4-FFF2-40B4-BE49-F238E27FC236}">
                    <a16:creationId xmlns:a16="http://schemas.microsoft.com/office/drawing/2014/main" id="{9B96D6C9-69C2-478A-AA15-E9898EFD0F02}"/>
                  </a:ext>
                </a:extLst>
              </p14:cNvPr>
              <p14:cNvContentPartPr/>
              <p14:nvPr/>
            </p14:nvContentPartPr>
            <p14:xfrm>
              <a:off x="10590798" y="4949317"/>
              <a:ext cx="51120" cy="233640"/>
            </p14:xfrm>
          </p:contentPart>
        </mc:Choice>
        <mc:Fallback xmlns="">
          <p:pic>
            <p:nvPicPr>
              <p:cNvPr id="15" name="Ink 14">
                <a:extLst>
                  <a:ext uri="{FF2B5EF4-FFF2-40B4-BE49-F238E27FC236}">
                    <a16:creationId xmlns:a16="http://schemas.microsoft.com/office/drawing/2014/main" id="{9B96D6C9-69C2-478A-AA15-E9898EFD0F02}"/>
                  </a:ext>
                </a:extLst>
              </p:cNvPr>
              <p:cNvPicPr/>
              <p:nvPr/>
            </p:nvPicPr>
            <p:blipFill>
              <a:blip r:embed="rId17"/>
              <a:stretch>
                <a:fillRect/>
              </a:stretch>
            </p:blipFill>
            <p:spPr>
              <a:xfrm>
                <a:off x="10581438" y="4939957"/>
                <a:ext cx="69840" cy="2523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6" name="Ink 15">
                <a:extLst>
                  <a:ext uri="{FF2B5EF4-FFF2-40B4-BE49-F238E27FC236}">
                    <a16:creationId xmlns:a16="http://schemas.microsoft.com/office/drawing/2014/main" id="{AA0E3724-3B21-42FB-A46A-5E881874FF3D}"/>
                  </a:ext>
                </a:extLst>
              </p14:cNvPr>
              <p14:cNvContentPartPr/>
              <p14:nvPr/>
            </p14:nvContentPartPr>
            <p14:xfrm>
              <a:off x="10344198" y="4597237"/>
              <a:ext cx="139320" cy="534240"/>
            </p14:xfrm>
          </p:contentPart>
        </mc:Choice>
        <mc:Fallback xmlns="">
          <p:pic>
            <p:nvPicPr>
              <p:cNvPr id="16" name="Ink 15">
                <a:extLst>
                  <a:ext uri="{FF2B5EF4-FFF2-40B4-BE49-F238E27FC236}">
                    <a16:creationId xmlns:a16="http://schemas.microsoft.com/office/drawing/2014/main" id="{AA0E3724-3B21-42FB-A46A-5E881874FF3D}"/>
                  </a:ext>
                </a:extLst>
              </p:cNvPr>
              <p:cNvPicPr/>
              <p:nvPr/>
            </p:nvPicPr>
            <p:blipFill>
              <a:blip r:embed="rId19"/>
              <a:stretch>
                <a:fillRect/>
              </a:stretch>
            </p:blipFill>
            <p:spPr>
              <a:xfrm>
                <a:off x="10334838" y="4587877"/>
                <a:ext cx="158040" cy="5529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7" name="Ink 16">
                <a:extLst>
                  <a:ext uri="{FF2B5EF4-FFF2-40B4-BE49-F238E27FC236}">
                    <a16:creationId xmlns:a16="http://schemas.microsoft.com/office/drawing/2014/main" id="{C75440E5-2794-4439-A928-DE615D5DE4AD}"/>
                  </a:ext>
                </a:extLst>
              </p14:cNvPr>
              <p14:cNvContentPartPr/>
              <p14:nvPr/>
            </p14:nvContentPartPr>
            <p14:xfrm>
              <a:off x="9694398" y="4509037"/>
              <a:ext cx="159840" cy="635400"/>
            </p14:xfrm>
          </p:contentPart>
        </mc:Choice>
        <mc:Fallback xmlns="">
          <p:pic>
            <p:nvPicPr>
              <p:cNvPr id="17" name="Ink 16">
                <a:extLst>
                  <a:ext uri="{FF2B5EF4-FFF2-40B4-BE49-F238E27FC236}">
                    <a16:creationId xmlns:a16="http://schemas.microsoft.com/office/drawing/2014/main" id="{C75440E5-2794-4439-A928-DE615D5DE4AD}"/>
                  </a:ext>
                </a:extLst>
              </p:cNvPr>
              <p:cNvPicPr/>
              <p:nvPr/>
            </p:nvPicPr>
            <p:blipFill>
              <a:blip r:embed="rId21"/>
              <a:stretch>
                <a:fillRect/>
              </a:stretch>
            </p:blipFill>
            <p:spPr>
              <a:xfrm>
                <a:off x="9685038" y="4499677"/>
                <a:ext cx="178560" cy="6541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8" name="Ink 17">
                <a:extLst>
                  <a:ext uri="{FF2B5EF4-FFF2-40B4-BE49-F238E27FC236}">
                    <a16:creationId xmlns:a16="http://schemas.microsoft.com/office/drawing/2014/main" id="{1A983B9F-4E1D-4C1F-82A7-68CE54E0579E}"/>
                  </a:ext>
                </a:extLst>
              </p14:cNvPr>
              <p14:cNvContentPartPr/>
              <p14:nvPr/>
            </p14:nvContentPartPr>
            <p14:xfrm>
              <a:off x="10971678" y="5011597"/>
              <a:ext cx="153720" cy="96120"/>
            </p14:xfrm>
          </p:contentPart>
        </mc:Choice>
        <mc:Fallback xmlns="">
          <p:pic>
            <p:nvPicPr>
              <p:cNvPr id="18" name="Ink 17">
                <a:extLst>
                  <a:ext uri="{FF2B5EF4-FFF2-40B4-BE49-F238E27FC236}">
                    <a16:creationId xmlns:a16="http://schemas.microsoft.com/office/drawing/2014/main" id="{1A983B9F-4E1D-4C1F-82A7-68CE54E0579E}"/>
                  </a:ext>
                </a:extLst>
              </p:cNvPr>
              <p:cNvPicPr/>
              <p:nvPr/>
            </p:nvPicPr>
            <p:blipFill>
              <a:blip r:embed="rId23"/>
              <a:stretch>
                <a:fillRect/>
              </a:stretch>
            </p:blipFill>
            <p:spPr>
              <a:xfrm>
                <a:off x="10962318" y="5002237"/>
                <a:ext cx="172440" cy="1148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9" name="Ink 18">
                <a:extLst>
                  <a:ext uri="{FF2B5EF4-FFF2-40B4-BE49-F238E27FC236}">
                    <a16:creationId xmlns:a16="http://schemas.microsoft.com/office/drawing/2014/main" id="{5E32DC81-AC62-4B75-8983-94F8B9560A0B}"/>
                  </a:ext>
                </a:extLst>
              </p14:cNvPr>
              <p14:cNvContentPartPr/>
              <p14:nvPr/>
            </p14:nvContentPartPr>
            <p14:xfrm>
              <a:off x="11225838" y="4952557"/>
              <a:ext cx="90360" cy="210240"/>
            </p14:xfrm>
          </p:contentPart>
        </mc:Choice>
        <mc:Fallback xmlns="">
          <p:pic>
            <p:nvPicPr>
              <p:cNvPr id="19" name="Ink 18">
                <a:extLst>
                  <a:ext uri="{FF2B5EF4-FFF2-40B4-BE49-F238E27FC236}">
                    <a16:creationId xmlns:a16="http://schemas.microsoft.com/office/drawing/2014/main" id="{5E32DC81-AC62-4B75-8983-94F8B9560A0B}"/>
                  </a:ext>
                </a:extLst>
              </p:cNvPr>
              <p:cNvPicPr/>
              <p:nvPr/>
            </p:nvPicPr>
            <p:blipFill>
              <a:blip r:embed="rId25"/>
              <a:stretch>
                <a:fillRect/>
              </a:stretch>
            </p:blipFill>
            <p:spPr>
              <a:xfrm>
                <a:off x="11216478" y="4943197"/>
                <a:ext cx="109080" cy="2289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 name="Ink 2">
                <a:extLst>
                  <a:ext uri="{FF2B5EF4-FFF2-40B4-BE49-F238E27FC236}">
                    <a16:creationId xmlns:a16="http://schemas.microsoft.com/office/drawing/2014/main" id="{1C54C778-BC1B-49B4-A4C6-55434BFDA073}"/>
                  </a:ext>
                </a:extLst>
              </p14:cNvPr>
              <p14:cNvContentPartPr/>
              <p14:nvPr/>
            </p14:nvContentPartPr>
            <p14:xfrm>
              <a:off x="11456370" y="4953450"/>
              <a:ext cx="262080" cy="196920"/>
            </p14:xfrm>
          </p:contentPart>
        </mc:Choice>
        <mc:Fallback xmlns="">
          <p:pic>
            <p:nvPicPr>
              <p:cNvPr id="3" name="Ink 2">
                <a:extLst>
                  <a:ext uri="{FF2B5EF4-FFF2-40B4-BE49-F238E27FC236}">
                    <a16:creationId xmlns:a16="http://schemas.microsoft.com/office/drawing/2014/main" id="{1C54C778-BC1B-49B4-A4C6-55434BFDA073}"/>
                  </a:ext>
                </a:extLst>
              </p:cNvPr>
              <p:cNvPicPr/>
              <p:nvPr/>
            </p:nvPicPr>
            <p:blipFill>
              <a:blip r:embed="rId27"/>
              <a:stretch>
                <a:fillRect/>
              </a:stretch>
            </p:blipFill>
            <p:spPr>
              <a:xfrm>
                <a:off x="11447010" y="4944090"/>
                <a:ext cx="280800" cy="2156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0" name="Ink 9">
                <a:extLst>
                  <a:ext uri="{FF2B5EF4-FFF2-40B4-BE49-F238E27FC236}">
                    <a16:creationId xmlns:a16="http://schemas.microsoft.com/office/drawing/2014/main" id="{BBE4F1B6-EFFC-4A2D-A10F-187ED0FCB707}"/>
                  </a:ext>
                </a:extLst>
              </p14:cNvPr>
              <p14:cNvContentPartPr/>
              <p14:nvPr/>
            </p14:nvContentPartPr>
            <p14:xfrm>
              <a:off x="10955250" y="5324250"/>
              <a:ext cx="11160" cy="279000"/>
            </p14:xfrm>
          </p:contentPart>
        </mc:Choice>
        <mc:Fallback xmlns="">
          <p:pic>
            <p:nvPicPr>
              <p:cNvPr id="10" name="Ink 9">
                <a:extLst>
                  <a:ext uri="{FF2B5EF4-FFF2-40B4-BE49-F238E27FC236}">
                    <a16:creationId xmlns:a16="http://schemas.microsoft.com/office/drawing/2014/main" id="{BBE4F1B6-EFFC-4A2D-A10F-187ED0FCB707}"/>
                  </a:ext>
                </a:extLst>
              </p:cNvPr>
              <p:cNvPicPr/>
              <p:nvPr/>
            </p:nvPicPr>
            <p:blipFill>
              <a:blip r:embed="rId29"/>
              <a:stretch>
                <a:fillRect/>
              </a:stretch>
            </p:blipFill>
            <p:spPr>
              <a:xfrm>
                <a:off x="10945890" y="5314890"/>
                <a:ext cx="29880" cy="2977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3" name="Ink 12">
                <a:extLst>
                  <a:ext uri="{FF2B5EF4-FFF2-40B4-BE49-F238E27FC236}">
                    <a16:creationId xmlns:a16="http://schemas.microsoft.com/office/drawing/2014/main" id="{99D8EB77-6B89-4469-9089-C0CF80117AAD}"/>
                  </a:ext>
                </a:extLst>
              </p14:cNvPr>
              <p14:cNvContentPartPr/>
              <p14:nvPr/>
            </p14:nvContentPartPr>
            <p14:xfrm>
              <a:off x="10664370" y="5364570"/>
              <a:ext cx="151920" cy="282600"/>
            </p14:xfrm>
          </p:contentPart>
        </mc:Choice>
        <mc:Fallback xmlns="">
          <p:pic>
            <p:nvPicPr>
              <p:cNvPr id="13" name="Ink 12">
                <a:extLst>
                  <a:ext uri="{FF2B5EF4-FFF2-40B4-BE49-F238E27FC236}">
                    <a16:creationId xmlns:a16="http://schemas.microsoft.com/office/drawing/2014/main" id="{99D8EB77-6B89-4469-9089-C0CF80117AAD}"/>
                  </a:ext>
                </a:extLst>
              </p:cNvPr>
              <p:cNvPicPr/>
              <p:nvPr/>
            </p:nvPicPr>
            <p:blipFill>
              <a:blip r:embed="rId31"/>
              <a:stretch>
                <a:fillRect/>
              </a:stretch>
            </p:blipFill>
            <p:spPr>
              <a:xfrm>
                <a:off x="10655010" y="5355210"/>
                <a:ext cx="170640" cy="3013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4" name="Ink 13">
                <a:extLst>
                  <a:ext uri="{FF2B5EF4-FFF2-40B4-BE49-F238E27FC236}">
                    <a16:creationId xmlns:a16="http://schemas.microsoft.com/office/drawing/2014/main" id="{93D6AFE1-36A2-4C3B-9DE2-3D24F25208FB}"/>
                  </a:ext>
                </a:extLst>
              </p14:cNvPr>
              <p14:cNvContentPartPr/>
              <p14:nvPr/>
            </p14:nvContentPartPr>
            <p14:xfrm>
              <a:off x="10192050" y="5211210"/>
              <a:ext cx="353520" cy="496800"/>
            </p14:xfrm>
          </p:contentPart>
        </mc:Choice>
        <mc:Fallback xmlns="">
          <p:pic>
            <p:nvPicPr>
              <p:cNvPr id="14" name="Ink 13">
                <a:extLst>
                  <a:ext uri="{FF2B5EF4-FFF2-40B4-BE49-F238E27FC236}">
                    <a16:creationId xmlns:a16="http://schemas.microsoft.com/office/drawing/2014/main" id="{93D6AFE1-36A2-4C3B-9DE2-3D24F25208FB}"/>
                  </a:ext>
                </a:extLst>
              </p:cNvPr>
              <p:cNvPicPr/>
              <p:nvPr/>
            </p:nvPicPr>
            <p:blipFill>
              <a:blip r:embed="rId33"/>
              <a:stretch>
                <a:fillRect/>
              </a:stretch>
            </p:blipFill>
            <p:spPr>
              <a:xfrm>
                <a:off x="10182690" y="5201850"/>
                <a:ext cx="372240" cy="5155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0" name="Ink 19">
                <a:extLst>
                  <a:ext uri="{FF2B5EF4-FFF2-40B4-BE49-F238E27FC236}">
                    <a16:creationId xmlns:a16="http://schemas.microsoft.com/office/drawing/2014/main" id="{2F27CF55-CBB6-4E1F-8254-89C814FCD5BE}"/>
                  </a:ext>
                </a:extLst>
              </p14:cNvPr>
              <p14:cNvContentPartPr/>
              <p14:nvPr/>
            </p14:nvContentPartPr>
            <p14:xfrm>
              <a:off x="10864890" y="5318850"/>
              <a:ext cx="220680" cy="51480"/>
            </p14:xfrm>
          </p:contentPart>
        </mc:Choice>
        <mc:Fallback xmlns="">
          <p:pic>
            <p:nvPicPr>
              <p:cNvPr id="20" name="Ink 19">
                <a:extLst>
                  <a:ext uri="{FF2B5EF4-FFF2-40B4-BE49-F238E27FC236}">
                    <a16:creationId xmlns:a16="http://schemas.microsoft.com/office/drawing/2014/main" id="{2F27CF55-CBB6-4E1F-8254-89C814FCD5BE}"/>
                  </a:ext>
                </a:extLst>
              </p:cNvPr>
              <p:cNvPicPr/>
              <p:nvPr/>
            </p:nvPicPr>
            <p:blipFill>
              <a:blip r:embed="rId35"/>
              <a:stretch>
                <a:fillRect/>
              </a:stretch>
            </p:blipFill>
            <p:spPr>
              <a:xfrm>
                <a:off x="10855530" y="5309490"/>
                <a:ext cx="23940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1" name="Ink 20">
                <a:extLst>
                  <a:ext uri="{FF2B5EF4-FFF2-40B4-BE49-F238E27FC236}">
                    <a16:creationId xmlns:a16="http://schemas.microsoft.com/office/drawing/2014/main" id="{FB83678D-BFEA-442C-8F7F-8974F185AB26}"/>
                  </a:ext>
                </a:extLst>
              </p14:cNvPr>
              <p14:cNvContentPartPr/>
              <p14:nvPr/>
            </p14:nvContentPartPr>
            <p14:xfrm>
              <a:off x="10868490" y="5634570"/>
              <a:ext cx="32400" cy="2160"/>
            </p14:xfrm>
          </p:contentPart>
        </mc:Choice>
        <mc:Fallback xmlns="">
          <p:pic>
            <p:nvPicPr>
              <p:cNvPr id="21" name="Ink 20">
                <a:extLst>
                  <a:ext uri="{FF2B5EF4-FFF2-40B4-BE49-F238E27FC236}">
                    <a16:creationId xmlns:a16="http://schemas.microsoft.com/office/drawing/2014/main" id="{FB83678D-BFEA-442C-8F7F-8974F185AB26}"/>
                  </a:ext>
                </a:extLst>
              </p:cNvPr>
              <p:cNvPicPr/>
              <p:nvPr/>
            </p:nvPicPr>
            <p:blipFill>
              <a:blip r:embed="rId37"/>
              <a:stretch>
                <a:fillRect/>
              </a:stretch>
            </p:blipFill>
            <p:spPr>
              <a:xfrm>
                <a:off x="10859130" y="5625210"/>
                <a:ext cx="51120" cy="2088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2" name="Ink 21">
                <a:extLst>
                  <a:ext uri="{FF2B5EF4-FFF2-40B4-BE49-F238E27FC236}">
                    <a16:creationId xmlns:a16="http://schemas.microsoft.com/office/drawing/2014/main" id="{0E2834E9-9983-4326-959D-FD119A82AD73}"/>
                  </a:ext>
                </a:extLst>
              </p14:cNvPr>
              <p14:cNvContentPartPr/>
              <p14:nvPr/>
            </p14:nvContentPartPr>
            <p14:xfrm>
              <a:off x="10874610" y="5592090"/>
              <a:ext cx="242640" cy="39240"/>
            </p14:xfrm>
          </p:contentPart>
        </mc:Choice>
        <mc:Fallback xmlns="">
          <p:pic>
            <p:nvPicPr>
              <p:cNvPr id="22" name="Ink 21">
                <a:extLst>
                  <a:ext uri="{FF2B5EF4-FFF2-40B4-BE49-F238E27FC236}">
                    <a16:creationId xmlns:a16="http://schemas.microsoft.com/office/drawing/2014/main" id="{0E2834E9-9983-4326-959D-FD119A82AD73}"/>
                  </a:ext>
                </a:extLst>
              </p:cNvPr>
              <p:cNvPicPr/>
              <p:nvPr/>
            </p:nvPicPr>
            <p:blipFill>
              <a:blip r:embed="rId39"/>
              <a:stretch>
                <a:fillRect/>
              </a:stretch>
            </p:blipFill>
            <p:spPr>
              <a:xfrm>
                <a:off x="10865250" y="5582730"/>
                <a:ext cx="261360" cy="57960"/>
              </a:xfrm>
              <a:prstGeom prst="rect">
                <a:avLst/>
              </a:prstGeom>
            </p:spPr>
          </p:pic>
        </mc:Fallback>
      </mc:AlternateContent>
    </p:spTree>
    <p:extLst>
      <p:ext uri="{BB962C8B-B14F-4D97-AF65-F5344CB8AC3E}">
        <p14:creationId xmlns:p14="http://schemas.microsoft.com/office/powerpoint/2010/main" val="18650014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Setting up a UI test</a:t>
            </a:r>
          </a:p>
        </p:txBody>
      </p:sp>
      <p:graphicFrame>
        <p:nvGraphicFramePr>
          <p:cNvPr id="5" name="Diagram 4"/>
          <p:cNvGraphicFramePr/>
          <p:nvPr>
            <p:extLst/>
          </p:nvPr>
        </p:nvGraphicFramePr>
        <p:xfrm>
          <a:off x="838200" y="1027906"/>
          <a:ext cx="10704443"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AlternateContent xmlns:mc="http://schemas.openxmlformats.org/markup-compatibility/2006" xmlns:p14="http://schemas.microsoft.com/office/powerpoint/2010/main">
        <mc:Choice Requires="p14">
          <p:contentPart p14:bwMode="auto" r:id="rId8">
            <p14:nvContentPartPr>
              <p14:cNvPr id="4" name="Ink 3">
                <a:extLst>
                  <a:ext uri="{FF2B5EF4-FFF2-40B4-BE49-F238E27FC236}">
                    <a16:creationId xmlns:a16="http://schemas.microsoft.com/office/drawing/2014/main" id="{C9FC7CC5-E0DD-4CCF-AFE7-1E36616E4D91}"/>
                  </a:ext>
                </a:extLst>
              </p14:cNvPr>
              <p14:cNvContentPartPr/>
              <p14:nvPr/>
            </p14:nvContentPartPr>
            <p14:xfrm>
              <a:off x="13106838" y="3432277"/>
              <a:ext cx="360" cy="360"/>
            </p14:xfrm>
          </p:contentPart>
        </mc:Choice>
        <mc:Fallback xmlns="">
          <p:pic>
            <p:nvPicPr>
              <p:cNvPr id="4" name="Ink 3">
                <a:extLst>
                  <a:ext uri="{FF2B5EF4-FFF2-40B4-BE49-F238E27FC236}">
                    <a16:creationId xmlns:a16="http://schemas.microsoft.com/office/drawing/2014/main" id="{C9FC7CC5-E0DD-4CCF-AFE7-1E36616E4D91}"/>
                  </a:ext>
                </a:extLst>
              </p:cNvPr>
              <p:cNvPicPr/>
              <p:nvPr/>
            </p:nvPicPr>
            <p:blipFill>
              <a:blip r:embed="rId9"/>
              <a:stretch>
                <a:fillRect/>
              </a:stretch>
            </p:blipFill>
            <p:spPr>
              <a:xfrm>
                <a:off x="13097478" y="3422917"/>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40" name="Ink 39">
                <a:extLst>
                  <a:ext uri="{FF2B5EF4-FFF2-40B4-BE49-F238E27FC236}">
                    <a16:creationId xmlns:a16="http://schemas.microsoft.com/office/drawing/2014/main" id="{E833DA6B-5A6B-4900-8B4B-F34929A2B5CA}"/>
                  </a:ext>
                </a:extLst>
              </p14:cNvPr>
              <p14:cNvContentPartPr/>
              <p14:nvPr/>
            </p14:nvContentPartPr>
            <p14:xfrm>
              <a:off x="6375918" y="815077"/>
              <a:ext cx="4346280" cy="2142000"/>
            </p14:xfrm>
          </p:contentPart>
        </mc:Choice>
        <mc:Fallback xmlns="">
          <p:pic>
            <p:nvPicPr>
              <p:cNvPr id="40" name="Ink 39">
                <a:extLst>
                  <a:ext uri="{FF2B5EF4-FFF2-40B4-BE49-F238E27FC236}">
                    <a16:creationId xmlns:a16="http://schemas.microsoft.com/office/drawing/2014/main" id="{E833DA6B-5A6B-4900-8B4B-F34929A2B5CA}"/>
                  </a:ext>
                </a:extLst>
              </p:cNvPr>
              <p:cNvPicPr/>
              <p:nvPr/>
            </p:nvPicPr>
            <p:blipFill>
              <a:blip r:embed="rId11"/>
              <a:stretch>
                <a:fillRect/>
              </a:stretch>
            </p:blipFill>
            <p:spPr>
              <a:xfrm>
                <a:off x="4648638" y="805717"/>
                <a:ext cx="6082920" cy="22870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1" name="Ink 10">
                <a:extLst>
                  <a:ext uri="{FF2B5EF4-FFF2-40B4-BE49-F238E27FC236}">
                    <a16:creationId xmlns:a16="http://schemas.microsoft.com/office/drawing/2014/main" id="{C4831F3A-A22B-4EB3-90BF-D66E3A9DE9A2}"/>
                  </a:ext>
                </a:extLst>
              </p14:cNvPr>
              <p14:cNvContentPartPr/>
              <p14:nvPr/>
            </p14:nvContentPartPr>
            <p14:xfrm>
              <a:off x="9973758" y="4942837"/>
              <a:ext cx="110160" cy="150120"/>
            </p14:xfrm>
          </p:contentPart>
        </mc:Choice>
        <mc:Fallback xmlns="">
          <p:pic>
            <p:nvPicPr>
              <p:cNvPr id="11" name="Ink 10">
                <a:extLst>
                  <a:ext uri="{FF2B5EF4-FFF2-40B4-BE49-F238E27FC236}">
                    <a16:creationId xmlns:a16="http://schemas.microsoft.com/office/drawing/2014/main" id="{C4831F3A-A22B-4EB3-90BF-D66E3A9DE9A2}"/>
                  </a:ext>
                </a:extLst>
              </p:cNvPr>
              <p:cNvPicPr/>
              <p:nvPr/>
            </p:nvPicPr>
            <p:blipFill>
              <a:blip r:embed="rId13"/>
              <a:stretch>
                <a:fillRect/>
              </a:stretch>
            </p:blipFill>
            <p:spPr>
              <a:xfrm>
                <a:off x="9964398" y="4933477"/>
                <a:ext cx="128880" cy="1688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2" name="Ink 11">
                <a:extLst>
                  <a:ext uri="{FF2B5EF4-FFF2-40B4-BE49-F238E27FC236}">
                    <a16:creationId xmlns:a16="http://schemas.microsoft.com/office/drawing/2014/main" id="{60997178-FE4B-4985-911C-20C8843AA524}"/>
                  </a:ext>
                </a:extLst>
              </p14:cNvPr>
              <p14:cNvContentPartPr/>
              <p14:nvPr/>
            </p14:nvContentPartPr>
            <p14:xfrm>
              <a:off x="10198758" y="4926277"/>
              <a:ext cx="64440" cy="240120"/>
            </p14:xfrm>
          </p:contentPart>
        </mc:Choice>
        <mc:Fallback xmlns="">
          <p:pic>
            <p:nvPicPr>
              <p:cNvPr id="12" name="Ink 11">
                <a:extLst>
                  <a:ext uri="{FF2B5EF4-FFF2-40B4-BE49-F238E27FC236}">
                    <a16:creationId xmlns:a16="http://schemas.microsoft.com/office/drawing/2014/main" id="{60997178-FE4B-4985-911C-20C8843AA524}"/>
                  </a:ext>
                </a:extLst>
              </p:cNvPr>
              <p:cNvPicPr/>
              <p:nvPr/>
            </p:nvPicPr>
            <p:blipFill>
              <a:blip r:embed="rId15"/>
              <a:stretch>
                <a:fillRect/>
              </a:stretch>
            </p:blipFill>
            <p:spPr>
              <a:xfrm>
                <a:off x="10189398" y="4916917"/>
                <a:ext cx="83160" cy="2588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5" name="Ink 14">
                <a:extLst>
                  <a:ext uri="{FF2B5EF4-FFF2-40B4-BE49-F238E27FC236}">
                    <a16:creationId xmlns:a16="http://schemas.microsoft.com/office/drawing/2014/main" id="{9B96D6C9-69C2-478A-AA15-E9898EFD0F02}"/>
                  </a:ext>
                </a:extLst>
              </p14:cNvPr>
              <p14:cNvContentPartPr/>
              <p14:nvPr/>
            </p14:nvContentPartPr>
            <p14:xfrm>
              <a:off x="10590798" y="4949317"/>
              <a:ext cx="51120" cy="233640"/>
            </p14:xfrm>
          </p:contentPart>
        </mc:Choice>
        <mc:Fallback xmlns="">
          <p:pic>
            <p:nvPicPr>
              <p:cNvPr id="15" name="Ink 14">
                <a:extLst>
                  <a:ext uri="{FF2B5EF4-FFF2-40B4-BE49-F238E27FC236}">
                    <a16:creationId xmlns:a16="http://schemas.microsoft.com/office/drawing/2014/main" id="{9B96D6C9-69C2-478A-AA15-E9898EFD0F02}"/>
                  </a:ext>
                </a:extLst>
              </p:cNvPr>
              <p:cNvPicPr/>
              <p:nvPr/>
            </p:nvPicPr>
            <p:blipFill>
              <a:blip r:embed="rId17"/>
              <a:stretch>
                <a:fillRect/>
              </a:stretch>
            </p:blipFill>
            <p:spPr>
              <a:xfrm>
                <a:off x="10581438" y="4939957"/>
                <a:ext cx="69840" cy="2523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6" name="Ink 15">
                <a:extLst>
                  <a:ext uri="{FF2B5EF4-FFF2-40B4-BE49-F238E27FC236}">
                    <a16:creationId xmlns:a16="http://schemas.microsoft.com/office/drawing/2014/main" id="{AA0E3724-3B21-42FB-A46A-5E881874FF3D}"/>
                  </a:ext>
                </a:extLst>
              </p14:cNvPr>
              <p14:cNvContentPartPr/>
              <p14:nvPr/>
            </p14:nvContentPartPr>
            <p14:xfrm>
              <a:off x="10344198" y="4597237"/>
              <a:ext cx="139320" cy="534240"/>
            </p14:xfrm>
          </p:contentPart>
        </mc:Choice>
        <mc:Fallback xmlns="">
          <p:pic>
            <p:nvPicPr>
              <p:cNvPr id="16" name="Ink 15">
                <a:extLst>
                  <a:ext uri="{FF2B5EF4-FFF2-40B4-BE49-F238E27FC236}">
                    <a16:creationId xmlns:a16="http://schemas.microsoft.com/office/drawing/2014/main" id="{AA0E3724-3B21-42FB-A46A-5E881874FF3D}"/>
                  </a:ext>
                </a:extLst>
              </p:cNvPr>
              <p:cNvPicPr/>
              <p:nvPr/>
            </p:nvPicPr>
            <p:blipFill>
              <a:blip r:embed="rId19"/>
              <a:stretch>
                <a:fillRect/>
              </a:stretch>
            </p:blipFill>
            <p:spPr>
              <a:xfrm>
                <a:off x="10334838" y="4587877"/>
                <a:ext cx="158040" cy="5529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7" name="Ink 16">
                <a:extLst>
                  <a:ext uri="{FF2B5EF4-FFF2-40B4-BE49-F238E27FC236}">
                    <a16:creationId xmlns:a16="http://schemas.microsoft.com/office/drawing/2014/main" id="{C75440E5-2794-4439-A928-DE615D5DE4AD}"/>
                  </a:ext>
                </a:extLst>
              </p14:cNvPr>
              <p14:cNvContentPartPr/>
              <p14:nvPr/>
            </p14:nvContentPartPr>
            <p14:xfrm>
              <a:off x="9694398" y="4509037"/>
              <a:ext cx="159840" cy="635400"/>
            </p14:xfrm>
          </p:contentPart>
        </mc:Choice>
        <mc:Fallback xmlns="">
          <p:pic>
            <p:nvPicPr>
              <p:cNvPr id="17" name="Ink 16">
                <a:extLst>
                  <a:ext uri="{FF2B5EF4-FFF2-40B4-BE49-F238E27FC236}">
                    <a16:creationId xmlns:a16="http://schemas.microsoft.com/office/drawing/2014/main" id="{C75440E5-2794-4439-A928-DE615D5DE4AD}"/>
                  </a:ext>
                </a:extLst>
              </p:cNvPr>
              <p:cNvPicPr/>
              <p:nvPr/>
            </p:nvPicPr>
            <p:blipFill>
              <a:blip r:embed="rId21"/>
              <a:stretch>
                <a:fillRect/>
              </a:stretch>
            </p:blipFill>
            <p:spPr>
              <a:xfrm>
                <a:off x="9685038" y="4499677"/>
                <a:ext cx="178560" cy="6541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8" name="Ink 17">
                <a:extLst>
                  <a:ext uri="{FF2B5EF4-FFF2-40B4-BE49-F238E27FC236}">
                    <a16:creationId xmlns:a16="http://schemas.microsoft.com/office/drawing/2014/main" id="{1A983B9F-4E1D-4C1F-82A7-68CE54E0579E}"/>
                  </a:ext>
                </a:extLst>
              </p14:cNvPr>
              <p14:cNvContentPartPr/>
              <p14:nvPr/>
            </p14:nvContentPartPr>
            <p14:xfrm>
              <a:off x="10971678" y="5011597"/>
              <a:ext cx="153720" cy="96120"/>
            </p14:xfrm>
          </p:contentPart>
        </mc:Choice>
        <mc:Fallback xmlns="">
          <p:pic>
            <p:nvPicPr>
              <p:cNvPr id="18" name="Ink 17">
                <a:extLst>
                  <a:ext uri="{FF2B5EF4-FFF2-40B4-BE49-F238E27FC236}">
                    <a16:creationId xmlns:a16="http://schemas.microsoft.com/office/drawing/2014/main" id="{1A983B9F-4E1D-4C1F-82A7-68CE54E0579E}"/>
                  </a:ext>
                </a:extLst>
              </p:cNvPr>
              <p:cNvPicPr/>
              <p:nvPr/>
            </p:nvPicPr>
            <p:blipFill>
              <a:blip r:embed="rId23"/>
              <a:stretch>
                <a:fillRect/>
              </a:stretch>
            </p:blipFill>
            <p:spPr>
              <a:xfrm>
                <a:off x="10962318" y="5002237"/>
                <a:ext cx="172440" cy="1148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9" name="Ink 18">
                <a:extLst>
                  <a:ext uri="{FF2B5EF4-FFF2-40B4-BE49-F238E27FC236}">
                    <a16:creationId xmlns:a16="http://schemas.microsoft.com/office/drawing/2014/main" id="{5E32DC81-AC62-4B75-8983-94F8B9560A0B}"/>
                  </a:ext>
                </a:extLst>
              </p14:cNvPr>
              <p14:cNvContentPartPr/>
              <p14:nvPr/>
            </p14:nvContentPartPr>
            <p14:xfrm>
              <a:off x="11225838" y="4952557"/>
              <a:ext cx="90360" cy="210240"/>
            </p14:xfrm>
          </p:contentPart>
        </mc:Choice>
        <mc:Fallback xmlns="">
          <p:pic>
            <p:nvPicPr>
              <p:cNvPr id="19" name="Ink 18">
                <a:extLst>
                  <a:ext uri="{FF2B5EF4-FFF2-40B4-BE49-F238E27FC236}">
                    <a16:creationId xmlns:a16="http://schemas.microsoft.com/office/drawing/2014/main" id="{5E32DC81-AC62-4B75-8983-94F8B9560A0B}"/>
                  </a:ext>
                </a:extLst>
              </p:cNvPr>
              <p:cNvPicPr/>
              <p:nvPr/>
            </p:nvPicPr>
            <p:blipFill>
              <a:blip r:embed="rId25"/>
              <a:stretch>
                <a:fillRect/>
              </a:stretch>
            </p:blipFill>
            <p:spPr>
              <a:xfrm>
                <a:off x="11216478" y="4943197"/>
                <a:ext cx="109080" cy="2289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 name="Ink 2">
                <a:extLst>
                  <a:ext uri="{FF2B5EF4-FFF2-40B4-BE49-F238E27FC236}">
                    <a16:creationId xmlns:a16="http://schemas.microsoft.com/office/drawing/2014/main" id="{1C54C778-BC1B-49B4-A4C6-55434BFDA073}"/>
                  </a:ext>
                </a:extLst>
              </p14:cNvPr>
              <p14:cNvContentPartPr/>
              <p14:nvPr/>
            </p14:nvContentPartPr>
            <p14:xfrm>
              <a:off x="11456370" y="4953450"/>
              <a:ext cx="262080" cy="196920"/>
            </p14:xfrm>
          </p:contentPart>
        </mc:Choice>
        <mc:Fallback xmlns="">
          <p:pic>
            <p:nvPicPr>
              <p:cNvPr id="3" name="Ink 2">
                <a:extLst>
                  <a:ext uri="{FF2B5EF4-FFF2-40B4-BE49-F238E27FC236}">
                    <a16:creationId xmlns:a16="http://schemas.microsoft.com/office/drawing/2014/main" id="{1C54C778-BC1B-49B4-A4C6-55434BFDA073}"/>
                  </a:ext>
                </a:extLst>
              </p:cNvPr>
              <p:cNvPicPr/>
              <p:nvPr/>
            </p:nvPicPr>
            <p:blipFill>
              <a:blip r:embed="rId27"/>
              <a:stretch>
                <a:fillRect/>
              </a:stretch>
            </p:blipFill>
            <p:spPr>
              <a:xfrm>
                <a:off x="11447010" y="4944090"/>
                <a:ext cx="280800" cy="2156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0" name="Ink 9">
                <a:extLst>
                  <a:ext uri="{FF2B5EF4-FFF2-40B4-BE49-F238E27FC236}">
                    <a16:creationId xmlns:a16="http://schemas.microsoft.com/office/drawing/2014/main" id="{BBE4F1B6-EFFC-4A2D-A10F-187ED0FCB707}"/>
                  </a:ext>
                </a:extLst>
              </p14:cNvPr>
              <p14:cNvContentPartPr/>
              <p14:nvPr/>
            </p14:nvContentPartPr>
            <p14:xfrm>
              <a:off x="10955250" y="5324250"/>
              <a:ext cx="11160" cy="279000"/>
            </p14:xfrm>
          </p:contentPart>
        </mc:Choice>
        <mc:Fallback xmlns="">
          <p:pic>
            <p:nvPicPr>
              <p:cNvPr id="10" name="Ink 9">
                <a:extLst>
                  <a:ext uri="{FF2B5EF4-FFF2-40B4-BE49-F238E27FC236}">
                    <a16:creationId xmlns:a16="http://schemas.microsoft.com/office/drawing/2014/main" id="{BBE4F1B6-EFFC-4A2D-A10F-187ED0FCB707}"/>
                  </a:ext>
                </a:extLst>
              </p:cNvPr>
              <p:cNvPicPr/>
              <p:nvPr/>
            </p:nvPicPr>
            <p:blipFill>
              <a:blip r:embed="rId29"/>
              <a:stretch>
                <a:fillRect/>
              </a:stretch>
            </p:blipFill>
            <p:spPr>
              <a:xfrm>
                <a:off x="10945890" y="5314890"/>
                <a:ext cx="29880" cy="2977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3" name="Ink 12">
                <a:extLst>
                  <a:ext uri="{FF2B5EF4-FFF2-40B4-BE49-F238E27FC236}">
                    <a16:creationId xmlns:a16="http://schemas.microsoft.com/office/drawing/2014/main" id="{99D8EB77-6B89-4469-9089-C0CF80117AAD}"/>
                  </a:ext>
                </a:extLst>
              </p14:cNvPr>
              <p14:cNvContentPartPr/>
              <p14:nvPr/>
            </p14:nvContentPartPr>
            <p14:xfrm>
              <a:off x="10664370" y="5364570"/>
              <a:ext cx="151920" cy="282600"/>
            </p14:xfrm>
          </p:contentPart>
        </mc:Choice>
        <mc:Fallback xmlns="">
          <p:pic>
            <p:nvPicPr>
              <p:cNvPr id="13" name="Ink 12">
                <a:extLst>
                  <a:ext uri="{FF2B5EF4-FFF2-40B4-BE49-F238E27FC236}">
                    <a16:creationId xmlns:a16="http://schemas.microsoft.com/office/drawing/2014/main" id="{99D8EB77-6B89-4469-9089-C0CF80117AAD}"/>
                  </a:ext>
                </a:extLst>
              </p:cNvPr>
              <p:cNvPicPr/>
              <p:nvPr/>
            </p:nvPicPr>
            <p:blipFill>
              <a:blip r:embed="rId31"/>
              <a:stretch>
                <a:fillRect/>
              </a:stretch>
            </p:blipFill>
            <p:spPr>
              <a:xfrm>
                <a:off x="10655010" y="5355210"/>
                <a:ext cx="170640" cy="3013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4" name="Ink 13">
                <a:extLst>
                  <a:ext uri="{FF2B5EF4-FFF2-40B4-BE49-F238E27FC236}">
                    <a16:creationId xmlns:a16="http://schemas.microsoft.com/office/drawing/2014/main" id="{93D6AFE1-36A2-4C3B-9DE2-3D24F25208FB}"/>
                  </a:ext>
                </a:extLst>
              </p14:cNvPr>
              <p14:cNvContentPartPr/>
              <p14:nvPr/>
            </p14:nvContentPartPr>
            <p14:xfrm>
              <a:off x="10192050" y="5211210"/>
              <a:ext cx="353520" cy="496800"/>
            </p14:xfrm>
          </p:contentPart>
        </mc:Choice>
        <mc:Fallback xmlns="">
          <p:pic>
            <p:nvPicPr>
              <p:cNvPr id="14" name="Ink 13">
                <a:extLst>
                  <a:ext uri="{FF2B5EF4-FFF2-40B4-BE49-F238E27FC236}">
                    <a16:creationId xmlns:a16="http://schemas.microsoft.com/office/drawing/2014/main" id="{93D6AFE1-36A2-4C3B-9DE2-3D24F25208FB}"/>
                  </a:ext>
                </a:extLst>
              </p:cNvPr>
              <p:cNvPicPr/>
              <p:nvPr/>
            </p:nvPicPr>
            <p:blipFill>
              <a:blip r:embed="rId33"/>
              <a:stretch>
                <a:fillRect/>
              </a:stretch>
            </p:blipFill>
            <p:spPr>
              <a:xfrm>
                <a:off x="10182690" y="5201850"/>
                <a:ext cx="372240" cy="5155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0" name="Ink 19">
                <a:extLst>
                  <a:ext uri="{FF2B5EF4-FFF2-40B4-BE49-F238E27FC236}">
                    <a16:creationId xmlns:a16="http://schemas.microsoft.com/office/drawing/2014/main" id="{2F27CF55-CBB6-4E1F-8254-89C814FCD5BE}"/>
                  </a:ext>
                </a:extLst>
              </p14:cNvPr>
              <p14:cNvContentPartPr/>
              <p14:nvPr/>
            </p14:nvContentPartPr>
            <p14:xfrm>
              <a:off x="10864890" y="5318850"/>
              <a:ext cx="220680" cy="51480"/>
            </p14:xfrm>
          </p:contentPart>
        </mc:Choice>
        <mc:Fallback xmlns="">
          <p:pic>
            <p:nvPicPr>
              <p:cNvPr id="20" name="Ink 19">
                <a:extLst>
                  <a:ext uri="{FF2B5EF4-FFF2-40B4-BE49-F238E27FC236}">
                    <a16:creationId xmlns:a16="http://schemas.microsoft.com/office/drawing/2014/main" id="{2F27CF55-CBB6-4E1F-8254-89C814FCD5BE}"/>
                  </a:ext>
                </a:extLst>
              </p:cNvPr>
              <p:cNvPicPr/>
              <p:nvPr/>
            </p:nvPicPr>
            <p:blipFill>
              <a:blip r:embed="rId35"/>
              <a:stretch>
                <a:fillRect/>
              </a:stretch>
            </p:blipFill>
            <p:spPr>
              <a:xfrm>
                <a:off x="10855530" y="5309490"/>
                <a:ext cx="23940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1" name="Ink 20">
                <a:extLst>
                  <a:ext uri="{FF2B5EF4-FFF2-40B4-BE49-F238E27FC236}">
                    <a16:creationId xmlns:a16="http://schemas.microsoft.com/office/drawing/2014/main" id="{FB83678D-BFEA-442C-8F7F-8974F185AB26}"/>
                  </a:ext>
                </a:extLst>
              </p14:cNvPr>
              <p14:cNvContentPartPr/>
              <p14:nvPr/>
            </p14:nvContentPartPr>
            <p14:xfrm>
              <a:off x="10868490" y="5634570"/>
              <a:ext cx="32400" cy="2160"/>
            </p14:xfrm>
          </p:contentPart>
        </mc:Choice>
        <mc:Fallback xmlns="">
          <p:pic>
            <p:nvPicPr>
              <p:cNvPr id="21" name="Ink 20">
                <a:extLst>
                  <a:ext uri="{FF2B5EF4-FFF2-40B4-BE49-F238E27FC236}">
                    <a16:creationId xmlns:a16="http://schemas.microsoft.com/office/drawing/2014/main" id="{FB83678D-BFEA-442C-8F7F-8974F185AB26}"/>
                  </a:ext>
                </a:extLst>
              </p:cNvPr>
              <p:cNvPicPr/>
              <p:nvPr/>
            </p:nvPicPr>
            <p:blipFill>
              <a:blip r:embed="rId37"/>
              <a:stretch>
                <a:fillRect/>
              </a:stretch>
            </p:blipFill>
            <p:spPr>
              <a:xfrm>
                <a:off x="10859130" y="5625210"/>
                <a:ext cx="51120" cy="2088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2" name="Ink 21">
                <a:extLst>
                  <a:ext uri="{FF2B5EF4-FFF2-40B4-BE49-F238E27FC236}">
                    <a16:creationId xmlns:a16="http://schemas.microsoft.com/office/drawing/2014/main" id="{0E2834E9-9983-4326-959D-FD119A82AD73}"/>
                  </a:ext>
                </a:extLst>
              </p14:cNvPr>
              <p14:cNvContentPartPr/>
              <p14:nvPr/>
            </p14:nvContentPartPr>
            <p14:xfrm>
              <a:off x="10874610" y="5592090"/>
              <a:ext cx="242640" cy="39240"/>
            </p14:xfrm>
          </p:contentPart>
        </mc:Choice>
        <mc:Fallback xmlns="">
          <p:pic>
            <p:nvPicPr>
              <p:cNvPr id="22" name="Ink 21">
                <a:extLst>
                  <a:ext uri="{FF2B5EF4-FFF2-40B4-BE49-F238E27FC236}">
                    <a16:creationId xmlns:a16="http://schemas.microsoft.com/office/drawing/2014/main" id="{0E2834E9-9983-4326-959D-FD119A82AD73}"/>
                  </a:ext>
                </a:extLst>
              </p:cNvPr>
              <p:cNvPicPr/>
              <p:nvPr/>
            </p:nvPicPr>
            <p:blipFill>
              <a:blip r:embed="rId39"/>
              <a:stretch>
                <a:fillRect/>
              </a:stretch>
            </p:blipFill>
            <p:spPr>
              <a:xfrm>
                <a:off x="10865250" y="5582730"/>
                <a:ext cx="261360" cy="5796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8" name="Ink 7">
                <a:extLst>
                  <a:ext uri="{FF2B5EF4-FFF2-40B4-BE49-F238E27FC236}">
                    <a16:creationId xmlns:a16="http://schemas.microsoft.com/office/drawing/2014/main" id="{B32467A6-2A90-456C-B92C-AB25C0C6EFB0}"/>
                  </a:ext>
                </a:extLst>
              </p14:cNvPr>
              <p14:cNvContentPartPr/>
              <p14:nvPr/>
            </p14:nvContentPartPr>
            <p14:xfrm>
              <a:off x="7509393" y="1561250"/>
              <a:ext cx="402840" cy="1498320"/>
            </p14:xfrm>
          </p:contentPart>
        </mc:Choice>
        <mc:Fallback xmlns="">
          <p:pic>
            <p:nvPicPr>
              <p:cNvPr id="8" name="Ink 7">
                <a:extLst>
                  <a:ext uri="{FF2B5EF4-FFF2-40B4-BE49-F238E27FC236}">
                    <a16:creationId xmlns:a16="http://schemas.microsoft.com/office/drawing/2014/main" id="{B32467A6-2A90-456C-B92C-AB25C0C6EFB0}"/>
                  </a:ext>
                </a:extLst>
              </p:cNvPr>
              <p:cNvPicPr/>
              <p:nvPr/>
            </p:nvPicPr>
            <p:blipFill>
              <a:blip r:embed="rId41"/>
              <a:stretch>
                <a:fillRect/>
              </a:stretch>
            </p:blipFill>
            <p:spPr>
              <a:xfrm>
                <a:off x="7500033" y="1551890"/>
                <a:ext cx="421560" cy="151704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54" name="Ink 53">
                <a:extLst>
                  <a:ext uri="{FF2B5EF4-FFF2-40B4-BE49-F238E27FC236}">
                    <a16:creationId xmlns:a16="http://schemas.microsoft.com/office/drawing/2014/main" id="{2ACBF75D-AA27-436A-A93B-0F8FF0EA8F24}"/>
                  </a:ext>
                </a:extLst>
              </p14:cNvPr>
              <p14:cNvContentPartPr/>
              <p14:nvPr/>
            </p14:nvContentPartPr>
            <p14:xfrm>
              <a:off x="6637833" y="4785770"/>
              <a:ext cx="755640" cy="352440"/>
            </p14:xfrm>
          </p:contentPart>
        </mc:Choice>
        <mc:Fallback xmlns="">
          <p:pic>
            <p:nvPicPr>
              <p:cNvPr id="54" name="Ink 53">
                <a:extLst>
                  <a:ext uri="{FF2B5EF4-FFF2-40B4-BE49-F238E27FC236}">
                    <a16:creationId xmlns:a16="http://schemas.microsoft.com/office/drawing/2014/main" id="{2ACBF75D-AA27-436A-A93B-0F8FF0EA8F24}"/>
                  </a:ext>
                </a:extLst>
              </p:cNvPr>
              <p:cNvPicPr/>
              <p:nvPr/>
            </p:nvPicPr>
            <p:blipFill>
              <a:blip r:embed="rId43"/>
              <a:stretch>
                <a:fillRect/>
              </a:stretch>
            </p:blipFill>
            <p:spPr>
              <a:xfrm>
                <a:off x="6628473" y="4776410"/>
                <a:ext cx="774360" cy="3711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58" name="Ink 57">
                <a:extLst>
                  <a:ext uri="{FF2B5EF4-FFF2-40B4-BE49-F238E27FC236}">
                    <a16:creationId xmlns:a16="http://schemas.microsoft.com/office/drawing/2014/main" id="{6913610C-1A5F-4EA8-8748-0A3C48932E9A}"/>
                  </a:ext>
                </a:extLst>
              </p14:cNvPr>
              <p14:cNvContentPartPr/>
              <p14:nvPr/>
            </p14:nvContentPartPr>
            <p14:xfrm>
              <a:off x="7517673" y="4753370"/>
              <a:ext cx="453960" cy="526320"/>
            </p14:xfrm>
          </p:contentPart>
        </mc:Choice>
        <mc:Fallback xmlns="">
          <p:pic>
            <p:nvPicPr>
              <p:cNvPr id="58" name="Ink 57">
                <a:extLst>
                  <a:ext uri="{FF2B5EF4-FFF2-40B4-BE49-F238E27FC236}">
                    <a16:creationId xmlns:a16="http://schemas.microsoft.com/office/drawing/2014/main" id="{6913610C-1A5F-4EA8-8748-0A3C48932E9A}"/>
                  </a:ext>
                </a:extLst>
              </p:cNvPr>
              <p:cNvPicPr/>
              <p:nvPr/>
            </p:nvPicPr>
            <p:blipFill>
              <a:blip r:embed="rId45"/>
              <a:stretch>
                <a:fillRect/>
              </a:stretch>
            </p:blipFill>
            <p:spPr>
              <a:xfrm>
                <a:off x="7508313" y="4744010"/>
                <a:ext cx="472680" cy="54504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59" name="Ink 58">
                <a:extLst>
                  <a:ext uri="{FF2B5EF4-FFF2-40B4-BE49-F238E27FC236}">
                    <a16:creationId xmlns:a16="http://schemas.microsoft.com/office/drawing/2014/main" id="{CD1A31CA-C596-4DCE-962A-F992847A72AC}"/>
                  </a:ext>
                </a:extLst>
              </p14:cNvPr>
              <p14:cNvContentPartPr/>
              <p14:nvPr/>
            </p14:nvContentPartPr>
            <p14:xfrm>
              <a:off x="8059833" y="4976930"/>
              <a:ext cx="135000" cy="120240"/>
            </p14:xfrm>
          </p:contentPart>
        </mc:Choice>
        <mc:Fallback xmlns="">
          <p:pic>
            <p:nvPicPr>
              <p:cNvPr id="59" name="Ink 58">
                <a:extLst>
                  <a:ext uri="{FF2B5EF4-FFF2-40B4-BE49-F238E27FC236}">
                    <a16:creationId xmlns:a16="http://schemas.microsoft.com/office/drawing/2014/main" id="{CD1A31CA-C596-4DCE-962A-F992847A72AC}"/>
                  </a:ext>
                </a:extLst>
              </p:cNvPr>
              <p:cNvPicPr/>
              <p:nvPr/>
            </p:nvPicPr>
            <p:blipFill>
              <a:blip r:embed="rId47"/>
              <a:stretch>
                <a:fillRect/>
              </a:stretch>
            </p:blipFill>
            <p:spPr>
              <a:xfrm>
                <a:off x="8050473" y="4967570"/>
                <a:ext cx="15372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62" name="Ink 61">
                <a:extLst>
                  <a:ext uri="{FF2B5EF4-FFF2-40B4-BE49-F238E27FC236}">
                    <a16:creationId xmlns:a16="http://schemas.microsoft.com/office/drawing/2014/main" id="{3806B77B-2B31-4CC2-B68A-1DD3B2800DBB}"/>
                  </a:ext>
                </a:extLst>
              </p14:cNvPr>
              <p14:cNvContentPartPr/>
              <p14:nvPr/>
            </p14:nvContentPartPr>
            <p14:xfrm>
              <a:off x="8273313" y="4794410"/>
              <a:ext cx="220320" cy="301320"/>
            </p14:xfrm>
          </p:contentPart>
        </mc:Choice>
        <mc:Fallback xmlns="">
          <p:pic>
            <p:nvPicPr>
              <p:cNvPr id="62" name="Ink 61">
                <a:extLst>
                  <a:ext uri="{FF2B5EF4-FFF2-40B4-BE49-F238E27FC236}">
                    <a16:creationId xmlns:a16="http://schemas.microsoft.com/office/drawing/2014/main" id="{3806B77B-2B31-4CC2-B68A-1DD3B2800DBB}"/>
                  </a:ext>
                </a:extLst>
              </p:cNvPr>
              <p:cNvPicPr/>
              <p:nvPr/>
            </p:nvPicPr>
            <p:blipFill>
              <a:blip r:embed="rId49"/>
              <a:stretch>
                <a:fillRect/>
              </a:stretch>
            </p:blipFill>
            <p:spPr>
              <a:xfrm>
                <a:off x="8263953" y="4785050"/>
                <a:ext cx="239040" cy="320040"/>
              </a:xfrm>
              <a:prstGeom prst="rect">
                <a:avLst/>
              </a:prstGeom>
            </p:spPr>
          </p:pic>
        </mc:Fallback>
      </mc:AlternateContent>
    </p:spTree>
    <p:extLst>
      <p:ext uri="{BB962C8B-B14F-4D97-AF65-F5344CB8AC3E}">
        <p14:creationId xmlns:p14="http://schemas.microsoft.com/office/powerpoint/2010/main" val="230458156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Setting up a UI test</a:t>
            </a:r>
          </a:p>
        </p:txBody>
      </p:sp>
      <p:graphicFrame>
        <p:nvGraphicFramePr>
          <p:cNvPr id="5" name="Diagram 4"/>
          <p:cNvGraphicFramePr/>
          <p:nvPr>
            <p:extLst/>
          </p:nvPr>
        </p:nvGraphicFramePr>
        <p:xfrm>
          <a:off x="838200" y="1027906"/>
          <a:ext cx="10704443"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AlternateContent xmlns:mc="http://schemas.openxmlformats.org/markup-compatibility/2006" xmlns:p14="http://schemas.microsoft.com/office/powerpoint/2010/main">
        <mc:Choice Requires="p14">
          <p:contentPart p14:bwMode="auto" r:id="rId8">
            <p14:nvContentPartPr>
              <p14:cNvPr id="4" name="Ink 3">
                <a:extLst>
                  <a:ext uri="{FF2B5EF4-FFF2-40B4-BE49-F238E27FC236}">
                    <a16:creationId xmlns:a16="http://schemas.microsoft.com/office/drawing/2014/main" id="{C9FC7CC5-E0DD-4CCF-AFE7-1E36616E4D91}"/>
                  </a:ext>
                </a:extLst>
              </p14:cNvPr>
              <p14:cNvContentPartPr/>
              <p14:nvPr/>
            </p14:nvContentPartPr>
            <p14:xfrm>
              <a:off x="13106838" y="3432277"/>
              <a:ext cx="360" cy="360"/>
            </p14:xfrm>
          </p:contentPart>
        </mc:Choice>
        <mc:Fallback xmlns="">
          <p:pic>
            <p:nvPicPr>
              <p:cNvPr id="4" name="Ink 3">
                <a:extLst>
                  <a:ext uri="{FF2B5EF4-FFF2-40B4-BE49-F238E27FC236}">
                    <a16:creationId xmlns:a16="http://schemas.microsoft.com/office/drawing/2014/main" id="{C9FC7CC5-E0DD-4CCF-AFE7-1E36616E4D91}"/>
                  </a:ext>
                </a:extLst>
              </p:cNvPr>
              <p:cNvPicPr/>
              <p:nvPr/>
            </p:nvPicPr>
            <p:blipFill>
              <a:blip r:embed="rId9"/>
              <a:stretch>
                <a:fillRect/>
              </a:stretch>
            </p:blipFill>
            <p:spPr>
              <a:xfrm>
                <a:off x="13097478" y="3422917"/>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40" name="Ink 39">
                <a:extLst>
                  <a:ext uri="{FF2B5EF4-FFF2-40B4-BE49-F238E27FC236}">
                    <a16:creationId xmlns:a16="http://schemas.microsoft.com/office/drawing/2014/main" id="{E833DA6B-5A6B-4900-8B4B-F34929A2B5CA}"/>
                  </a:ext>
                </a:extLst>
              </p14:cNvPr>
              <p14:cNvContentPartPr/>
              <p14:nvPr/>
            </p14:nvContentPartPr>
            <p14:xfrm>
              <a:off x="6375918" y="815077"/>
              <a:ext cx="4346280" cy="2142000"/>
            </p14:xfrm>
          </p:contentPart>
        </mc:Choice>
        <mc:Fallback xmlns="">
          <p:pic>
            <p:nvPicPr>
              <p:cNvPr id="40" name="Ink 39">
                <a:extLst>
                  <a:ext uri="{FF2B5EF4-FFF2-40B4-BE49-F238E27FC236}">
                    <a16:creationId xmlns:a16="http://schemas.microsoft.com/office/drawing/2014/main" id="{E833DA6B-5A6B-4900-8B4B-F34929A2B5CA}"/>
                  </a:ext>
                </a:extLst>
              </p:cNvPr>
              <p:cNvPicPr/>
              <p:nvPr/>
            </p:nvPicPr>
            <p:blipFill>
              <a:blip r:embed="rId11"/>
              <a:stretch>
                <a:fillRect/>
              </a:stretch>
            </p:blipFill>
            <p:spPr>
              <a:xfrm>
                <a:off x="4648638" y="805717"/>
                <a:ext cx="6082920" cy="22870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1" name="Ink 10">
                <a:extLst>
                  <a:ext uri="{FF2B5EF4-FFF2-40B4-BE49-F238E27FC236}">
                    <a16:creationId xmlns:a16="http://schemas.microsoft.com/office/drawing/2014/main" id="{C4831F3A-A22B-4EB3-90BF-D66E3A9DE9A2}"/>
                  </a:ext>
                </a:extLst>
              </p14:cNvPr>
              <p14:cNvContentPartPr/>
              <p14:nvPr/>
            </p14:nvContentPartPr>
            <p14:xfrm>
              <a:off x="9973758" y="4942837"/>
              <a:ext cx="110160" cy="150120"/>
            </p14:xfrm>
          </p:contentPart>
        </mc:Choice>
        <mc:Fallback xmlns="">
          <p:pic>
            <p:nvPicPr>
              <p:cNvPr id="11" name="Ink 10">
                <a:extLst>
                  <a:ext uri="{FF2B5EF4-FFF2-40B4-BE49-F238E27FC236}">
                    <a16:creationId xmlns:a16="http://schemas.microsoft.com/office/drawing/2014/main" id="{C4831F3A-A22B-4EB3-90BF-D66E3A9DE9A2}"/>
                  </a:ext>
                </a:extLst>
              </p:cNvPr>
              <p:cNvPicPr/>
              <p:nvPr/>
            </p:nvPicPr>
            <p:blipFill>
              <a:blip r:embed="rId13"/>
              <a:stretch>
                <a:fillRect/>
              </a:stretch>
            </p:blipFill>
            <p:spPr>
              <a:xfrm>
                <a:off x="9964398" y="4933477"/>
                <a:ext cx="128880" cy="1688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2" name="Ink 11">
                <a:extLst>
                  <a:ext uri="{FF2B5EF4-FFF2-40B4-BE49-F238E27FC236}">
                    <a16:creationId xmlns:a16="http://schemas.microsoft.com/office/drawing/2014/main" id="{60997178-FE4B-4985-911C-20C8843AA524}"/>
                  </a:ext>
                </a:extLst>
              </p14:cNvPr>
              <p14:cNvContentPartPr/>
              <p14:nvPr/>
            </p14:nvContentPartPr>
            <p14:xfrm>
              <a:off x="10198758" y="4926277"/>
              <a:ext cx="64440" cy="240120"/>
            </p14:xfrm>
          </p:contentPart>
        </mc:Choice>
        <mc:Fallback xmlns="">
          <p:pic>
            <p:nvPicPr>
              <p:cNvPr id="12" name="Ink 11">
                <a:extLst>
                  <a:ext uri="{FF2B5EF4-FFF2-40B4-BE49-F238E27FC236}">
                    <a16:creationId xmlns:a16="http://schemas.microsoft.com/office/drawing/2014/main" id="{60997178-FE4B-4985-911C-20C8843AA524}"/>
                  </a:ext>
                </a:extLst>
              </p:cNvPr>
              <p:cNvPicPr/>
              <p:nvPr/>
            </p:nvPicPr>
            <p:blipFill>
              <a:blip r:embed="rId15"/>
              <a:stretch>
                <a:fillRect/>
              </a:stretch>
            </p:blipFill>
            <p:spPr>
              <a:xfrm>
                <a:off x="10189398" y="4916917"/>
                <a:ext cx="83160" cy="2588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5" name="Ink 14">
                <a:extLst>
                  <a:ext uri="{FF2B5EF4-FFF2-40B4-BE49-F238E27FC236}">
                    <a16:creationId xmlns:a16="http://schemas.microsoft.com/office/drawing/2014/main" id="{9B96D6C9-69C2-478A-AA15-E9898EFD0F02}"/>
                  </a:ext>
                </a:extLst>
              </p14:cNvPr>
              <p14:cNvContentPartPr/>
              <p14:nvPr/>
            </p14:nvContentPartPr>
            <p14:xfrm>
              <a:off x="10590798" y="4949317"/>
              <a:ext cx="51120" cy="233640"/>
            </p14:xfrm>
          </p:contentPart>
        </mc:Choice>
        <mc:Fallback xmlns="">
          <p:pic>
            <p:nvPicPr>
              <p:cNvPr id="15" name="Ink 14">
                <a:extLst>
                  <a:ext uri="{FF2B5EF4-FFF2-40B4-BE49-F238E27FC236}">
                    <a16:creationId xmlns:a16="http://schemas.microsoft.com/office/drawing/2014/main" id="{9B96D6C9-69C2-478A-AA15-E9898EFD0F02}"/>
                  </a:ext>
                </a:extLst>
              </p:cNvPr>
              <p:cNvPicPr/>
              <p:nvPr/>
            </p:nvPicPr>
            <p:blipFill>
              <a:blip r:embed="rId17"/>
              <a:stretch>
                <a:fillRect/>
              </a:stretch>
            </p:blipFill>
            <p:spPr>
              <a:xfrm>
                <a:off x="10581438" y="4939957"/>
                <a:ext cx="69840" cy="2523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6" name="Ink 15">
                <a:extLst>
                  <a:ext uri="{FF2B5EF4-FFF2-40B4-BE49-F238E27FC236}">
                    <a16:creationId xmlns:a16="http://schemas.microsoft.com/office/drawing/2014/main" id="{AA0E3724-3B21-42FB-A46A-5E881874FF3D}"/>
                  </a:ext>
                </a:extLst>
              </p14:cNvPr>
              <p14:cNvContentPartPr/>
              <p14:nvPr/>
            </p14:nvContentPartPr>
            <p14:xfrm>
              <a:off x="10344198" y="4597237"/>
              <a:ext cx="139320" cy="534240"/>
            </p14:xfrm>
          </p:contentPart>
        </mc:Choice>
        <mc:Fallback xmlns="">
          <p:pic>
            <p:nvPicPr>
              <p:cNvPr id="16" name="Ink 15">
                <a:extLst>
                  <a:ext uri="{FF2B5EF4-FFF2-40B4-BE49-F238E27FC236}">
                    <a16:creationId xmlns:a16="http://schemas.microsoft.com/office/drawing/2014/main" id="{AA0E3724-3B21-42FB-A46A-5E881874FF3D}"/>
                  </a:ext>
                </a:extLst>
              </p:cNvPr>
              <p:cNvPicPr/>
              <p:nvPr/>
            </p:nvPicPr>
            <p:blipFill>
              <a:blip r:embed="rId19"/>
              <a:stretch>
                <a:fillRect/>
              </a:stretch>
            </p:blipFill>
            <p:spPr>
              <a:xfrm>
                <a:off x="10334838" y="4587877"/>
                <a:ext cx="158040" cy="5529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7" name="Ink 16">
                <a:extLst>
                  <a:ext uri="{FF2B5EF4-FFF2-40B4-BE49-F238E27FC236}">
                    <a16:creationId xmlns:a16="http://schemas.microsoft.com/office/drawing/2014/main" id="{C75440E5-2794-4439-A928-DE615D5DE4AD}"/>
                  </a:ext>
                </a:extLst>
              </p14:cNvPr>
              <p14:cNvContentPartPr/>
              <p14:nvPr/>
            </p14:nvContentPartPr>
            <p14:xfrm>
              <a:off x="9694398" y="4509037"/>
              <a:ext cx="159840" cy="635400"/>
            </p14:xfrm>
          </p:contentPart>
        </mc:Choice>
        <mc:Fallback xmlns="">
          <p:pic>
            <p:nvPicPr>
              <p:cNvPr id="17" name="Ink 16">
                <a:extLst>
                  <a:ext uri="{FF2B5EF4-FFF2-40B4-BE49-F238E27FC236}">
                    <a16:creationId xmlns:a16="http://schemas.microsoft.com/office/drawing/2014/main" id="{C75440E5-2794-4439-A928-DE615D5DE4AD}"/>
                  </a:ext>
                </a:extLst>
              </p:cNvPr>
              <p:cNvPicPr/>
              <p:nvPr/>
            </p:nvPicPr>
            <p:blipFill>
              <a:blip r:embed="rId21"/>
              <a:stretch>
                <a:fillRect/>
              </a:stretch>
            </p:blipFill>
            <p:spPr>
              <a:xfrm>
                <a:off x="9685038" y="4499677"/>
                <a:ext cx="178560" cy="6541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8" name="Ink 17">
                <a:extLst>
                  <a:ext uri="{FF2B5EF4-FFF2-40B4-BE49-F238E27FC236}">
                    <a16:creationId xmlns:a16="http://schemas.microsoft.com/office/drawing/2014/main" id="{1A983B9F-4E1D-4C1F-82A7-68CE54E0579E}"/>
                  </a:ext>
                </a:extLst>
              </p14:cNvPr>
              <p14:cNvContentPartPr/>
              <p14:nvPr/>
            </p14:nvContentPartPr>
            <p14:xfrm>
              <a:off x="10971678" y="5011597"/>
              <a:ext cx="153720" cy="96120"/>
            </p14:xfrm>
          </p:contentPart>
        </mc:Choice>
        <mc:Fallback xmlns="">
          <p:pic>
            <p:nvPicPr>
              <p:cNvPr id="18" name="Ink 17">
                <a:extLst>
                  <a:ext uri="{FF2B5EF4-FFF2-40B4-BE49-F238E27FC236}">
                    <a16:creationId xmlns:a16="http://schemas.microsoft.com/office/drawing/2014/main" id="{1A983B9F-4E1D-4C1F-82A7-68CE54E0579E}"/>
                  </a:ext>
                </a:extLst>
              </p:cNvPr>
              <p:cNvPicPr/>
              <p:nvPr/>
            </p:nvPicPr>
            <p:blipFill>
              <a:blip r:embed="rId23"/>
              <a:stretch>
                <a:fillRect/>
              </a:stretch>
            </p:blipFill>
            <p:spPr>
              <a:xfrm>
                <a:off x="10962318" y="5002237"/>
                <a:ext cx="172440" cy="1148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9" name="Ink 18">
                <a:extLst>
                  <a:ext uri="{FF2B5EF4-FFF2-40B4-BE49-F238E27FC236}">
                    <a16:creationId xmlns:a16="http://schemas.microsoft.com/office/drawing/2014/main" id="{5E32DC81-AC62-4B75-8983-94F8B9560A0B}"/>
                  </a:ext>
                </a:extLst>
              </p14:cNvPr>
              <p14:cNvContentPartPr/>
              <p14:nvPr/>
            </p14:nvContentPartPr>
            <p14:xfrm>
              <a:off x="11225838" y="4952557"/>
              <a:ext cx="90360" cy="210240"/>
            </p14:xfrm>
          </p:contentPart>
        </mc:Choice>
        <mc:Fallback xmlns="">
          <p:pic>
            <p:nvPicPr>
              <p:cNvPr id="19" name="Ink 18">
                <a:extLst>
                  <a:ext uri="{FF2B5EF4-FFF2-40B4-BE49-F238E27FC236}">
                    <a16:creationId xmlns:a16="http://schemas.microsoft.com/office/drawing/2014/main" id="{5E32DC81-AC62-4B75-8983-94F8B9560A0B}"/>
                  </a:ext>
                </a:extLst>
              </p:cNvPr>
              <p:cNvPicPr/>
              <p:nvPr/>
            </p:nvPicPr>
            <p:blipFill>
              <a:blip r:embed="rId25"/>
              <a:stretch>
                <a:fillRect/>
              </a:stretch>
            </p:blipFill>
            <p:spPr>
              <a:xfrm>
                <a:off x="11216478" y="4943197"/>
                <a:ext cx="109080" cy="2289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 name="Ink 2">
                <a:extLst>
                  <a:ext uri="{FF2B5EF4-FFF2-40B4-BE49-F238E27FC236}">
                    <a16:creationId xmlns:a16="http://schemas.microsoft.com/office/drawing/2014/main" id="{1C54C778-BC1B-49B4-A4C6-55434BFDA073}"/>
                  </a:ext>
                </a:extLst>
              </p14:cNvPr>
              <p14:cNvContentPartPr/>
              <p14:nvPr/>
            </p14:nvContentPartPr>
            <p14:xfrm>
              <a:off x="11456370" y="4953450"/>
              <a:ext cx="262080" cy="196920"/>
            </p14:xfrm>
          </p:contentPart>
        </mc:Choice>
        <mc:Fallback xmlns="">
          <p:pic>
            <p:nvPicPr>
              <p:cNvPr id="3" name="Ink 2">
                <a:extLst>
                  <a:ext uri="{FF2B5EF4-FFF2-40B4-BE49-F238E27FC236}">
                    <a16:creationId xmlns:a16="http://schemas.microsoft.com/office/drawing/2014/main" id="{1C54C778-BC1B-49B4-A4C6-55434BFDA073}"/>
                  </a:ext>
                </a:extLst>
              </p:cNvPr>
              <p:cNvPicPr/>
              <p:nvPr/>
            </p:nvPicPr>
            <p:blipFill>
              <a:blip r:embed="rId27"/>
              <a:stretch>
                <a:fillRect/>
              </a:stretch>
            </p:blipFill>
            <p:spPr>
              <a:xfrm>
                <a:off x="11447010" y="4944090"/>
                <a:ext cx="280800" cy="2156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0" name="Ink 9">
                <a:extLst>
                  <a:ext uri="{FF2B5EF4-FFF2-40B4-BE49-F238E27FC236}">
                    <a16:creationId xmlns:a16="http://schemas.microsoft.com/office/drawing/2014/main" id="{BBE4F1B6-EFFC-4A2D-A10F-187ED0FCB707}"/>
                  </a:ext>
                </a:extLst>
              </p14:cNvPr>
              <p14:cNvContentPartPr/>
              <p14:nvPr/>
            </p14:nvContentPartPr>
            <p14:xfrm>
              <a:off x="10955250" y="5324250"/>
              <a:ext cx="11160" cy="279000"/>
            </p14:xfrm>
          </p:contentPart>
        </mc:Choice>
        <mc:Fallback xmlns="">
          <p:pic>
            <p:nvPicPr>
              <p:cNvPr id="10" name="Ink 9">
                <a:extLst>
                  <a:ext uri="{FF2B5EF4-FFF2-40B4-BE49-F238E27FC236}">
                    <a16:creationId xmlns:a16="http://schemas.microsoft.com/office/drawing/2014/main" id="{BBE4F1B6-EFFC-4A2D-A10F-187ED0FCB707}"/>
                  </a:ext>
                </a:extLst>
              </p:cNvPr>
              <p:cNvPicPr/>
              <p:nvPr/>
            </p:nvPicPr>
            <p:blipFill>
              <a:blip r:embed="rId29"/>
              <a:stretch>
                <a:fillRect/>
              </a:stretch>
            </p:blipFill>
            <p:spPr>
              <a:xfrm>
                <a:off x="10945890" y="5314890"/>
                <a:ext cx="29880" cy="2977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3" name="Ink 12">
                <a:extLst>
                  <a:ext uri="{FF2B5EF4-FFF2-40B4-BE49-F238E27FC236}">
                    <a16:creationId xmlns:a16="http://schemas.microsoft.com/office/drawing/2014/main" id="{99D8EB77-6B89-4469-9089-C0CF80117AAD}"/>
                  </a:ext>
                </a:extLst>
              </p14:cNvPr>
              <p14:cNvContentPartPr/>
              <p14:nvPr/>
            </p14:nvContentPartPr>
            <p14:xfrm>
              <a:off x="10664370" y="5364570"/>
              <a:ext cx="151920" cy="282600"/>
            </p14:xfrm>
          </p:contentPart>
        </mc:Choice>
        <mc:Fallback xmlns="">
          <p:pic>
            <p:nvPicPr>
              <p:cNvPr id="13" name="Ink 12">
                <a:extLst>
                  <a:ext uri="{FF2B5EF4-FFF2-40B4-BE49-F238E27FC236}">
                    <a16:creationId xmlns:a16="http://schemas.microsoft.com/office/drawing/2014/main" id="{99D8EB77-6B89-4469-9089-C0CF80117AAD}"/>
                  </a:ext>
                </a:extLst>
              </p:cNvPr>
              <p:cNvPicPr/>
              <p:nvPr/>
            </p:nvPicPr>
            <p:blipFill>
              <a:blip r:embed="rId31"/>
              <a:stretch>
                <a:fillRect/>
              </a:stretch>
            </p:blipFill>
            <p:spPr>
              <a:xfrm>
                <a:off x="10655010" y="5355210"/>
                <a:ext cx="170640" cy="3013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4" name="Ink 13">
                <a:extLst>
                  <a:ext uri="{FF2B5EF4-FFF2-40B4-BE49-F238E27FC236}">
                    <a16:creationId xmlns:a16="http://schemas.microsoft.com/office/drawing/2014/main" id="{93D6AFE1-36A2-4C3B-9DE2-3D24F25208FB}"/>
                  </a:ext>
                </a:extLst>
              </p14:cNvPr>
              <p14:cNvContentPartPr/>
              <p14:nvPr/>
            </p14:nvContentPartPr>
            <p14:xfrm>
              <a:off x="10192050" y="5211210"/>
              <a:ext cx="353520" cy="496800"/>
            </p14:xfrm>
          </p:contentPart>
        </mc:Choice>
        <mc:Fallback xmlns="">
          <p:pic>
            <p:nvPicPr>
              <p:cNvPr id="14" name="Ink 13">
                <a:extLst>
                  <a:ext uri="{FF2B5EF4-FFF2-40B4-BE49-F238E27FC236}">
                    <a16:creationId xmlns:a16="http://schemas.microsoft.com/office/drawing/2014/main" id="{93D6AFE1-36A2-4C3B-9DE2-3D24F25208FB}"/>
                  </a:ext>
                </a:extLst>
              </p:cNvPr>
              <p:cNvPicPr/>
              <p:nvPr/>
            </p:nvPicPr>
            <p:blipFill>
              <a:blip r:embed="rId33"/>
              <a:stretch>
                <a:fillRect/>
              </a:stretch>
            </p:blipFill>
            <p:spPr>
              <a:xfrm>
                <a:off x="10182690" y="5201850"/>
                <a:ext cx="372240" cy="5155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0" name="Ink 19">
                <a:extLst>
                  <a:ext uri="{FF2B5EF4-FFF2-40B4-BE49-F238E27FC236}">
                    <a16:creationId xmlns:a16="http://schemas.microsoft.com/office/drawing/2014/main" id="{2F27CF55-CBB6-4E1F-8254-89C814FCD5BE}"/>
                  </a:ext>
                </a:extLst>
              </p14:cNvPr>
              <p14:cNvContentPartPr/>
              <p14:nvPr/>
            </p14:nvContentPartPr>
            <p14:xfrm>
              <a:off x="10864890" y="5318850"/>
              <a:ext cx="220680" cy="51480"/>
            </p14:xfrm>
          </p:contentPart>
        </mc:Choice>
        <mc:Fallback xmlns="">
          <p:pic>
            <p:nvPicPr>
              <p:cNvPr id="20" name="Ink 19">
                <a:extLst>
                  <a:ext uri="{FF2B5EF4-FFF2-40B4-BE49-F238E27FC236}">
                    <a16:creationId xmlns:a16="http://schemas.microsoft.com/office/drawing/2014/main" id="{2F27CF55-CBB6-4E1F-8254-89C814FCD5BE}"/>
                  </a:ext>
                </a:extLst>
              </p:cNvPr>
              <p:cNvPicPr/>
              <p:nvPr/>
            </p:nvPicPr>
            <p:blipFill>
              <a:blip r:embed="rId35"/>
              <a:stretch>
                <a:fillRect/>
              </a:stretch>
            </p:blipFill>
            <p:spPr>
              <a:xfrm>
                <a:off x="10855530" y="5309490"/>
                <a:ext cx="23940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1" name="Ink 20">
                <a:extLst>
                  <a:ext uri="{FF2B5EF4-FFF2-40B4-BE49-F238E27FC236}">
                    <a16:creationId xmlns:a16="http://schemas.microsoft.com/office/drawing/2014/main" id="{FB83678D-BFEA-442C-8F7F-8974F185AB26}"/>
                  </a:ext>
                </a:extLst>
              </p14:cNvPr>
              <p14:cNvContentPartPr/>
              <p14:nvPr/>
            </p14:nvContentPartPr>
            <p14:xfrm>
              <a:off x="10868490" y="5634570"/>
              <a:ext cx="32400" cy="2160"/>
            </p14:xfrm>
          </p:contentPart>
        </mc:Choice>
        <mc:Fallback xmlns="">
          <p:pic>
            <p:nvPicPr>
              <p:cNvPr id="21" name="Ink 20">
                <a:extLst>
                  <a:ext uri="{FF2B5EF4-FFF2-40B4-BE49-F238E27FC236}">
                    <a16:creationId xmlns:a16="http://schemas.microsoft.com/office/drawing/2014/main" id="{FB83678D-BFEA-442C-8F7F-8974F185AB26}"/>
                  </a:ext>
                </a:extLst>
              </p:cNvPr>
              <p:cNvPicPr/>
              <p:nvPr/>
            </p:nvPicPr>
            <p:blipFill>
              <a:blip r:embed="rId37"/>
              <a:stretch>
                <a:fillRect/>
              </a:stretch>
            </p:blipFill>
            <p:spPr>
              <a:xfrm>
                <a:off x="10859130" y="5625210"/>
                <a:ext cx="51120" cy="2088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2" name="Ink 21">
                <a:extLst>
                  <a:ext uri="{FF2B5EF4-FFF2-40B4-BE49-F238E27FC236}">
                    <a16:creationId xmlns:a16="http://schemas.microsoft.com/office/drawing/2014/main" id="{0E2834E9-9983-4326-959D-FD119A82AD73}"/>
                  </a:ext>
                </a:extLst>
              </p14:cNvPr>
              <p14:cNvContentPartPr/>
              <p14:nvPr/>
            </p14:nvContentPartPr>
            <p14:xfrm>
              <a:off x="10874610" y="5592090"/>
              <a:ext cx="242640" cy="39240"/>
            </p14:xfrm>
          </p:contentPart>
        </mc:Choice>
        <mc:Fallback xmlns="">
          <p:pic>
            <p:nvPicPr>
              <p:cNvPr id="22" name="Ink 21">
                <a:extLst>
                  <a:ext uri="{FF2B5EF4-FFF2-40B4-BE49-F238E27FC236}">
                    <a16:creationId xmlns:a16="http://schemas.microsoft.com/office/drawing/2014/main" id="{0E2834E9-9983-4326-959D-FD119A82AD73}"/>
                  </a:ext>
                </a:extLst>
              </p:cNvPr>
              <p:cNvPicPr/>
              <p:nvPr/>
            </p:nvPicPr>
            <p:blipFill>
              <a:blip r:embed="rId39"/>
              <a:stretch>
                <a:fillRect/>
              </a:stretch>
            </p:blipFill>
            <p:spPr>
              <a:xfrm>
                <a:off x="10865250" y="5582730"/>
                <a:ext cx="261360" cy="5796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8" name="Ink 7">
                <a:extLst>
                  <a:ext uri="{FF2B5EF4-FFF2-40B4-BE49-F238E27FC236}">
                    <a16:creationId xmlns:a16="http://schemas.microsoft.com/office/drawing/2014/main" id="{B32467A6-2A90-456C-B92C-AB25C0C6EFB0}"/>
                  </a:ext>
                </a:extLst>
              </p14:cNvPr>
              <p14:cNvContentPartPr/>
              <p14:nvPr/>
            </p14:nvContentPartPr>
            <p14:xfrm>
              <a:off x="7509393" y="1561250"/>
              <a:ext cx="402840" cy="1498320"/>
            </p14:xfrm>
          </p:contentPart>
        </mc:Choice>
        <mc:Fallback xmlns="">
          <p:pic>
            <p:nvPicPr>
              <p:cNvPr id="8" name="Ink 7">
                <a:extLst>
                  <a:ext uri="{FF2B5EF4-FFF2-40B4-BE49-F238E27FC236}">
                    <a16:creationId xmlns:a16="http://schemas.microsoft.com/office/drawing/2014/main" id="{B32467A6-2A90-456C-B92C-AB25C0C6EFB0}"/>
                  </a:ext>
                </a:extLst>
              </p:cNvPr>
              <p:cNvPicPr/>
              <p:nvPr/>
            </p:nvPicPr>
            <p:blipFill>
              <a:blip r:embed="rId41"/>
              <a:stretch>
                <a:fillRect/>
              </a:stretch>
            </p:blipFill>
            <p:spPr>
              <a:xfrm>
                <a:off x="7500033" y="1551890"/>
                <a:ext cx="421560" cy="151704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54" name="Ink 53">
                <a:extLst>
                  <a:ext uri="{FF2B5EF4-FFF2-40B4-BE49-F238E27FC236}">
                    <a16:creationId xmlns:a16="http://schemas.microsoft.com/office/drawing/2014/main" id="{2ACBF75D-AA27-436A-A93B-0F8FF0EA8F24}"/>
                  </a:ext>
                </a:extLst>
              </p14:cNvPr>
              <p14:cNvContentPartPr/>
              <p14:nvPr/>
            </p14:nvContentPartPr>
            <p14:xfrm>
              <a:off x="6637833" y="4785770"/>
              <a:ext cx="755640" cy="352440"/>
            </p14:xfrm>
          </p:contentPart>
        </mc:Choice>
        <mc:Fallback xmlns="">
          <p:pic>
            <p:nvPicPr>
              <p:cNvPr id="54" name="Ink 53">
                <a:extLst>
                  <a:ext uri="{FF2B5EF4-FFF2-40B4-BE49-F238E27FC236}">
                    <a16:creationId xmlns:a16="http://schemas.microsoft.com/office/drawing/2014/main" id="{2ACBF75D-AA27-436A-A93B-0F8FF0EA8F24}"/>
                  </a:ext>
                </a:extLst>
              </p:cNvPr>
              <p:cNvPicPr/>
              <p:nvPr/>
            </p:nvPicPr>
            <p:blipFill>
              <a:blip r:embed="rId43"/>
              <a:stretch>
                <a:fillRect/>
              </a:stretch>
            </p:blipFill>
            <p:spPr>
              <a:xfrm>
                <a:off x="6628473" y="4776410"/>
                <a:ext cx="774360" cy="3711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58" name="Ink 57">
                <a:extLst>
                  <a:ext uri="{FF2B5EF4-FFF2-40B4-BE49-F238E27FC236}">
                    <a16:creationId xmlns:a16="http://schemas.microsoft.com/office/drawing/2014/main" id="{6913610C-1A5F-4EA8-8748-0A3C48932E9A}"/>
                  </a:ext>
                </a:extLst>
              </p14:cNvPr>
              <p14:cNvContentPartPr/>
              <p14:nvPr/>
            </p14:nvContentPartPr>
            <p14:xfrm>
              <a:off x="7517673" y="4753370"/>
              <a:ext cx="453960" cy="526320"/>
            </p14:xfrm>
          </p:contentPart>
        </mc:Choice>
        <mc:Fallback xmlns="">
          <p:pic>
            <p:nvPicPr>
              <p:cNvPr id="58" name="Ink 57">
                <a:extLst>
                  <a:ext uri="{FF2B5EF4-FFF2-40B4-BE49-F238E27FC236}">
                    <a16:creationId xmlns:a16="http://schemas.microsoft.com/office/drawing/2014/main" id="{6913610C-1A5F-4EA8-8748-0A3C48932E9A}"/>
                  </a:ext>
                </a:extLst>
              </p:cNvPr>
              <p:cNvPicPr/>
              <p:nvPr/>
            </p:nvPicPr>
            <p:blipFill>
              <a:blip r:embed="rId45"/>
              <a:stretch>
                <a:fillRect/>
              </a:stretch>
            </p:blipFill>
            <p:spPr>
              <a:xfrm>
                <a:off x="7508313" y="4744010"/>
                <a:ext cx="472680" cy="54504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59" name="Ink 58">
                <a:extLst>
                  <a:ext uri="{FF2B5EF4-FFF2-40B4-BE49-F238E27FC236}">
                    <a16:creationId xmlns:a16="http://schemas.microsoft.com/office/drawing/2014/main" id="{CD1A31CA-C596-4DCE-962A-F992847A72AC}"/>
                  </a:ext>
                </a:extLst>
              </p14:cNvPr>
              <p14:cNvContentPartPr/>
              <p14:nvPr/>
            </p14:nvContentPartPr>
            <p14:xfrm>
              <a:off x="8059833" y="4976930"/>
              <a:ext cx="135000" cy="120240"/>
            </p14:xfrm>
          </p:contentPart>
        </mc:Choice>
        <mc:Fallback xmlns="">
          <p:pic>
            <p:nvPicPr>
              <p:cNvPr id="59" name="Ink 58">
                <a:extLst>
                  <a:ext uri="{FF2B5EF4-FFF2-40B4-BE49-F238E27FC236}">
                    <a16:creationId xmlns:a16="http://schemas.microsoft.com/office/drawing/2014/main" id="{CD1A31CA-C596-4DCE-962A-F992847A72AC}"/>
                  </a:ext>
                </a:extLst>
              </p:cNvPr>
              <p:cNvPicPr/>
              <p:nvPr/>
            </p:nvPicPr>
            <p:blipFill>
              <a:blip r:embed="rId47"/>
              <a:stretch>
                <a:fillRect/>
              </a:stretch>
            </p:blipFill>
            <p:spPr>
              <a:xfrm>
                <a:off x="8050473" y="4967570"/>
                <a:ext cx="15372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62" name="Ink 61">
                <a:extLst>
                  <a:ext uri="{FF2B5EF4-FFF2-40B4-BE49-F238E27FC236}">
                    <a16:creationId xmlns:a16="http://schemas.microsoft.com/office/drawing/2014/main" id="{3806B77B-2B31-4CC2-B68A-1DD3B2800DBB}"/>
                  </a:ext>
                </a:extLst>
              </p14:cNvPr>
              <p14:cNvContentPartPr/>
              <p14:nvPr/>
            </p14:nvContentPartPr>
            <p14:xfrm>
              <a:off x="8273313" y="4794410"/>
              <a:ext cx="220320" cy="301320"/>
            </p14:xfrm>
          </p:contentPart>
        </mc:Choice>
        <mc:Fallback xmlns="">
          <p:pic>
            <p:nvPicPr>
              <p:cNvPr id="62" name="Ink 61">
                <a:extLst>
                  <a:ext uri="{FF2B5EF4-FFF2-40B4-BE49-F238E27FC236}">
                    <a16:creationId xmlns:a16="http://schemas.microsoft.com/office/drawing/2014/main" id="{3806B77B-2B31-4CC2-B68A-1DD3B2800DBB}"/>
                  </a:ext>
                </a:extLst>
              </p:cNvPr>
              <p:cNvPicPr/>
              <p:nvPr/>
            </p:nvPicPr>
            <p:blipFill>
              <a:blip r:embed="rId49"/>
              <a:stretch>
                <a:fillRect/>
              </a:stretch>
            </p:blipFill>
            <p:spPr>
              <a:xfrm>
                <a:off x="8263953" y="4785050"/>
                <a:ext cx="239040" cy="32004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9" name="Ink 8">
                <a:extLst>
                  <a:ext uri="{FF2B5EF4-FFF2-40B4-BE49-F238E27FC236}">
                    <a16:creationId xmlns:a16="http://schemas.microsoft.com/office/drawing/2014/main" id="{30032B5F-9AEA-4100-AD07-4990CA7F82AA}"/>
                  </a:ext>
                </a:extLst>
              </p14:cNvPr>
              <p14:cNvContentPartPr/>
              <p14:nvPr/>
            </p14:nvContentPartPr>
            <p14:xfrm>
              <a:off x="5029713" y="1901450"/>
              <a:ext cx="1611720" cy="1149120"/>
            </p14:xfrm>
          </p:contentPart>
        </mc:Choice>
        <mc:Fallback xmlns="">
          <p:pic>
            <p:nvPicPr>
              <p:cNvPr id="9" name="Ink 8">
                <a:extLst>
                  <a:ext uri="{FF2B5EF4-FFF2-40B4-BE49-F238E27FC236}">
                    <a16:creationId xmlns:a16="http://schemas.microsoft.com/office/drawing/2014/main" id="{30032B5F-9AEA-4100-AD07-4990CA7F82AA}"/>
                  </a:ext>
                </a:extLst>
              </p:cNvPr>
              <p:cNvPicPr/>
              <p:nvPr/>
            </p:nvPicPr>
            <p:blipFill>
              <a:blip r:embed="rId51"/>
              <a:stretch>
                <a:fillRect/>
              </a:stretch>
            </p:blipFill>
            <p:spPr>
              <a:xfrm>
                <a:off x="5020353" y="1892090"/>
                <a:ext cx="1630440" cy="116784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80" name="Ink 79">
                <a:extLst>
                  <a:ext uri="{FF2B5EF4-FFF2-40B4-BE49-F238E27FC236}">
                    <a16:creationId xmlns:a16="http://schemas.microsoft.com/office/drawing/2014/main" id="{F66B121C-86C3-4F84-A695-F1855C62AB73}"/>
                  </a:ext>
                </a:extLst>
              </p14:cNvPr>
              <p14:cNvContentPartPr/>
              <p14:nvPr/>
            </p14:nvContentPartPr>
            <p14:xfrm>
              <a:off x="5828913" y="4768490"/>
              <a:ext cx="276480" cy="404640"/>
            </p14:xfrm>
          </p:contentPart>
        </mc:Choice>
        <mc:Fallback xmlns="">
          <p:pic>
            <p:nvPicPr>
              <p:cNvPr id="80" name="Ink 79">
                <a:extLst>
                  <a:ext uri="{FF2B5EF4-FFF2-40B4-BE49-F238E27FC236}">
                    <a16:creationId xmlns:a16="http://schemas.microsoft.com/office/drawing/2014/main" id="{F66B121C-86C3-4F84-A695-F1855C62AB73}"/>
                  </a:ext>
                </a:extLst>
              </p:cNvPr>
              <p:cNvPicPr/>
              <p:nvPr/>
            </p:nvPicPr>
            <p:blipFill>
              <a:blip r:embed="rId53"/>
              <a:stretch>
                <a:fillRect/>
              </a:stretch>
            </p:blipFill>
            <p:spPr>
              <a:xfrm>
                <a:off x="5819553" y="4759130"/>
                <a:ext cx="295200" cy="42336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81" name="Ink 80">
                <a:extLst>
                  <a:ext uri="{FF2B5EF4-FFF2-40B4-BE49-F238E27FC236}">
                    <a16:creationId xmlns:a16="http://schemas.microsoft.com/office/drawing/2014/main" id="{EC9BA223-621A-46E8-8DEC-F8AF743F4F9F}"/>
                  </a:ext>
                </a:extLst>
              </p14:cNvPr>
              <p14:cNvContentPartPr/>
              <p14:nvPr/>
            </p14:nvContentPartPr>
            <p14:xfrm>
              <a:off x="4960593" y="4704410"/>
              <a:ext cx="759240" cy="556200"/>
            </p14:xfrm>
          </p:contentPart>
        </mc:Choice>
        <mc:Fallback xmlns="">
          <p:pic>
            <p:nvPicPr>
              <p:cNvPr id="81" name="Ink 80">
                <a:extLst>
                  <a:ext uri="{FF2B5EF4-FFF2-40B4-BE49-F238E27FC236}">
                    <a16:creationId xmlns:a16="http://schemas.microsoft.com/office/drawing/2014/main" id="{EC9BA223-621A-46E8-8DEC-F8AF743F4F9F}"/>
                  </a:ext>
                </a:extLst>
              </p:cNvPr>
              <p:cNvPicPr/>
              <p:nvPr/>
            </p:nvPicPr>
            <p:blipFill>
              <a:blip r:embed="rId55"/>
              <a:stretch>
                <a:fillRect/>
              </a:stretch>
            </p:blipFill>
            <p:spPr>
              <a:xfrm>
                <a:off x="4951233" y="4695050"/>
                <a:ext cx="777960" cy="57492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83" name="Ink 82">
                <a:extLst>
                  <a:ext uri="{FF2B5EF4-FFF2-40B4-BE49-F238E27FC236}">
                    <a16:creationId xmlns:a16="http://schemas.microsoft.com/office/drawing/2014/main" id="{775CCA98-8277-46AE-82A5-24404D0A43C3}"/>
                  </a:ext>
                </a:extLst>
              </p14:cNvPr>
              <p14:cNvContentPartPr/>
              <p14:nvPr/>
            </p14:nvContentPartPr>
            <p14:xfrm>
              <a:off x="3285873" y="4685330"/>
              <a:ext cx="1550520" cy="610560"/>
            </p14:xfrm>
          </p:contentPart>
        </mc:Choice>
        <mc:Fallback xmlns="">
          <p:pic>
            <p:nvPicPr>
              <p:cNvPr id="83" name="Ink 82">
                <a:extLst>
                  <a:ext uri="{FF2B5EF4-FFF2-40B4-BE49-F238E27FC236}">
                    <a16:creationId xmlns:a16="http://schemas.microsoft.com/office/drawing/2014/main" id="{775CCA98-8277-46AE-82A5-24404D0A43C3}"/>
                  </a:ext>
                </a:extLst>
              </p:cNvPr>
              <p:cNvPicPr/>
              <p:nvPr/>
            </p:nvPicPr>
            <p:blipFill>
              <a:blip r:embed="rId57"/>
              <a:stretch>
                <a:fillRect/>
              </a:stretch>
            </p:blipFill>
            <p:spPr>
              <a:xfrm>
                <a:off x="3276513" y="4675970"/>
                <a:ext cx="1569240" cy="629280"/>
              </a:xfrm>
              <a:prstGeom prst="rect">
                <a:avLst/>
              </a:prstGeom>
            </p:spPr>
          </p:pic>
        </mc:Fallback>
      </mc:AlternateContent>
    </p:spTree>
    <p:extLst>
      <p:ext uri="{BB962C8B-B14F-4D97-AF65-F5344CB8AC3E}">
        <p14:creationId xmlns:p14="http://schemas.microsoft.com/office/powerpoint/2010/main" val="22821611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UI tests prove stuff works where it matters:</a:t>
            </a:r>
            <a:br>
              <a:rPr lang="en-US" sz="4800" dirty="0"/>
            </a:br>
            <a:r>
              <a:rPr lang="en-US" sz="4800" u="sng" dirty="0"/>
              <a:t>in the browser</a:t>
            </a:r>
          </a:p>
        </p:txBody>
      </p:sp>
    </p:spTree>
    <p:extLst>
      <p:ext uri="{BB962C8B-B14F-4D97-AF65-F5344CB8AC3E}">
        <p14:creationId xmlns:p14="http://schemas.microsoft.com/office/powerpoint/2010/main" val="427019117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Setting up a UI test</a:t>
            </a:r>
          </a:p>
        </p:txBody>
      </p:sp>
      <p:graphicFrame>
        <p:nvGraphicFramePr>
          <p:cNvPr id="5" name="Diagram 4"/>
          <p:cNvGraphicFramePr/>
          <p:nvPr>
            <p:extLst/>
          </p:nvPr>
        </p:nvGraphicFramePr>
        <p:xfrm>
          <a:off x="838200" y="1027906"/>
          <a:ext cx="10704443"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AlternateContent xmlns:mc="http://schemas.openxmlformats.org/markup-compatibility/2006" xmlns:p14="http://schemas.microsoft.com/office/powerpoint/2010/main">
        <mc:Choice Requires="p14">
          <p:contentPart p14:bwMode="auto" r:id="rId8">
            <p14:nvContentPartPr>
              <p14:cNvPr id="3" name="Ink 2">
                <a:extLst>
                  <a:ext uri="{FF2B5EF4-FFF2-40B4-BE49-F238E27FC236}">
                    <a16:creationId xmlns:a16="http://schemas.microsoft.com/office/drawing/2014/main" id="{24C38280-CA36-4915-9CF0-8FA80F2A1B54}"/>
                  </a:ext>
                </a:extLst>
              </p14:cNvPr>
              <p14:cNvContentPartPr/>
              <p14:nvPr/>
            </p14:nvContentPartPr>
            <p14:xfrm>
              <a:off x="759401" y="2643712"/>
              <a:ext cx="2095920" cy="1727640"/>
            </p14:xfrm>
          </p:contentPart>
        </mc:Choice>
        <mc:Fallback xmlns="">
          <p:pic>
            <p:nvPicPr>
              <p:cNvPr id="3" name="Ink 2">
                <a:extLst>
                  <a:ext uri="{FF2B5EF4-FFF2-40B4-BE49-F238E27FC236}">
                    <a16:creationId xmlns:a16="http://schemas.microsoft.com/office/drawing/2014/main" id="{24C38280-CA36-4915-9CF0-8FA80F2A1B54}"/>
                  </a:ext>
                </a:extLst>
              </p:cNvPr>
              <p:cNvPicPr/>
              <p:nvPr/>
            </p:nvPicPr>
            <p:blipFill>
              <a:blip r:embed="rId9"/>
              <a:stretch>
                <a:fillRect/>
              </a:stretch>
            </p:blipFill>
            <p:spPr>
              <a:xfrm>
                <a:off x="750041" y="2634352"/>
                <a:ext cx="2114640" cy="17463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4" name="Ink 3">
                <a:extLst>
                  <a:ext uri="{FF2B5EF4-FFF2-40B4-BE49-F238E27FC236}">
                    <a16:creationId xmlns:a16="http://schemas.microsoft.com/office/drawing/2014/main" id="{156433F3-B08B-468D-A987-907C47417D7B}"/>
                  </a:ext>
                </a:extLst>
              </p14:cNvPr>
              <p14:cNvContentPartPr/>
              <p14:nvPr/>
            </p14:nvContentPartPr>
            <p14:xfrm>
              <a:off x="6146441" y="2464792"/>
              <a:ext cx="360" cy="360"/>
            </p14:xfrm>
          </p:contentPart>
        </mc:Choice>
        <mc:Fallback xmlns="">
          <p:pic>
            <p:nvPicPr>
              <p:cNvPr id="4" name="Ink 3">
                <a:extLst>
                  <a:ext uri="{FF2B5EF4-FFF2-40B4-BE49-F238E27FC236}">
                    <a16:creationId xmlns:a16="http://schemas.microsoft.com/office/drawing/2014/main" id="{156433F3-B08B-468D-A987-907C47417D7B}"/>
                  </a:ext>
                </a:extLst>
              </p:cNvPr>
              <p:cNvPicPr/>
              <p:nvPr/>
            </p:nvPicPr>
            <p:blipFill>
              <a:blip r:embed="rId11"/>
              <a:stretch>
                <a:fillRect/>
              </a:stretch>
            </p:blipFill>
            <p:spPr>
              <a:xfrm>
                <a:off x="6137081" y="2455432"/>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9" name="Ink 18">
                <a:extLst>
                  <a:ext uri="{FF2B5EF4-FFF2-40B4-BE49-F238E27FC236}">
                    <a16:creationId xmlns:a16="http://schemas.microsoft.com/office/drawing/2014/main" id="{1268C91C-268F-44B4-AE77-A90496175A02}"/>
                  </a:ext>
                </a:extLst>
              </p14:cNvPr>
              <p14:cNvContentPartPr/>
              <p14:nvPr/>
            </p14:nvContentPartPr>
            <p14:xfrm>
              <a:off x="756881" y="1575592"/>
              <a:ext cx="2245320" cy="693720"/>
            </p14:xfrm>
          </p:contentPart>
        </mc:Choice>
        <mc:Fallback xmlns="">
          <p:pic>
            <p:nvPicPr>
              <p:cNvPr id="19" name="Ink 18">
                <a:extLst>
                  <a:ext uri="{FF2B5EF4-FFF2-40B4-BE49-F238E27FC236}">
                    <a16:creationId xmlns:a16="http://schemas.microsoft.com/office/drawing/2014/main" id="{1268C91C-268F-44B4-AE77-A90496175A02}"/>
                  </a:ext>
                </a:extLst>
              </p:cNvPr>
              <p:cNvPicPr/>
              <p:nvPr/>
            </p:nvPicPr>
            <p:blipFill>
              <a:blip r:embed="rId13"/>
              <a:stretch>
                <a:fillRect/>
              </a:stretch>
            </p:blipFill>
            <p:spPr>
              <a:xfrm>
                <a:off x="747521" y="1566232"/>
                <a:ext cx="2264040" cy="712440"/>
              </a:xfrm>
              <a:prstGeom prst="rect">
                <a:avLst/>
              </a:prstGeom>
            </p:spPr>
          </p:pic>
        </mc:Fallback>
      </mc:AlternateContent>
    </p:spTree>
    <p:extLst>
      <p:ext uri="{BB962C8B-B14F-4D97-AF65-F5344CB8AC3E}">
        <p14:creationId xmlns:p14="http://schemas.microsoft.com/office/powerpoint/2010/main" val="353605108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552450" y="642938"/>
            <a:ext cx="11168568" cy="5567362"/>
          </a:xfrm>
          <a:prstGeom prst="rect">
            <a:avLst/>
          </a:prstGeom>
        </p:spPr>
      </p:pic>
    </p:spTree>
    <p:extLst>
      <p:ext uri="{BB962C8B-B14F-4D97-AF65-F5344CB8AC3E}">
        <p14:creationId xmlns:p14="http://schemas.microsoft.com/office/powerpoint/2010/main" val="50725300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838200" y="1690688"/>
            <a:ext cx="9610344" cy="2533636"/>
          </a:xfrm>
          <a:prstGeom prst="rect">
            <a:avLst/>
          </a:prstGeom>
        </p:spPr>
      </p:pic>
      <p:sp>
        <p:nvSpPr>
          <p:cNvPr id="2" name="Title 1"/>
          <p:cNvSpPr>
            <a:spLocks noGrp="1"/>
          </p:cNvSpPr>
          <p:nvPr>
            <p:ph type="title"/>
          </p:nvPr>
        </p:nvSpPr>
        <p:spPr/>
        <p:txBody>
          <a:bodyPr>
            <a:normAutofit/>
          </a:bodyPr>
          <a:lstStyle/>
          <a:p>
            <a:r>
              <a:rPr lang="en-US" sz="4800" dirty="0"/>
              <a:t>Test Data Dilemma</a:t>
            </a:r>
          </a:p>
        </p:txBody>
      </p:sp>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AC3DF007-2786-45AF-93FE-DF88DA3D0F9D}"/>
                  </a:ext>
                </a:extLst>
              </p14:cNvPr>
              <p14:cNvContentPartPr/>
              <p14:nvPr/>
            </p14:nvContentPartPr>
            <p14:xfrm>
              <a:off x="3072155" y="4085344"/>
              <a:ext cx="1032840" cy="717120"/>
            </p14:xfrm>
          </p:contentPart>
        </mc:Choice>
        <mc:Fallback xmlns="">
          <p:pic>
            <p:nvPicPr>
              <p:cNvPr id="5" name="Ink 4">
                <a:extLst>
                  <a:ext uri="{FF2B5EF4-FFF2-40B4-BE49-F238E27FC236}">
                    <a16:creationId xmlns:a16="http://schemas.microsoft.com/office/drawing/2014/main" id="{AC3DF007-2786-45AF-93FE-DF88DA3D0F9D}"/>
                  </a:ext>
                </a:extLst>
              </p:cNvPr>
              <p:cNvPicPr/>
              <p:nvPr/>
            </p:nvPicPr>
            <p:blipFill>
              <a:blip r:embed="rId5"/>
              <a:stretch>
                <a:fillRect/>
              </a:stretch>
            </p:blipFill>
            <p:spPr>
              <a:xfrm>
                <a:off x="3057755" y="4070944"/>
                <a:ext cx="1060920" cy="7452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6B181491-0EDC-4A12-B490-8AF0EB456EB0}"/>
                  </a:ext>
                </a:extLst>
              </p14:cNvPr>
              <p14:cNvContentPartPr/>
              <p14:nvPr/>
            </p14:nvContentPartPr>
            <p14:xfrm>
              <a:off x="4233515" y="4389544"/>
              <a:ext cx="216000" cy="202680"/>
            </p14:xfrm>
          </p:contentPart>
        </mc:Choice>
        <mc:Fallback xmlns="">
          <p:pic>
            <p:nvPicPr>
              <p:cNvPr id="6" name="Ink 5">
                <a:extLst>
                  <a:ext uri="{FF2B5EF4-FFF2-40B4-BE49-F238E27FC236}">
                    <a16:creationId xmlns:a16="http://schemas.microsoft.com/office/drawing/2014/main" id="{6B181491-0EDC-4A12-B490-8AF0EB456EB0}"/>
                  </a:ext>
                </a:extLst>
              </p:cNvPr>
              <p:cNvPicPr/>
              <p:nvPr/>
            </p:nvPicPr>
            <p:blipFill>
              <a:blip r:embed="rId7"/>
              <a:stretch>
                <a:fillRect/>
              </a:stretch>
            </p:blipFill>
            <p:spPr>
              <a:xfrm>
                <a:off x="4219115" y="4375144"/>
                <a:ext cx="244080" cy="2307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Ink 9">
                <a:extLst>
                  <a:ext uri="{FF2B5EF4-FFF2-40B4-BE49-F238E27FC236}">
                    <a16:creationId xmlns:a16="http://schemas.microsoft.com/office/drawing/2014/main" id="{5BF67C60-F5B8-4A2D-8635-0111473FB5F9}"/>
                  </a:ext>
                </a:extLst>
              </p14:cNvPr>
              <p14:cNvContentPartPr/>
              <p14:nvPr/>
            </p14:nvContentPartPr>
            <p14:xfrm>
              <a:off x="4633835" y="3856384"/>
              <a:ext cx="182160" cy="532080"/>
            </p14:xfrm>
          </p:contentPart>
        </mc:Choice>
        <mc:Fallback xmlns="">
          <p:pic>
            <p:nvPicPr>
              <p:cNvPr id="10" name="Ink 9">
                <a:extLst>
                  <a:ext uri="{FF2B5EF4-FFF2-40B4-BE49-F238E27FC236}">
                    <a16:creationId xmlns:a16="http://schemas.microsoft.com/office/drawing/2014/main" id="{5BF67C60-F5B8-4A2D-8635-0111473FB5F9}"/>
                  </a:ext>
                </a:extLst>
              </p:cNvPr>
              <p:cNvPicPr/>
              <p:nvPr/>
            </p:nvPicPr>
            <p:blipFill>
              <a:blip r:embed="rId9"/>
              <a:stretch>
                <a:fillRect/>
              </a:stretch>
            </p:blipFill>
            <p:spPr>
              <a:xfrm>
                <a:off x="4619435" y="3841984"/>
                <a:ext cx="210240" cy="5601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3" name="Ink 12">
                <a:extLst>
                  <a:ext uri="{FF2B5EF4-FFF2-40B4-BE49-F238E27FC236}">
                    <a16:creationId xmlns:a16="http://schemas.microsoft.com/office/drawing/2014/main" id="{3D471835-D1C9-4719-83AC-8DD0062D9A98}"/>
                  </a:ext>
                </a:extLst>
              </p14:cNvPr>
              <p14:cNvContentPartPr/>
              <p14:nvPr/>
            </p14:nvContentPartPr>
            <p14:xfrm>
              <a:off x="5814275" y="4088944"/>
              <a:ext cx="222120" cy="792720"/>
            </p14:xfrm>
          </p:contentPart>
        </mc:Choice>
        <mc:Fallback xmlns="">
          <p:pic>
            <p:nvPicPr>
              <p:cNvPr id="13" name="Ink 12">
                <a:extLst>
                  <a:ext uri="{FF2B5EF4-FFF2-40B4-BE49-F238E27FC236}">
                    <a16:creationId xmlns:a16="http://schemas.microsoft.com/office/drawing/2014/main" id="{3D471835-D1C9-4719-83AC-8DD0062D9A98}"/>
                  </a:ext>
                </a:extLst>
              </p:cNvPr>
              <p:cNvPicPr/>
              <p:nvPr/>
            </p:nvPicPr>
            <p:blipFill>
              <a:blip r:embed="rId11"/>
              <a:stretch>
                <a:fillRect/>
              </a:stretch>
            </p:blipFill>
            <p:spPr>
              <a:xfrm>
                <a:off x="5799875" y="4074544"/>
                <a:ext cx="250200" cy="8208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4" name="Ink 13">
                <a:extLst>
                  <a:ext uri="{FF2B5EF4-FFF2-40B4-BE49-F238E27FC236}">
                    <a16:creationId xmlns:a16="http://schemas.microsoft.com/office/drawing/2014/main" id="{7813F759-59C4-4FAC-B4DE-289968D6B8C5}"/>
                  </a:ext>
                </a:extLst>
              </p14:cNvPr>
              <p14:cNvContentPartPr/>
              <p14:nvPr/>
            </p14:nvContentPartPr>
            <p14:xfrm>
              <a:off x="6252035" y="4105504"/>
              <a:ext cx="155880" cy="190440"/>
            </p14:xfrm>
          </p:contentPart>
        </mc:Choice>
        <mc:Fallback xmlns="">
          <p:pic>
            <p:nvPicPr>
              <p:cNvPr id="14" name="Ink 13">
                <a:extLst>
                  <a:ext uri="{FF2B5EF4-FFF2-40B4-BE49-F238E27FC236}">
                    <a16:creationId xmlns:a16="http://schemas.microsoft.com/office/drawing/2014/main" id="{7813F759-59C4-4FAC-B4DE-289968D6B8C5}"/>
                  </a:ext>
                </a:extLst>
              </p:cNvPr>
              <p:cNvPicPr/>
              <p:nvPr/>
            </p:nvPicPr>
            <p:blipFill>
              <a:blip r:embed="rId13"/>
              <a:stretch>
                <a:fillRect/>
              </a:stretch>
            </p:blipFill>
            <p:spPr>
              <a:xfrm>
                <a:off x="6237635" y="4091104"/>
                <a:ext cx="183960" cy="2185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5" name="Ink 14">
                <a:extLst>
                  <a:ext uri="{FF2B5EF4-FFF2-40B4-BE49-F238E27FC236}">
                    <a16:creationId xmlns:a16="http://schemas.microsoft.com/office/drawing/2014/main" id="{869F9FB1-6E11-4C7D-9155-DE874DA8DF9E}"/>
                  </a:ext>
                </a:extLst>
              </p14:cNvPr>
              <p14:cNvContentPartPr/>
              <p14:nvPr/>
            </p14:nvContentPartPr>
            <p14:xfrm>
              <a:off x="6604115" y="4050064"/>
              <a:ext cx="94680" cy="139680"/>
            </p14:xfrm>
          </p:contentPart>
        </mc:Choice>
        <mc:Fallback xmlns="">
          <p:pic>
            <p:nvPicPr>
              <p:cNvPr id="15" name="Ink 14">
                <a:extLst>
                  <a:ext uri="{FF2B5EF4-FFF2-40B4-BE49-F238E27FC236}">
                    <a16:creationId xmlns:a16="http://schemas.microsoft.com/office/drawing/2014/main" id="{869F9FB1-6E11-4C7D-9155-DE874DA8DF9E}"/>
                  </a:ext>
                </a:extLst>
              </p:cNvPr>
              <p:cNvPicPr/>
              <p:nvPr/>
            </p:nvPicPr>
            <p:blipFill>
              <a:blip r:embed="rId15"/>
              <a:stretch>
                <a:fillRect/>
              </a:stretch>
            </p:blipFill>
            <p:spPr>
              <a:xfrm>
                <a:off x="6589715" y="4035664"/>
                <a:ext cx="122760" cy="1677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6" name="Ink 15">
                <a:extLst>
                  <a:ext uri="{FF2B5EF4-FFF2-40B4-BE49-F238E27FC236}">
                    <a16:creationId xmlns:a16="http://schemas.microsoft.com/office/drawing/2014/main" id="{B7377B33-1C3D-451C-918A-471D9FA84240}"/>
                  </a:ext>
                </a:extLst>
              </p14:cNvPr>
              <p14:cNvContentPartPr/>
              <p14:nvPr/>
            </p14:nvContentPartPr>
            <p14:xfrm>
              <a:off x="6843515" y="3955024"/>
              <a:ext cx="120600" cy="303480"/>
            </p14:xfrm>
          </p:contentPart>
        </mc:Choice>
        <mc:Fallback xmlns="">
          <p:pic>
            <p:nvPicPr>
              <p:cNvPr id="16" name="Ink 15">
                <a:extLst>
                  <a:ext uri="{FF2B5EF4-FFF2-40B4-BE49-F238E27FC236}">
                    <a16:creationId xmlns:a16="http://schemas.microsoft.com/office/drawing/2014/main" id="{B7377B33-1C3D-451C-918A-471D9FA84240}"/>
                  </a:ext>
                </a:extLst>
              </p:cNvPr>
              <p:cNvPicPr/>
              <p:nvPr/>
            </p:nvPicPr>
            <p:blipFill>
              <a:blip r:embed="rId17"/>
              <a:stretch>
                <a:fillRect/>
              </a:stretch>
            </p:blipFill>
            <p:spPr>
              <a:xfrm>
                <a:off x="6829115" y="3940624"/>
                <a:ext cx="148680" cy="3315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2" name="Ink 31">
                <a:extLst>
                  <a:ext uri="{FF2B5EF4-FFF2-40B4-BE49-F238E27FC236}">
                    <a16:creationId xmlns:a16="http://schemas.microsoft.com/office/drawing/2014/main" id="{A71DFEAD-F7A7-4C75-9D37-F2CE74607F21}"/>
                  </a:ext>
                </a:extLst>
              </p14:cNvPr>
              <p14:cNvContentPartPr/>
              <p14:nvPr/>
            </p14:nvContentPartPr>
            <p14:xfrm>
              <a:off x="7604195" y="2653624"/>
              <a:ext cx="2012040" cy="1439280"/>
            </p14:xfrm>
          </p:contentPart>
        </mc:Choice>
        <mc:Fallback xmlns="">
          <p:pic>
            <p:nvPicPr>
              <p:cNvPr id="32" name="Ink 31">
                <a:extLst>
                  <a:ext uri="{FF2B5EF4-FFF2-40B4-BE49-F238E27FC236}">
                    <a16:creationId xmlns:a16="http://schemas.microsoft.com/office/drawing/2014/main" id="{A71DFEAD-F7A7-4C75-9D37-F2CE74607F21}"/>
                  </a:ext>
                </a:extLst>
              </p:cNvPr>
              <p:cNvPicPr/>
              <p:nvPr/>
            </p:nvPicPr>
            <p:blipFill>
              <a:blip r:embed="rId19"/>
              <a:stretch>
                <a:fillRect/>
              </a:stretch>
            </p:blipFill>
            <p:spPr>
              <a:xfrm>
                <a:off x="7589795" y="2639224"/>
                <a:ext cx="2040120" cy="1467360"/>
              </a:xfrm>
              <a:prstGeom prst="rect">
                <a:avLst/>
              </a:prstGeom>
            </p:spPr>
          </p:pic>
        </mc:Fallback>
      </mc:AlternateContent>
    </p:spTree>
    <p:extLst>
      <p:ext uri="{BB962C8B-B14F-4D97-AF65-F5344CB8AC3E}">
        <p14:creationId xmlns:p14="http://schemas.microsoft.com/office/powerpoint/2010/main" val="81006321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Dilemma: Pre-staged data</a:t>
            </a:r>
          </a:p>
        </p:txBody>
      </p:sp>
      <p:pic>
        <p:nvPicPr>
          <p:cNvPr id="7" name="Picture 6"/>
          <p:cNvPicPr>
            <a:picLocks noChangeAspect="1"/>
          </p:cNvPicPr>
          <p:nvPr/>
        </p:nvPicPr>
        <p:blipFill>
          <a:blip r:embed="rId3"/>
          <a:stretch>
            <a:fillRect/>
          </a:stretch>
        </p:blipFill>
        <p:spPr>
          <a:xfrm>
            <a:off x="876299" y="1690687"/>
            <a:ext cx="9453518" cy="3381185"/>
          </a:xfrm>
          <a:prstGeom prst="rect">
            <a:avLst/>
          </a:prstGeom>
        </p:spPr>
      </p:pic>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8792ADA8-1DB3-4BAC-BF2F-C2A1854DB4AA}"/>
                  </a:ext>
                </a:extLst>
              </p14:cNvPr>
              <p14:cNvContentPartPr/>
              <p14:nvPr/>
            </p14:nvContentPartPr>
            <p14:xfrm>
              <a:off x="1955450" y="2841570"/>
              <a:ext cx="5498640" cy="730440"/>
            </p14:xfrm>
          </p:contentPart>
        </mc:Choice>
        <mc:Fallback xmlns="">
          <p:pic>
            <p:nvPicPr>
              <p:cNvPr id="3" name="Ink 2">
                <a:extLst>
                  <a:ext uri="{FF2B5EF4-FFF2-40B4-BE49-F238E27FC236}">
                    <a16:creationId xmlns:a16="http://schemas.microsoft.com/office/drawing/2014/main" id="{8792ADA8-1DB3-4BAC-BF2F-C2A1854DB4AA}"/>
                  </a:ext>
                </a:extLst>
              </p:cNvPr>
              <p:cNvPicPr/>
              <p:nvPr/>
            </p:nvPicPr>
            <p:blipFill>
              <a:blip r:embed="rId5"/>
              <a:stretch>
                <a:fillRect/>
              </a:stretch>
            </p:blipFill>
            <p:spPr>
              <a:xfrm>
                <a:off x="1946090" y="2832210"/>
                <a:ext cx="5517360" cy="749160"/>
              </a:xfrm>
              <a:prstGeom prst="rect">
                <a:avLst/>
              </a:prstGeom>
            </p:spPr>
          </p:pic>
        </mc:Fallback>
      </mc:AlternateContent>
    </p:spTree>
    <p:extLst>
      <p:ext uri="{BB962C8B-B14F-4D97-AF65-F5344CB8AC3E}">
        <p14:creationId xmlns:p14="http://schemas.microsoft.com/office/powerpoint/2010/main" val="200344400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Dilemma: Pre-staged data</a:t>
            </a:r>
          </a:p>
        </p:txBody>
      </p:sp>
      <p:pic>
        <p:nvPicPr>
          <p:cNvPr id="4" name="Picture 3"/>
          <p:cNvPicPr>
            <a:picLocks noChangeAspect="1"/>
          </p:cNvPicPr>
          <p:nvPr/>
        </p:nvPicPr>
        <p:blipFill>
          <a:blip r:embed="rId3"/>
          <a:stretch>
            <a:fillRect/>
          </a:stretch>
        </p:blipFill>
        <p:spPr>
          <a:xfrm>
            <a:off x="838199" y="1690687"/>
            <a:ext cx="10486327" cy="3856673"/>
          </a:xfrm>
          <a:prstGeom prst="rect">
            <a:avLst/>
          </a:prstGeom>
        </p:spPr>
      </p:pic>
      <p:pic>
        <p:nvPicPr>
          <p:cNvPr id="3" name="Picture 2"/>
          <p:cNvPicPr>
            <a:picLocks noChangeAspect="1"/>
          </p:cNvPicPr>
          <p:nvPr/>
        </p:nvPicPr>
        <p:blipFill>
          <a:blip r:embed="rId4"/>
          <a:stretch>
            <a:fillRect/>
          </a:stretch>
        </p:blipFill>
        <p:spPr>
          <a:xfrm>
            <a:off x="334327" y="2435352"/>
            <a:ext cx="11019473" cy="3112008"/>
          </a:xfrm>
          <a:prstGeom prst="rect">
            <a:avLst/>
          </a:prstGeom>
        </p:spPr>
      </p:pic>
    </p:spTree>
    <p:extLst>
      <p:ext uri="{BB962C8B-B14F-4D97-AF65-F5344CB8AC3E}">
        <p14:creationId xmlns:p14="http://schemas.microsoft.com/office/powerpoint/2010/main" val="326853662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Dilemma: Pre-staged data</a:t>
            </a:r>
          </a:p>
        </p:txBody>
      </p:sp>
      <p:pic>
        <p:nvPicPr>
          <p:cNvPr id="4" name="Picture 3"/>
          <p:cNvPicPr>
            <a:picLocks noChangeAspect="1"/>
          </p:cNvPicPr>
          <p:nvPr/>
        </p:nvPicPr>
        <p:blipFill>
          <a:blip r:embed="rId3"/>
          <a:stretch>
            <a:fillRect/>
          </a:stretch>
        </p:blipFill>
        <p:spPr>
          <a:xfrm>
            <a:off x="838199" y="1690687"/>
            <a:ext cx="10486327" cy="3856673"/>
          </a:xfrm>
          <a:prstGeom prst="rect">
            <a:avLst/>
          </a:prstGeom>
        </p:spPr>
      </p:pic>
      <p:pic>
        <p:nvPicPr>
          <p:cNvPr id="3" name="Picture 2"/>
          <p:cNvPicPr>
            <a:picLocks noChangeAspect="1"/>
          </p:cNvPicPr>
          <p:nvPr/>
        </p:nvPicPr>
        <p:blipFill>
          <a:blip r:embed="rId4"/>
          <a:stretch>
            <a:fillRect/>
          </a:stretch>
        </p:blipFill>
        <p:spPr>
          <a:xfrm>
            <a:off x="334327" y="2804160"/>
            <a:ext cx="11019473" cy="2743200"/>
          </a:xfrm>
          <a:prstGeom prst="rect">
            <a:avLst/>
          </a:prstGeom>
        </p:spPr>
      </p:pic>
    </p:spTree>
    <p:extLst>
      <p:ext uri="{BB962C8B-B14F-4D97-AF65-F5344CB8AC3E}">
        <p14:creationId xmlns:p14="http://schemas.microsoft.com/office/powerpoint/2010/main" val="317342526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Dilemma: Pre-staged data</a:t>
            </a:r>
          </a:p>
        </p:txBody>
      </p:sp>
      <p:pic>
        <p:nvPicPr>
          <p:cNvPr id="4" name="Picture 3"/>
          <p:cNvPicPr>
            <a:picLocks noChangeAspect="1"/>
          </p:cNvPicPr>
          <p:nvPr/>
        </p:nvPicPr>
        <p:blipFill>
          <a:blip r:embed="rId3"/>
          <a:stretch>
            <a:fillRect/>
          </a:stretch>
        </p:blipFill>
        <p:spPr>
          <a:xfrm>
            <a:off x="838199" y="1690687"/>
            <a:ext cx="10486327" cy="3856673"/>
          </a:xfrm>
          <a:prstGeom prst="rect">
            <a:avLst/>
          </a:prstGeom>
        </p:spPr>
      </p:pic>
      <p:pic>
        <p:nvPicPr>
          <p:cNvPr id="3" name="Picture 2"/>
          <p:cNvPicPr>
            <a:picLocks noChangeAspect="1"/>
          </p:cNvPicPr>
          <p:nvPr/>
        </p:nvPicPr>
        <p:blipFill>
          <a:blip r:embed="rId4"/>
          <a:stretch>
            <a:fillRect/>
          </a:stretch>
        </p:blipFill>
        <p:spPr>
          <a:xfrm>
            <a:off x="334327" y="3279648"/>
            <a:ext cx="11019473" cy="2267712"/>
          </a:xfrm>
          <a:prstGeom prst="rect">
            <a:avLst/>
          </a:prstGeom>
        </p:spPr>
      </p:pic>
    </p:spTree>
    <p:extLst>
      <p:ext uri="{BB962C8B-B14F-4D97-AF65-F5344CB8AC3E}">
        <p14:creationId xmlns:p14="http://schemas.microsoft.com/office/powerpoint/2010/main" val="263406750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Dilemma: Pre-staged data</a:t>
            </a:r>
          </a:p>
        </p:txBody>
      </p:sp>
      <p:pic>
        <p:nvPicPr>
          <p:cNvPr id="4" name="Picture 3"/>
          <p:cNvPicPr>
            <a:picLocks noChangeAspect="1"/>
          </p:cNvPicPr>
          <p:nvPr/>
        </p:nvPicPr>
        <p:blipFill>
          <a:blip r:embed="rId3"/>
          <a:stretch>
            <a:fillRect/>
          </a:stretch>
        </p:blipFill>
        <p:spPr>
          <a:xfrm>
            <a:off x="838199" y="1690687"/>
            <a:ext cx="10486327" cy="3856673"/>
          </a:xfrm>
          <a:prstGeom prst="rect">
            <a:avLst/>
          </a:prstGeom>
        </p:spPr>
      </p:pic>
      <p:pic>
        <p:nvPicPr>
          <p:cNvPr id="3" name="Picture 2"/>
          <p:cNvPicPr>
            <a:picLocks noChangeAspect="1"/>
          </p:cNvPicPr>
          <p:nvPr/>
        </p:nvPicPr>
        <p:blipFill>
          <a:blip r:embed="rId4"/>
          <a:stretch>
            <a:fillRect/>
          </a:stretch>
        </p:blipFill>
        <p:spPr>
          <a:xfrm>
            <a:off x="334327" y="3584448"/>
            <a:ext cx="11019473" cy="1962912"/>
          </a:xfrm>
          <a:prstGeom prst="rect">
            <a:avLst/>
          </a:prstGeom>
        </p:spPr>
      </p:pic>
    </p:spTree>
    <p:extLst>
      <p:ext uri="{BB962C8B-B14F-4D97-AF65-F5344CB8AC3E}">
        <p14:creationId xmlns:p14="http://schemas.microsoft.com/office/powerpoint/2010/main" val="335976647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Dilemma: Pre-staged data</a:t>
            </a:r>
          </a:p>
        </p:txBody>
      </p:sp>
      <p:pic>
        <p:nvPicPr>
          <p:cNvPr id="4" name="Picture 3"/>
          <p:cNvPicPr>
            <a:picLocks noChangeAspect="1"/>
          </p:cNvPicPr>
          <p:nvPr/>
        </p:nvPicPr>
        <p:blipFill>
          <a:blip r:embed="rId3"/>
          <a:stretch>
            <a:fillRect/>
          </a:stretch>
        </p:blipFill>
        <p:spPr>
          <a:xfrm>
            <a:off x="838199" y="1690687"/>
            <a:ext cx="10486327" cy="3856673"/>
          </a:xfrm>
          <a:prstGeom prst="rect">
            <a:avLst/>
          </a:prstGeom>
        </p:spPr>
      </p:pic>
      <mc:AlternateContent xmlns:mc="http://schemas.openxmlformats.org/markup-compatibility/2006" xmlns:p14="http://schemas.microsoft.com/office/powerpoint/2010/main">
        <mc:Choice Requires="p14">
          <p:contentPart p14:bwMode="auto" r:id="rId4">
            <p14:nvContentPartPr>
              <p14:cNvPr id="26" name="Ink 25">
                <a:extLst>
                  <a:ext uri="{FF2B5EF4-FFF2-40B4-BE49-F238E27FC236}">
                    <a16:creationId xmlns:a16="http://schemas.microsoft.com/office/drawing/2014/main" id="{326AA8E3-1B85-4859-A95F-99FCD7527C92}"/>
                  </a:ext>
                </a:extLst>
              </p14:cNvPr>
              <p14:cNvContentPartPr/>
              <p14:nvPr/>
            </p14:nvContentPartPr>
            <p14:xfrm>
              <a:off x="2957330" y="5806170"/>
              <a:ext cx="116280" cy="393840"/>
            </p14:xfrm>
          </p:contentPart>
        </mc:Choice>
        <mc:Fallback xmlns="">
          <p:pic>
            <p:nvPicPr>
              <p:cNvPr id="26" name="Ink 25">
                <a:extLst>
                  <a:ext uri="{FF2B5EF4-FFF2-40B4-BE49-F238E27FC236}">
                    <a16:creationId xmlns:a16="http://schemas.microsoft.com/office/drawing/2014/main" id="{326AA8E3-1B85-4859-A95F-99FCD7527C92}"/>
                  </a:ext>
                </a:extLst>
              </p:cNvPr>
              <p:cNvPicPr/>
              <p:nvPr/>
            </p:nvPicPr>
            <p:blipFill>
              <a:blip r:embed="rId5"/>
              <a:stretch>
                <a:fillRect/>
              </a:stretch>
            </p:blipFill>
            <p:spPr>
              <a:xfrm>
                <a:off x="2947970" y="5796810"/>
                <a:ext cx="135000" cy="4125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7" name="Ink 26">
                <a:extLst>
                  <a:ext uri="{FF2B5EF4-FFF2-40B4-BE49-F238E27FC236}">
                    <a16:creationId xmlns:a16="http://schemas.microsoft.com/office/drawing/2014/main" id="{F2DF6142-C849-45FC-8D88-CE1E4D4A3629}"/>
                  </a:ext>
                </a:extLst>
              </p14:cNvPr>
              <p14:cNvContentPartPr/>
              <p14:nvPr/>
            </p14:nvContentPartPr>
            <p14:xfrm>
              <a:off x="2346770" y="5909850"/>
              <a:ext cx="496800" cy="335880"/>
            </p14:xfrm>
          </p:contentPart>
        </mc:Choice>
        <mc:Fallback xmlns="">
          <p:pic>
            <p:nvPicPr>
              <p:cNvPr id="27" name="Ink 26">
                <a:extLst>
                  <a:ext uri="{FF2B5EF4-FFF2-40B4-BE49-F238E27FC236}">
                    <a16:creationId xmlns:a16="http://schemas.microsoft.com/office/drawing/2014/main" id="{F2DF6142-C849-45FC-8D88-CE1E4D4A3629}"/>
                  </a:ext>
                </a:extLst>
              </p:cNvPr>
              <p:cNvPicPr/>
              <p:nvPr/>
            </p:nvPicPr>
            <p:blipFill>
              <a:blip r:embed="rId7"/>
              <a:stretch>
                <a:fillRect/>
              </a:stretch>
            </p:blipFill>
            <p:spPr>
              <a:xfrm>
                <a:off x="2337410" y="5900490"/>
                <a:ext cx="515520" cy="3546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8" name="Ink 27">
                <a:extLst>
                  <a:ext uri="{FF2B5EF4-FFF2-40B4-BE49-F238E27FC236}">
                    <a16:creationId xmlns:a16="http://schemas.microsoft.com/office/drawing/2014/main" id="{C02EC28D-736C-45CF-A66D-215256A0B313}"/>
                  </a:ext>
                </a:extLst>
              </p14:cNvPr>
              <p14:cNvContentPartPr/>
              <p14:nvPr/>
            </p14:nvContentPartPr>
            <p14:xfrm>
              <a:off x="3684530" y="5950890"/>
              <a:ext cx="89640" cy="141480"/>
            </p14:xfrm>
          </p:contentPart>
        </mc:Choice>
        <mc:Fallback xmlns="">
          <p:pic>
            <p:nvPicPr>
              <p:cNvPr id="28" name="Ink 27">
                <a:extLst>
                  <a:ext uri="{FF2B5EF4-FFF2-40B4-BE49-F238E27FC236}">
                    <a16:creationId xmlns:a16="http://schemas.microsoft.com/office/drawing/2014/main" id="{C02EC28D-736C-45CF-A66D-215256A0B313}"/>
                  </a:ext>
                </a:extLst>
              </p:cNvPr>
              <p:cNvPicPr/>
              <p:nvPr/>
            </p:nvPicPr>
            <p:blipFill>
              <a:blip r:embed="rId9"/>
              <a:stretch>
                <a:fillRect/>
              </a:stretch>
            </p:blipFill>
            <p:spPr>
              <a:xfrm>
                <a:off x="3675170" y="5941530"/>
                <a:ext cx="108360" cy="1602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9" name="Ink 28">
                <a:extLst>
                  <a:ext uri="{FF2B5EF4-FFF2-40B4-BE49-F238E27FC236}">
                    <a16:creationId xmlns:a16="http://schemas.microsoft.com/office/drawing/2014/main" id="{D421F0FF-F478-41DE-ABE6-78390A960B25}"/>
                  </a:ext>
                </a:extLst>
              </p14:cNvPr>
              <p14:cNvContentPartPr/>
              <p14:nvPr/>
            </p14:nvContentPartPr>
            <p14:xfrm>
              <a:off x="3922850" y="5984730"/>
              <a:ext cx="111240" cy="128520"/>
            </p14:xfrm>
          </p:contentPart>
        </mc:Choice>
        <mc:Fallback xmlns="">
          <p:pic>
            <p:nvPicPr>
              <p:cNvPr id="29" name="Ink 28">
                <a:extLst>
                  <a:ext uri="{FF2B5EF4-FFF2-40B4-BE49-F238E27FC236}">
                    <a16:creationId xmlns:a16="http://schemas.microsoft.com/office/drawing/2014/main" id="{D421F0FF-F478-41DE-ABE6-78390A960B25}"/>
                  </a:ext>
                </a:extLst>
              </p:cNvPr>
              <p:cNvPicPr/>
              <p:nvPr/>
            </p:nvPicPr>
            <p:blipFill>
              <a:blip r:embed="rId11"/>
              <a:stretch>
                <a:fillRect/>
              </a:stretch>
            </p:blipFill>
            <p:spPr>
              <a:xfrm>
                <a:off x="3913490" y="5975370"/>
                <a:ext cx="129960" cy="1472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2" name="Ink 31">
                <a:extLst>
                  <a:ext uri="{FF2B5EF4-FFF2-40B4-BE49-F238E27FC236}">
                    <a16:creationId xmlns:a16="http://schemas.microsoft.com/office/drawing/2014/main" id="{40F31D48-DF22-446D-A86E-2C50F4B24B27}"/>
                  </a:ext>
                </a:extLst>
              </p14:cNvPr>
              <p14:cNvContentPartPr/>
              <p14:nvPr/>
            </p14:nvContentPartPr>
            <p14:xfrm>
              <a:off x="5054330" y="5671890"/>
              <a:ext cx="93600" cy="456840"/>
            </p14:xfrm>
          </p:contentPart>
        </mc:Choice>
        <mc:Fallback xmlns="">
          <p:pic>
            <p:nvPicPr>
              <p:cNvPr id="32" name="Ink 31">
                <a:extLst>
                  <a:ext uri="{FF2B5EF4-FFF2-40B4-BE49-F238E27FC236}">
                    <a16:creationId xmlns:a16="http://schemas.microsoft.com/office/drawing/2014/main" id="{40F31D48-DF22-446D-A86E-2C50F4B24B27}"/>
                  </a:ext>
                </a:extLst>
              </p:cNvPr>
              <p:cNvPicPr/>
              <p:nvPr/>
            </p:nvPicPr>
            <p:blipFill>
              <a:blip r:embed="rId13"/>
              <a:stretch>
                <a:fillRect/>
              </a:stretch>
            </p:blipFill>
            <p:spPr>
              <a:xfrm>
                <a:off x="5044970" y="5662530"/>
                <a:ext cx="112320" cy="4755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3" name="Ink 32">
                <a:extLst>
                  <a:ext uri="{FF2B5EF4-FFF2-40B4-BE49-F238E27FC236}">
                    <a16:creationId xmlns:a16="http://schemas.microsoft.com/office/drawing/2014/main" id="{4EFF0899-802F-4787-8C5C-7789103407AF}"/>
                  </a:ext>
                </a:extLst>
              </p14:cNvPr>
              <p14:cNvContentPartPr/>
              <p14:nvPr/>
            </p14:nvContentPartPr>
            <p14:xfrm>
              <a:off x="5615210" y="6003450"/>
              <a:ext cx="123480" cy="119160"/>
            </p14:xfrm>
          </p:contentPart>
        </mc:Choice>
        <mc:Fallback xmlns="">
          <p:pic>
            <p:nvPicPr>
              <p:cNvPr id="33" name="Ink 32">
                <a:extLst>
                  <a:ext uri="{FF2B5EF4-FFF2-40B4-BE49-F238E27FC236}">
                    <a16:creationId xmlns:a16="http://schemas.microsoft.com/office/drawing/2014/main" id="{4EFF0899-802F-4787-8C5C-7789103407AF}"/>
                  </a:ext>
                </a:extLst>
              </p:cNvPr>
              <p:cNvPicPr/>
              <p:nvPr/>
            </p:nvPicPr>
            <p:blipFill>
              <a:blip r:embed="rId15"/>
              <a:stretch>
                <a:fillRect/>
              </a:stretch>
            </p:blipFill>
            <p:spPr>
              <a:xfrm>
                <a:off x="5605850" y="5994090"/>
                <a:ext cx="14220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34" name="Ink 33">
                <a:extLst>
                  <a:ext uri="{FF2B5EF4-FFF2-40B4-BE49-F238E27FC236}">
                    <a16:creationId xmlns:a16="http://schemas.microsoft.com/office/drawing/2014/main" id="{2DE9B87B-2102-4CEC-BD05-71ACF6CB2D31}"/>
                  </a:ext>
                </a:extLst>
              </p14:cNvPr>
              <p14:cNvContentPartPr/>
              <p14:nvPr/>
            </p14:nvContentPartPr>
            <p14:xfrm>
              <a:off x="5829770" y="6022170"/>
              <a:ext cx="113400" cy="96480"/>
            </p14:xfrm>
          </p:contentPart>
        </mc:Choice>
        <mc:Fallback xmlns="">
          <p:pic>
            <p:nvPicPr>
              <p:cNvPr id="34" name="Ink 33">
                <a:extLst>
                  <a:ext uri="{FF2B5EF4-FFF2-40B4-BE49-F238E27FC236}">
                    <a16:creationId xmlns:a16="http://schemas.microsoft.com/office/drawing/2014/main" id="{2DE9B87B-2102-4CEC-BD05-71ACF6CB2D31}"/>
                  </a:ext>
                </a:extLst>
              </p:cNvPr>
              <p:cNvPicPr/>
              <p:nvPr/>
            </p:nvPicPr>
            <p:blipFill>
              <a:blip r:embed="rId17"/>
              <a:stretch>
                <a:fillRect/>
              </a:stretch>
            </p:blipFill>
            <p:spPr>
              <a:xfrm>
                <a:off x="5820410" y="6012810"/>
                <a:ext cx="132120" cy="1152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5" name="Ink 34">
                <a:extLst>
                  <a:ext uri="{FF2B5EF4-FFF2-40B4-BE49-F238E27FC236}">
                    <a16:creationId xmlns:a16="http://schemas.microsoft.com/office/drawing/2014/main" id="{901FF4C4-0139-4DFD-9EF3-DF90EC7D5B89}"/>
                  </a:ext>
                </a:extLst>
              </p14:cNvPr>
              <p14:cNvContentPartPr/>
              <p14:nvPr/>
            </p14:nvContentPartPr>
            <p14:xfrm>
              <a:off x="4529810" y="5962770"/>
              <a:ext cx="437040" cy="185760"/>
            </p14:xfrm>
          </p:contentPart>
        </mc:Choice>
        <mc:Fallback xmlns="">
          <p:pic>
            <p:nvPicPr>
              <p:cNvPr id="35" name="Ink 34">
                <a:extLst>
                  <a:ext uri="{FF2B5EF4-FFF2-40B4-BE49-F238E27FC236}">
                    <a16:creationId xmlns:a16="http://schemas.microsoft.com/office/drawing/2014/main" id="{901FF4C4-0139-4DFD-9EF3-DF90EC7D5B89}"/>
                  </a:ext>
                </a:extLst>
              </p:cNvPr>
              <p:cNvPicPr/>
              <p:nvPr/>
            </p:nvPicPr>
            <p:blipFill>
              <a:blip r:embed="rId19"/>
              <a:stretch>
                <a:fillRect/>
              </a:stretch>
            </p:blipFill>
            <p:spPr>
              <a:xfrm>
                <a:off x="4520450" y="5953410"/>
                <a:ext cx="455760" cy="2044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6" name="Ink 35">
                <a:extLst>
                  <a:ext uri="{FF2B5EF4-FFF2-40B4-BE49-F238E27FC236}">
                    <a16:creationId xmlns:a16="http://schemas.microsoft.com/office/drawing/2014/main" id="{4AF084FF-FDBA-414F-BDAC-3EC37F6AAA58}"/>
                  </a:ext>
                </a:extLst>
              </p14:cNvPr>
              <p14:cNvContentPartPr/>
              <p14:nvPr/>
            </p14:nvContentPartPr>
            <p14:xfrm>
              <a:off x="6423050" y="5955570"/>
              <a:ext cx="178920" cy="169920"/>
            </p14:xfrm>
          </p:contentPart>
        </mc:Choice>
        <mc:Fallback xmlns="">
          <p:pic>
            <p:nvPicPr>
              <p:cNvPr id="36" name="Ink 35">
                <a:extLst>
                  <a:ext uri="{FF2B5EF4-FFF2-40B4-BE49-F238E27FC236}">
                    <a16:creationId xmlns:a16="http://schemas.microsoft.com/office/drawing/2014/main" id="{4AF084FF-FDBA-414F-BDAC-3EC37F6AAA58}"/>
                  </a:ext>
                </a:extLst>
              </p:cNvPr>
              <p:cNvPicPr/>
              <p:nvPr/>
            </p:nvPicPr>
            <p:blipFill>
              <a:blip r:embed="rId21"/>
              <a:stretch>
                <a:fillRect/>
              </a:stretch>
            </p:blipFill>
            <p:spPr>
              <a:xfrm>
                <a:off x="6413690" y="5946210"/>
                <a:ext cx="197640" cy="1886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7" name="Ink 36">
                <a:extLst>
                  <a:ext uri="{FF2B5EF4-FFF2-40B4-BE49-F238E27FC236}">
                    <a16:creationId xmlns:a16="http://schemas.microsoft.com/office/drawing/2014/main" id="{5261C51F-C0F0-4A5A-9E17-540E2BEFDF2D}"/>
                  </a:ext>
                </a:extLst>
              </p14:cNvPr>
              <p14:cNvContentPartPr/>
              <p14:nvPr/>
            </p14:nvContentPartPr>
            <p14:xfrm>
              <a:off x="6692690" y="5989770"/>
              <a:ext cx="147240" cy="128880"/>
            </p14:xfrm>
          </p:contentPart>
        </mc:Choice>
        <mc:Fallback xmlns="">
          <p:pic>
            <p:nvPicPr>
              <p:cNvPr id="37" name="Ink 36">
                <a:extLst>
                  <a:ext uri="{FF2B5EF4-FFF2-40B4-BE49-F238E27FC236}">
                    <a16:creationId xmlns:a16="http://schemas.microsoft.com/office/drawing/2014/main" id="{5261C51F-C0F0-4A5A-9E17-540E2BEFDF2D}"/>
                  </a:ext>
                </a:extLst>
              </p:cNvPr>
              <p:cNvPicPr/>
              <p:nvPr/>
            </p:nvPicPr>
            <p:blipFill>
              <a:blip r:embed="rId23"/>
              <a:stretch>
                <a:fillRect/>
              </a:stretch>
            </p:blipFill>
            <p:spPr>
              <a:xfrm>
                <a:off x="6683330" y="5980410"/>
                <a:ext cx="165960" cy="1476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8" name="Ink 37">
                <a:extLst>
                  <a:ext uri="{FF2B5EF4-FFF2-40B4-BE49-F238E27FC236}">
                    <a16:creationId xmlns:a16="http://schemas.microsoft.com/office/drawing/2014/main" id="{67B1DA60-DA7F-4C38-8E4C-5AD08086F772}"/>
                  </a:ext>
                </a:extLst>
              </p14:cNvPr>
              <p14:cNvContentPartPr/>
              <p14:nvPr/>
            </p14:nvContentPartPr>
            <p14:xfrm>
              <a:off x="6948290" y="5724810"/>
              <a:ext cx="180720" cy="430560"/>
            </p14:xfrm>
          </p:contentPart>
        </mc:Choice>
        <mc:Fallback xmlns="">
          <p:pic>
            <p:nvPicPr>
              <p:cNvPr id="38" name="Ink 37">
                <a:extLst>
                  <a:ext uri="{FF2B5EF4-FFF2-40B4-BE49-F238E27FC236}">
                    <a16:creationId xmlns:a16="http://schemas.microsoft.com/office/drawing/2014/main" id="{67B1DA60-DA7F-4C38-8E4C-5AD08086F772}"/>
                  </a:ext>
                </a:extLst>
              </p:cNvPr>
              <p:cNvPicPr/>
              <p:nvPr/>
            </p:nvPicPr>
            <p:blipFill>
              <a:blip r:embed="rId25"/>
              <a:stretch>
                <a:fillRect/>
              </a:stretch>
            </p:blipFill>
            <p:spPr>
              <a:xfrm>
                <a:off x="6938930" y="5715450"/>
                <a:ext cx="199440" cy="4492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9" name="Ink 38">
                <a:extLst>
                  <a:ext uri="{FF2B5EF4-FFF2-40B4-BE49-F238E27FC236}">
                    <a16:creationId xmlns:a16="http://schemas.microsoft.com/office/drawing/2014/main" id="{0357A1F7-A1A9-44ED-AF37-6C3A1375754E}"/>
                  </a:ext>
                </a:extLst>
              </p14:cNvPr>
              <p14:cNvContentPartPr/>
              <p14:nvPr/>
            </p14:nvContentPartPr>
            <p14:xfrm>
              <a:off x="7649930" y="5961330"/>
              <a:ext cx="118800" cy="146160"/>
            </p14:xfrm>
          </p:contentPart>
        </mc:Choice>
        <mc:Fallback xmlns="">
          <p:pic>
            <p:nvPicPr>
              <p:cNvPr id="39" name="Ink 38">
                <a:extLst>
                  <a:ext uri="{FF2B5EF4-FFF2-40B4-BE49-F238E27FC236}">
                    <a16:creationId xmlns:a16="http://schemas.microsoft.com/office/drawing/2014/main" id="{0357A1F7-A1A9-44ED-AF37-6C3A1375754E}"/>
                  </a:ext>
                </a:extLst>
              </p:cNvPr>
              <p:cNvPicPr/>
              <p:nvPr/>
            </p:nvPicPr>
            <p:blipFill>
              <a:blip r:embed="rId27"/>
              <a:stretch>
                <a:fillRect/>
              </a:stretch>
            </p:blipFill>
            <p:spPr>
              <a:xfrm>
                <a:off x="7640570" y="5951970"/>
                <a:ext cx="137520" cy="1648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40" name="Ink 39">
                <a:extLst>
                  <a:ext uri="{FF2B5EF4-FFF2-40B4-BE49-F238E27FC236}">
                    <a16:creationId xmlns:a16="http://schemas.microsoft.com/office/drawing/2014/main" id="{B005D371-59E1-4178-8FC1-12A9782FE1A0}"/>
                  </a:ext>
                </a:extLst>
              </p14:cNvPr>
              <p14:cNvContentPartPr/>
              <p14:nvPr/>
            </p14:nvContentPartPr>
            <p14:xfrm>
              <a:off x="7854050" y="5955210"/>
              <a:ext cx="119160" cy="142200"/>
            </p14:xfrm>
          </p:contentPart>
        </mc:Choice>
        <mc:Fallback xmlns="">
          <p:pic>
            <p:nvPicPr>
              <p:cNvPr id="40" name="Ink 39">
                <a:extLst>
                  <a:ext uri="{FF2B5EF4-FFF2-40B4-BE49-F238E27FC236}">
                    <a16:creationId xmlns:a16="http://schemas.microsoft.com/office/drawing/2014/main" id="{B005D371-59E1-4178-8FC1-12A9782FE1A0}"/>
                  </a:ext>
                </a:extLst>
              </p:cNvPr>
              <p:cNvPicPr/>
              <p:nvPr/>
            </p:nvPicPr>
            <p:blipFill>
              <a:blip r:embed="rId29"/>
              <a:stretch>
                <a:fillRect/>
              </a:stretch>
            </p:blipFill>
            <p:spPr>
              <a:xfrm>
                <a:off x="7844690" y="5945850"/>
                <a:ext cx="137880" cy="1609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41" name="Ink 40">
                <a:extLst>
                  <a:ext uri="{FF2B5EF4-FFF2-40B4-BE49-F238E27FC236}">
                    <a16:creationId xmlns:a16="http://schemas.microsoft.com/office/drawing/2014/main" id="{F034CAD2-BCDF-4961-A10C-E6FA6FCBF1CE}"/>
                  </a:ext>
                </a:extLst>
              </p14:cNvPr>
              <p14:cNvContentPartPr/>
              <p14:nvPr/>
            </p14:nvContentPartPr>
            <p14:xfrm>
              <a:off x="8171210" y="6100650"/>
              <a:ext cx="12240" cy="2160"/>
            </p14:xfrm>
          </p:contentPart>
        </mc:Choice>
        <mc:Fallback xmlns="">
          <p:pic>
            <p:nvPicPr>
              <p:cNvPr id="41" name="Ink 40">
                <a:extLst>
                  <a:ext uri="{FF2B5EF4-FFF2-40B4-BE49-F238E27FC236}">
                    <a16:creationId xmlns:a16="http://schemas.microsoft.com/office/drawing/2014/main" id="{F034CAD2-BCDF-4961-A10C-E6FA6FCBF1CE}"/>
                  </a:ext>
                </a:extLst>
              </p:cNvPr>
              <p:cNvPicPr/>
              <p:nvPr/>
            </p:nvPicPr>
            <p:blipFill>
              <a:blip r:embed="rId31"/>
              <a:stretch>
                <a:fillRect/>
              </a:stretch>
            </p:blipFill>
            <p:spPr>
              <a:xfrm>
                <a:off x="8161850" y="6091290"/>
                <a:ext cx="30960" cy="2088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42" name="Ink 41">
                <a:extLst>
                  <a:ext uri="{FF2B5EF4-FFF2-40B4-BE49-F238E27FC236}">
                    <a16:creationId xmlns:a16="http://schemas.microsoft.com/office/drawing/2014/main" id="{96321F13-2BE4-4282-84CB-22EC389A9F48}"/>
                  </a:ext>
                </a:extLst>
              </p14:cNvPr>
              <p14:cNvContentPartPr/>
              <p14:nvPr/>
            </p14:nvContentPartPr>
            <p14:xfrm>
              <a:off x="8280290" y="6092010"/>
              <a:ext cx="14400" cy="12600"/>
            </p14:xfrm>
          </p:contentPart>
        </mc:Choice>
        <mc:Fallback xmlns="">
          <p:pic>
            <p:nvPicPr>
              <p:cNvPr id="42" name="Ink 41">
                <a:extLst>
                  <a:ext uri="{FF2B5EF4-FFF2-40B4-BE49-F238E27FC236}">
                    <a16:creationId xmlns:a16="http://schemas.microsoft.com/office/drawing/2014/main" id="{96321F13-2BE4-4282-84CB-22EC389A9F48}"/>
                  </a:ext>
                </a:extLst>
              </p:cNvPr>
              <p:cNvPicPr/>
              <p:nvPr/>
            </p:nvPicPr>
            <p:blipFill>
              <a:blip r:embed="rId33"/>
              <a:stretch>
                <a:fillRect/>
              </a:stretch>
            </p:blipFill>
            <p:spPr>
              <a:xfrm>
                <a:off x="8270930" y="6082650"/>
                <a:ext cx="33120" cy="313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43" name="Ink 42">
                <a:extLst>
                  <a:ext uri="{FF2B5EF4-FFF2-40B4-BE49-F238E27FC236}">
                    <a16:creationId xmlns:a16="http://schemas.microsoft.com/office/drawing/2014/main" id="{716F2613-544C-44F3-9124-BE8BB0D08D07}"/>
                  </a:ext>
                </a:extLst>
              </p14:cNvPr>
              <p14:cNvContentPartPr/>
              <p14:nvPr/>
            </p14:nvContentPartPr>
            <p14:xfrm>
              <a:off x="8464250" y="6109290"/>
              <a:ext cx="5040" cy="5400"/>
            </p14:xfrm>
          </p:contentPart>
        </mc:Choice>
        <mc:Fallback xmlns="">
          <p:pic>
            <p:nvPicPr>
              <p:cNvPr id="43" name="Ink 42">
                <a:extLst>
                  <a:ext uri="{FF2B5EF4-FFF2-40B4-BE49-F238E27FC236}">
                    <a16:creationId xmlns:a16="http://schemas.microsoft.com/office/drawing/2014/main" id="{716F2613-544C-44F3-9124-BE8BB0D08D07}"/>
                  </a:ext>
                </a:extLst>
              </p:cNvPr>
              <p:cNvPicPr/>
              <p:nvPr/>
            </p:nvPicPr>
            <p:blipFill>
              <a:blip r:embed="rId35"/>
              <a:stretch>
                <a:fillRect/>
              </a:stretch>
            </p:blipFill>
            <p:spPr>
              <a:xfrm>
                <a:off x="8454890" y="6099930"/>
                <a:ext cx="23760" cy="24120"/>
              </a:xfrm>
              <a:prstGeom prst="rect">
                <a:avLst/>
              </a:prstGeom>
            </p:spPr>
          </p:pic>
        </mc:Fallback>
      </mc:AlternateContent>
    </p:spTree>
    <p:extLst>
      <p:ext uri="{BB962C8B-B14F-4D97-AF65-F5344CB8AC3E}">
        <p14:creationId xmlns:p14="http://schemas.microsoft.com/office/powerpoint/2010/main" val="247010017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Dilemma: Pre-staged data</a:t>
            </a:r>
          </a:p>
        </p:txBody>
      </p:sp>
      <p:pic>
        <p:nvPicPr>
          <p:cNvPr id="4" name="Picture 3"/>
          <p:cNvPicPr>
            <a:picLocks noChangeAspect="1"/>
          </p:cNvPicPr>
          <p:nvPr/>
        </p:nvPicPr>
        <p:blipFill>
          <a:blip r:embed="rId3"/>
          <a:stretch>
            <a:fillRect/>
          </a:stretch>
        </p:blipFill>
        <p:spPr>
          <a:xfrm>
            <a:off x="838200" y="1690688"/>
            <a:ext cx="9512255" cy="4976812"/>
          </a:xfrm>
          <a:prstGeom prst="rect">
            <a:avLst/>
          </a:prstGeom>
        </p:spPr>
      </p:pic>
    </p:spTree>
    <p:extLst>
      <p:ext uri="{BB962C8B-B14F-4D97-AF65-F5344CB8AC3E}">
        <p14:creationId xmlns:p14="http://schemas.microsoft.com/office/powerpoint/2010/main" val="26700496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UI tests prove stuff works where it matters:</a:t>
            </a:r>
            <a:br>
              <a:rPr lang="en-US" sz="4800" dirty="0"/>
            </a:br>
            <a:r>
              <a:rPr lang="en-US" sz="4800" u="sng" dirty="0"/>
              <a:t>in the browser</a:t>
            </a:r>
          </a:p>
        </p:txBody>
      </p:sp>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38728CF2-E850-40B9-9917-604896A271F1}"/>
                  </a:ext>
                </a:extLst>
              </p14:cNvPr>
              <p14:cNvContentPartPr/>
              <p14:nvPr/>
            </p14:nvContentPartPr>
            <p14:xfrm>
              <a:off x="2028918" y="5716477"/>
              <a:ext cx="87840" cy="115920"/>
            </p14:xfrm>
          </p:contentPart>
        </mc:Choice>
        <mc:Fallback xmlns="">
          <p:pic>
            <p:nvPicPr>
              <p:cNvPr id="7" name="Ink 6">
                <a:extLst>
                  <a:ext uri="{FF2B5EF4-FFF2-40B4-BE49-F238E27FC236}">
                    <a16:creationId xmlns:a16="http://schemas.microsoft.com/office/drawing/2014/main" id="{38728CF2-E850-40B9-9917-604896A271F1}"/>
                  </a:ext>
                </a:extLst>
              </p:cNvPr>
              <p:cNvPicPr/>
              <p:nvPr/>
            </p:nvPicPr>
            <p:blipFill>
              <a:blip r:embed="rId4"/>
              <a:stretch>
                <a:fillRect/>
              </a:stretch>
            </p:blipFill>
            <p:spPr>
              <a:xfrm>
                <a:off x="2014518" y="5702077"/>
                <a:ext cx="11592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9" name="Ink 8">
                <a:extLst>
                  <a:ext uri="{FF2B5EF4-FFF2-40B4-BE49-F238E27FC236}">
                    <a16:creationId xmlns:a16="http://schemas.microsoft.com/office/drawing/2014/main" id="{2CB6C939-D1B7-4C15-8A47-DB28B7F492BB}"/>
                  </a:ext>
                </a:extLst>
              </p14:cNvPr>
              <p14:cNvContentPartPr/>
              <p14:nvPr/>
            </p14:nvContentPartPr>
            <p14:xfrm>
              <a:off x="908598" y="5184397"/>
              <a:ext cx="901440" cy="762480"/>
            </p14:xfrm>
          </p:contentPart>
        </mc:Choice>
        <mc:Fallback xmlns="">
          <p:pic>
            <p:nvPicPr>
              <p:cNvPr id="9" name="Ink 8">
                <a:extLst>
                  <a:ext uri="{FF2B5EF4-FFF2-40B4-BE49-F238E27FC236}">
                    <a16:creationId xmlns:a16="http://schemas.microsoft.com/office/drawing/2014/main" id="{2CB6C939-D1B7-4C15-8A47-DB28B7F492BB}"/>
                  </a:ext>
                </a:extLst>
              </p:cNvPr>
              <p:cNvPicPr/>
              <p:nvPr/>
            </p:nvPicPr>
            <p:blipFill>
              <a:blip r:embed="rId6"/>
              <a:stretch>
                <a:fillRect/>
              </a:stretch>
            </p:blipFill>
            <p:spPr>
              <a:xfrm>
                <a:off x="894198" y="5169997"/>
                <a:ext cx="929520" cy="7905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25" name="Ink 24">
                <a:extLst>
                  <a:ext uri="{FF2B5EF4-FFF2-40B4-BE49-F238E27FC236}">
                    <a16:creationId xmlns:a16="http://schemas.microsoft.com/office/drawing/2014/main" id="{336B40E0-D49F-4CDE-ABF5-D9D16C91E407}"/>
                  </a:ext>
                </a:extLst>
              </p14:cNvPr>
              <p14:cNvContentPartPr/>
              <p14:nvPr/>
            </p14:nvContentPartPr>
            <p14:xfrm>
              <a:off x="2807238" y="5083237"/>
              <a:ext cx="189000" cy="641520"/>
            </p14:xfrm>
          </p:contentPart>
        </mc:Choice>
        <mc:Fallback xmlns="">
          <p:pic>
            <p:nvPicPr>
              <p:cNvPr id="25" name="Ink 24">
                <a:extLst>
                  <a:ext uri="{FF2B5EF4-FFF2-40B4-BE49-F238E27FC236}">
                    <a16:creationId xmlns:a16="http://schemas.microsoft.com/office/drawing/2014/main" id="{336B40E0-D49F-4CDE-ABF5-D9D16C91E407}"/>
                  </a:ext>
                </a:extLst>
              </p:cNvPr>
              <p:cNvPicPr/>
              <p:nvPr/>
            </p:nvPicPr>
            <p:blipFill>
              <a:blip r:embed="rId8"/>
              <a:stretch>
                <a:fillRect/>
              </a:stretch>
            </p:blipFill>
            <p:spPr>
              <a:xfrm>
                <a:off x="2792838" y="5068837"/>
                <a:ext cx="217080" cy="6696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6" name="Ink 25">
                <a:extLst>
                  <a:ext uri="{FF2B5EF4-FFF2-40B4-BE49-F238E27FC236}">
                    <a16:creationId xmlns:a16="http://schemas.microsoft.com/office/drawing/2014/main" id="{284D064A-4511-4FE4-827A-76A945BA926C}"/>
                  </a:ext>
                </a:extLst>
              </p14:cNvPr>
              <p14:cNvContentPartPr/>
              <p14:nvPr/>
            </p14:nvContentPartPr>
            <p14:xfrm>
              <a:off x="3138798" y="5565637"/>
              <a:ext cx="138960" cy="184320"/>
            </p14:xfrm>
          </p:contentPart>
        </mc:Choice>
        <mc:Fallback xmlns="">
          <p:pic>
            <p:nvPicPr>
              <p:cNvPr id="26" name="Ink 25">
                <a:extLst>
                  <a:ext uri="{FF2B5EF4-FFF2-40B4-BE49-F238E27FC236}">
                    <a16:creationId xmlns:a16="http://schemas.microsoft.com/office/drawing/2014/main" id="{284D064A-4511-4FE4-827A-76A945BA926C}"/>
                  </a:ext>
                </a:extLst>
              </p:cNvPr>
              <p:cNvPicPr/>
              <p:nvPr/>
            </p:nvPicPr>
            <p:blipFill>
              <a:blip r:embed="rId10"/>
              <a:stretch>
                <a:fillRect/>
              </a:stretch>
            </p:blipFill>
            <p:spPr>
              <a:xfrm>
                <a:off x="3124398" y="5551237"/>
                <a:ext cx="167040" cy="2124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7" name="Ink 26">
                <a:extLst>
                  <a:ext uri="{FF2B5EF4-FFF2-40B4-BE49-F238E27FC236}">
                    <a16:creationId xmlns:a16="http://schemas.microsoft.com/office/drawing/2014/main" id="{814B13B2-2FF8-4459-A585-513187A77852}"/>
                  </a:ext>
                </a:extLst>
              </p14:cNvPr>
              <p14:cNvContentPartPr/>
              <p14:nvPr/>
            </p14:nvContentPartPr>
            <p14:xfrm>
              <a:off x="3433278" y="5289517"/>
              <a:ext cx="81360" cy="432720"/>
            </p14:xfrm>
          </p:contentPart>
        </mc:Choice>
        <mc:Fallback xmlns="">
          <p:pic>
            <p:nvPicPr>
              <p:cNvPr id="27" name="Ink 26">
                <a:extLst>
                  <a:ext uri="{FF2B5EF4-FFF2-40B4-BE49-F238E27FC236}">
                    <a16:creationId xmlns:a16="http://schemas.microsoft.com/office/drawing/2014/main" id="{814B13B2-2FF8-4459-A585-513187A77852}"/>
                  </a:ext>
                </a:extLst>
              </p:cNvPr>
              <p:cNvPicPr/>
              <p:nvPr/>
            </p:nvPicPr>
            <p:blipFill>
              <a:blip r:embed="rId12"/>
              <a:stretch>
                <a:fillRect/>
              </a:stretch>
            </p:blipFill>
            <p:spPr>
              <a:xfrm>
                <a:off x="3418878" y="5275117"/>
                <a:ext cx="109440" cy="4608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30" name="Ink 29">
                <a:extLst>
                  <a:ext uri="{FF2B5EF4-FFF2-40B4-BE49-F238E27FC236}">
                    <a16:creationId xmlns:a16="http://schemas.microsoft.com/office/drawing/2014/main" id="{D7E9EC3C-1E14-4F24-B0C6-B34C7AE2557B}"/>
                  </a:ext>
                </a:extLst>
              </p14:cNvPr>
              <p14:cNvContentPartPr/>
              <p14:nvPr/>
            </p14:nvContentPartPr>
            <p14:xfrm>
              <a:off x="4345518" y="5050117"/>
              <a:ext cx="164160" cy="576360"/>
            </p14:xfrm>
          </p:contentPart>
        </mc:Choice>
        <mc:Fallback xmlns="">
          <p:pic>
            <p:nvPicPr>
              <p:cNvPr id="30" name="Ink 29">
                <a:extLst>
                  <a:ext uri="{FF2B5EF4-FFF2-40B4-BE49-F238E27FC236}">
                    <a16:creationId xmlns:a16="http://schemas.microsoft.com/office/drawing/2014/main" id="{D7E9EC3C-1E14-4F24-B0C6-B34C7AE2557B}"/>
                  </a:ext>
                </a:extLst>
              </p:cNvPr>
              <p:cNvPicPr/>
              <p:nvPr/>
            </p:nvPicPr>
            <p:blipFill>
              <a:blip r:embed="rId14"/>
              <a:stretch>
                <a:fillRect/>
              </a:stretch>
            </p:blipFill>
            <p:spPr>
              <a:xfrm>
                <a:off x="4331118" y="5035717"/>
                <a:ext cx="192240" cy="6044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31" name="Ink 30">
                <a:extLst>
                  <a:ext uri="{FF2B5EF4-FFF2-40B4-BE49-F238E27FC236}">
                    <a16:creationId xmlns:a16="http://schemas.microsoft.com/office/drawing/2014/main" id="{37BA2642-9DC7-4C9D-884A-6ADC3D28385D}"/>
                  </a:ext>
                </a:extLst>
              </p14:cNvPr>
              <p14:cNvContentPartPr/>
              <p14:nvPr/>
            </p14:nvContentPartPr>
            <p14:xfrm>
              <a:off x="4070478" y="5037877"/>
              <a:ext cx="153720" cy="653040"/>
            </p14:xfrm>
          </p:contentPart>
        </mc:Choice>
        <mc:Fallback xmlns="">
          <p:pic>
            <p:nvPicPr>
              <p:cNvPr id="31" name="Ink 30">
                <a:extLst>
                  <a:ext uri="{FF2B5EF4-FFF2-40B4-BE49-F238E27FC236}">
                    <a16:creationId xmlns:a16="http://schemas.microsoft.com/office/drawing/2014/main" id="{37BA2642-9DC7-4C9D-884A-6ADC3D28385D}"/>
                  </a:ext>
                </a:extLst>
              </p:cNvPr>
              <p:cNvPicPr/>
              <p:nvPr/>
            </p:nvPicPr>
            <p:blipFill>
              <a:blip r:embed="rId16"/>
              <a:stretch>
                <a:fillRect/>
              </a:stretch>
            </p:blipFill>
            <p:spPr>
              <a:xfrm>
                <a:off x="4056078" y="5023477"/>
                <a:ext cx="181800" cy="6811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32" name="Ink 31">
                <a:extLst>
                  <a:ext uri="{FF2B5EF4-FFF2-40B4-BE49-F238E27FC236}">
                    <a16:creationId xmlns:a16="http://schemas.microsoft.com/office/drawing/2014/main" id="{58C21AB3-0C52-4193-8A43-8399C8CF0F4B}"/>
                  </a:ext>
                </a:extLst>
              </p14:cNvPr>
              <p14:cNvContentPartPr/>
              <p14:nvPr/>
            </p14:nvContentPartPr>
            <p14:xfrm>
              <a:off x="4666638" y="5459077"/>
              <a:ext cx="89640" cy="166680"/>
            </p14:xfrm>
          </p:contentPart>
        </mc:Choice>
        <mc:Fallback xmlns="">
          <p:pic>
            <p:nvPicPr>
              <p:cNvPr id="32" name="Ink 31">
                <a:extLst>
                  <a:ext uri="{FF2B5EF4-FFF2-40B4-BE49-F238E27FC236}">
                    <a16:creationId xmlns:a16="http://schemas.microsoft.com/office/drawing/2014/main" id="{58C21AB3-0C52-4193-8A43-8399C8CF0F4B}"/>
                  </a:ext>
                </a:extLst>
              </p:cNvPr>
              <p:cNvPicPr/>
              <p:nvPr/>
            </p:nvPicPr>
            <p:blipFill>
              <a:blip r:embed="rId18"/>
              <a:stretch>
                <a:fillRect/>
              </a:stretch>
            </p:blipFill>
            <p:spPr>
              <a:xfrm>
                <a:off x="4652238" y="5444677"/>
                <a:ext cx="117720" cy="1947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35" name="Ink 34">
                <a:extLst>
                  <a:ext uri="{FF2B5EF4-FFF2-40B4-BE49-F238E27FC236}">
                    <a16:creationId xmlns:a16="http://schemas.microsoft.com/office/drawing/2014/main" id="{FD3E608F-C3AC-4748-A67A-825F254A4DA4}"/>
                  </a:ext>
                </a:extLst>
              </p14:cNvPr>
              <p14:cNvContentPartPr/>
              <p14:nvPr/>
            </p14:nvContentPartPr>
            <p14:xfrm>
              <a:off x="5053998" y="5169997"/>
              <a:ext cx="33480" cy="57240"/>
            </p14:xfrm>
          </p:contentPart>
        </mc:Choice>
        <mc:Fallback xmlns="">
          <p:pic>
            <p:nvPicPr>
              <p:cNvPr id="35" name="Ink 34">
                <a:extLst>
                  <a:ext uri="{FF2B5EF4-FFF2-40B4-BE49-F238E27FC236}">
                    <a16:creationId xmlns:a16="http://schemas.microsoft.com/office/drawing/2014/main" id="{FD3E608F-C3AC-4748-A67A-825F254A4DA4}"/>
                  </a:ext>
                </a:extLst>
              </p:cNvPr>
              <p:cNvPicPr/>
              <p:nvPr/>
            </p:nvPicPr>
            <p:blipFill>
              <a:blip r:embed="rId20"/>
              <a:stretch>
                <a:fillRect/>
              </a:stretch>
            </p:blipFill>
            <p:spPr>
              <a:xfrm>
                <a:off x="5039598" y="5155597"/>
                <a:ext cx="61560" cy="853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36" name="Ink 35">
                <a:extLst>
                  <a:ext uri="{FF2B5EF4-FFF2-40B4-BE49-F238E27FC236}">
                    <a16:creationId xmlns:a16="http://schemas.microsoft.com/office/drawing/2014/main" id="{E0A8D65B-678A-4F44-B7B6-13F54DB1C0F6}"/>
                  </a:ext>
                </a:extLst>
              </p14:cNvPr>
              <p14:cNvContentPartPr/>
              <p14:nvPr/>
            </p14:nvContentPartPr>
            <p14:xfrm>
              <a:off x="5238318" y="5374837"/>
              <a:ext cx="70920" cy="169200"/>
            </p14:xfrm>
          </p:contentPart>
        </mc:Choice>
        <mc:Fallback xmlns="">
          <p:pic>
            <p:nvPicPr>
              <p:cNvPr id="36" name="Ink 35">
                <a:extLst>
                  <a:ext uri="{FF2B5EF4-FFF2-40B4-BE49-F238E27FC236}">
                    <a16:creationId xmlns:a16="http://schemas.microsoft.com/office/drawing/2014/main" id="{E0A8D65B-678A-4F44-B7B6-13F54DB1C0F6}"/>
                  </a:ext>
                </a:extLst>
              </p:cNvPr>
              <p:cNvPicPr/>
              <p:nvPr/>
            </p:nvPicPr>
            <p:blipFill>
              <a:blip r:embed="rId22"/>
              <a:stretch>
                <a:fillRect/>
              </a:stretch>
            </p:blipFill>
            <p:spPr>
              <a:xfrm>
                <a:off x="5223918" y="5360437"/>
                <a:ext cx="99000" cy="1972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37" name="Ink 36">
                <a:extLst>
                  <a:ext uri="{FF2B5EF4-FFF2-40B4-BE49-F238E27FC236}">
                    <a16:creationId xmlns:a16="http://schemas.microsoft.com/office/drawing/2014/main" id="{31BDC2EB-13AC-4B22-8D6C-8070109BC799}"/>
                  </a:ext>
                </a:extLst>
              </p14:cNvPr>
              <p14:cNvContentPartPr/>
              <p14:nvPr/>
            </p14:nvContentPartPr>
            <p14:xfrm>
              <a:off x="4919358" y="5414797"/>
              <a:ext cx="95760" cy="539640"/>
            </p14:xfrm>
          </p:contentPart>
        </mc:Choice>
        <mc:Fallback xmlns="">
          <p:pic>
            <p:nvPicPr>
              <p:cNvPr id="37" name="Ink 36">
                <a:extLst>
                  <a:ext uri="{FF2B5EF4-FFF2-40B4-BE49-F238E27FC236}">
                    <a16:creationId xmlns:a16="http://schemas.microsoft.com/office/drawing/2014/main" id="{31BDC2EB-13AC-4B22-8D6C-8070109BC799}"/>
                  </a:ext>
                </a:extLst>
              </p:cNvPr>
              <p:cNvPicPr/>
              <p:nvPr/>
            </p:nvPicPr>
            <p:blipFill>
              <a:blip r:embed="rId24"/>
              <a:stretch>
                <a:fillRect/>
              </a:stretch>
            </p:blipFill>
            <p:spPr>
              <a:xfrm>
                <a:off x="4904958" y="5400397"/>
                <a:ext cx="123840" cy="56772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38" name="Ink 37">
                <a:extLst>
                  <a:ext uri="{FF2B5EF4-FFF2-40B4-BE49-F238E27FC236}">
                    <a16:creationId xmlns:a16="http://schemas.microsoft.com/office/drawing/2014/main" id="{245A5E5C-7D18-4CFA-ACD5-7E97781E06D7}"/>
                  </a:ext>
                </a:extLst>
              </p14:cNvPr>
              <p14:cNvContentPartPr/>
              <p14:nvPr/>
            </p14:nvContentPartPr>
            <p14:xfrm>
              <a:off x="5451438" y="5406877"/>
              <a:ext cx="145440" cy="177480"/>
            </p14:xfrm>
          </p:contentPart>
        </mc:Choice>
        <mc:Fallback xmlns="">
          <p:pic>
            <p:nvPicPr>
              <p:cNvPr id="38" name="Ink 37">
                <a:extLst>
                  <a:ext uri="{FF2B5EF4-FFF2-40B4-BE49-F238E27FC236}">
                    <a16:creationId xmlns:a16="http://schemas.microsoft.com/office/drawing/2014/main" id="{245A5E5C-7D18-4CFA-ACD5-7E97781E06D7}"/>
                  </a:ext>
                </a:extLst>
              </p:cNvPr>
              <p:cNvPicPr/>
              <p:nvPr/>
            </p:nvPicPr>
            <p:blipFill>
              <a:blip r:embed="rId26"/>
              <a:stretch>
                <a:fillRect/>
              </a:stretch>
            </p:blipFill>
            <p:spPr>
              <a:xfrm>
                <a:off x="5437038" y="5392477"/>
                <a:ext cx="173520" cy="20556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41" name="Ink 40">
                <a:extLst>
                  <a:ext uri="{FF2B5EF4-FFF2-40B4-BE49-F238E27FC236}">
                    <a16:creationId xmlns:a16="http://schemas.microsoft.com/office/drawing/2014/main" id="{CAB17C0A-D78C-491F-A09F-E9DFBAA2CFE8}"/>
                  </a:ext>
                </a:extLst>
              </p14:cNvPr>
              <p14:cNvContentPartPr/>
              <p14:nvPr/>
            </p14:nvContentPartPr>
            <p14:xfrm>
              <a:off x="6155598" y="5188357"/>
              <a:ext cx="281160" cy="289080"/>
            </p14:xfrm>
          </p:contentPart>
        </mc:Choice>
        <mc:Fallback xmlns="">
          <p:pic>
            <p:nvPicPr>
              <p:cNvPr id="41" name="Ink 40">
                <a:extLst>
                  <a:ext uri="{FF2B5EF4-FFF2-40B4-BE49-F238E27FC236}">
                    <a16:creationId xmlns:a16="http://schemas.microsoft.com/office/drawing/2014/main" id="{CAB17C0A-D78C-491F-A09F-E9DFBAA2CFE8}"/>
                  </a:ext>
                </a:extLst>
              </p:cNvPr>
              <p:cNvPicPr/>
              <p:nvPr/>
            </p:nvPicPr>
            <p:blipFill>
              <a:blip r:embed="rId28"/>
              <a:stretch>
                <a:fillRect/>
              </a:stretch>
            </p:blipFill>
            <p:spPr>
              <a:xfrm>
                <a:off x="6141198" y="5173957"/>
                <a:ext cx="309240" cy="31716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44" name="Ink 43">
                <a:extLst>
                  <a:ext uri="{FF2B5EF4-FFF2-40B4-BE49-F238E27FC236}">
                    <a16:creationId xmlns:a16="http://schemas.microsoft.com/office/drawing/2014/main" id="{C1439E32-F3A3-443C-88DB-A2C2B7141A02}"/>
                  </a:ext>
                </a:extLst>
              </p14:cNvPr>
              <p14:cNvContentPartPr/>
              <p14:nvPr/>
            </p14:nvContentPartPr>
            <p14:xfrm>
              <a:off x="6928878" y="5130397"/>
              <a:ext cx="236160" cy="581040"/>
            </p14:xfrm>
          </p:contentPart>
        </mc:Choice>
        <mc:Fallback xmlns="">
          <p:pic>
            <p:nvPicPr>
              <p:cNvPr id="44" name="Ink 43">
                <a:extLst>
                  <a:ext uri="{FF2B5EF4-FFF2-40B4-BE49-F238E27FC236}">
                    <a16:creationId xmlns:a16="http://schemas.microsoft.com/office/drawing/2014/main" id="{C1439E32-F3A3-443C-88DB-A2C2B7141A02}"/>
                  </a:ext>
                </a:extLst>
              </p:cNvPr>
              <p:cNvPicPr/>
              <p:nvPr/>
            </p:nvPicPr>
            <p:blipFill>
              <a:blip r:embed="rId30"/>
              <a:stretch>
                <a:fillRect/>
              </a:stretch>
            </p:blipFill>
            <p:spPr>
              <a:xfrm>
                <a:off x="6914478" y="5115997"/>
                <a:ext cx="264240" cy="6091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45" name="Ink 44">
                <a:extLst>
                  <a:ext uri="{FF2B5EF4-FFF2-40B4-BE49-F238E27FC236}">
                    <a16:creationId xmlns:a16="http://schemas.microsoft.com/office/drawing/2014/main" id="{1E5DBE68-E20E-4D96-9D81-2BBD1EEC226B}"/>
                  </a:ext>
                </a:extLst>
              </p14:cNvPr>
              <p14:cNvContentPartPr/>
              <p14:nvPr/>
            </p14:nvContentPartPr>
            <p14:xfrm>
              <a:off x="7286358" y="5236597"/>
              <a:ext cx="169920" cy="187560"/>
            </p14:xfrm>
          </p:contentPart>
        </mc:Choice>
        <mc:Fallback xmlns="">
          <p:pic>
            <p:nvPicPr>
              <p:cNvPr id="45" name="Ink 44">
                <a:extLst>
                  <a:ext uri="{FF2B5EF4-FFF2-40B4-BE49-F238E27FC236}">
                    <a16:creationId xmlns:a16="http://schemas.microsoft.com/office/drawing/2014/main" id="{1E5DBE68-E20E-4D96-9D81-2BBD1EEC226B}"/>
                  </a:ext>
                </a:extLst>
              </p:cNvPr>
              <p:cNvPicPr/>
              <p:nvPr/>
            </p:nvPicPr>
            <p:blipFill>
              <a:blip r:embed="rId32"/>
              <a:stretch>
                <a:fillRect/>
              </a:stretch>
            </p:blipFill>
            <p:spPr>
              <a:xfrm>
                <a:off x="7271958" y="5222197"/>
                <a:ext cx="198000" cy="2156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46" name="Ink 45">
                <a:extLst>
                  <a:ext uri="{FF2B5EF4-FFF2-40B4-BE49-F238E27FC236}">
                    <a16:creationId xmlns:a16="http://schemas.microsoft.com/office/drawing/2014/main" id="{F6AD12AB-FADD-4031-B81E-F9B808C381D5}"/>
                  </a:ext>
                </a:extLst>
              </p14:cNvPr>
              <p14:cNvContentPartPr/>
              <p14:nvPr/>
            </p14:nvContentPartPr>
            <p14:xfrm>
              <a:off x="7602798" y="5294917"/>
              <a:ext cx="4680" cy="114480"/>
            </p14:xfrm>
          </p:contentPart>
        </mc:Choice>
        <mc:Fallback xmlns="">
          <p:pic>
            <p:nvPicPr>
              <p:cNvPr id="46" name="Ink 45">
                <a:extLst>
                  <a:ext uri="{FF2B5EF4-FFF2-40B4-BE49-F238E27FC236}">
                    <a16:creationId xmlns:a16="http://schemas.microsoft.com/office/drawing/2014/main" id="{F6AD12AB-FADD-4031-B81E-F9B808C381D5}"/>
                  </a:ext>
                </a:extLst>
              </p:cNvPr>
              <p:cNvPicPr/>
              <p:nvPr/>
            </p:nvPicPr>
            <p:blipFill>
              <a:blip r:embed="rId34"/>
              <a:stretch>
                <a:fillRect/>
              </a:stretch>
            </p:blipFill>
            <p:spPr>
              <a:xfrm>
                <a:off x="7588398" y="5280517"/>
                <a:ext cx="3276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47" name="Ink 46">
                <a:extLst>
                  <a:ext uri="{FF2B5EF4-FFF2-40B4-BE49-F238E27FC236}">
                    <a16:creationId xmlns:a16="http://schemas.microsoft.com/office/drawing/2014/main" id="{DB7005FD-46CF-495C-86CF-E1017C2FB1C3}"/>
                  </a:ext>
                </a:extLst>
              </p14:cNvPr>
              <p14:cNvContentPartPr/>
              <p14:nvPr/>
            </p14:nvContentPartPr>
            <p14:xfrm>
              <a:off x="7602798" y="5104477"/>
              <a:ext cx="10800" cy="14040"/>
            </p14:xfrm>
          </p:contentPart>
        </mc:Choice>
        <mc:Fallback xmlns="">
          <p:pic>
            <p:nvPicPr>
              <p:cNvPr id="47" name="Ink 46">
                <a:extLst>
                  <a:ext uri="{FF2B5EF4-FFF2-40B4-BE49-F238E27FC236}">
                    <a16:creationId xmlns:a16="http://schemas.microsoft.com/office/drawing/2014/main" id="{DB7005FD-46CF-495C-86CF-E1017C2FB1C3}"/>
                  </a:ext>
                </a:extLst>
              </p:cNvPr>
              <p:cNvPicPr/>
              <p:nvPr/>
            </p:nvPicPr>
            <p:blipFill>
              <a:blip r:embed="rId36"/>
              <a:stretch>
                <a:fillRect/>
              </a:stretch>
            </p:blipFill>
            <p:spPr>
              <a:xfrm>
                <a:off x="7588398" y="5090077"/>
                <a:ext cx="3888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48" name="Ink 47">
                <a:extLst>
                  <a:ext uri="{FF2B5EF4-FFF2-40B4-BE49-F238E27FC236}">
                    <a16:creationId xmlns:a16="http://schemas.microsoft.com/office/drawing/2014/main" id="{CD183A43-8309-4DDF-9E3D-1F70B2B06EB4}"/>
                  </a:ext>
                </a:extLst>
              </p14:cNvPr>
              <p14:cNvContentPartPr/>
              <p14:nvPr/>
            </p14:nvContentPartPr>
            <p14:xfrm>
              <a:off x="7760478" y="5279437"/>
              <a:ext cx="132840" cy="120960"/>
            </p14:xfrm>
          </p:contentPart>
        </mc:Choice>
        <mc:Fallback xmlns="">
          <p:pic>
            <p:nvPicPr>
              <p:cNvPr id="48" name="Ink 47">
                <a:extLst>
                  <a:ext uri="{FF2B5EF4-FFF2-40B4-BE49-F238E27FC236}">
                    <a16:creationId xmlns:a16="http://schemas.microsoft.com/office/drawing/2014/main" id="{CD183A43-8309-4DDF-9E3D-1F70B2B06EB4}"/>
                  </a:ext>
                </a:extLst>
              </p:cNvPr>
              <p:cNvPicPr/>
              <p:nvPr/>
            </p:nvPicPr>
            <p:blipFill>
              <a:blip r:embed="rId38"/>
              <a:stretch>
                <a:fillRect/>
              </a:stretch>
            </p:blipFill>
            <p:spPr>
              <a:xfrm>
                <a:off x="7746078" y="5265037"/>
                <a:ext cx="160920" cy="14904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51" name="Ink 50">
                <a:extLst>
                  <a:ext uri="{FF2B5EF4-FFF2-40B4-BE49-F238E27FC236}">
                    <a16:creationId xmlns:a16="http://schemas.microsoft.com/office/drawing/2014/main" id="{6354AF2A-9AA9-40CC-9FDF-927555A98F0C}"/>
                  </a:ext>
                </a:extLst>
              </p14:cNvPr>
              <p14:cNvContentPartPr/>
              <p14:nvPr/>
            </p14:nvContentPartPr>
            <p14:xfrm>
              <a:off x="8245038" y="5221477"/>
              <a:ext cx="97560" cy="103680"/>
            </p14:xfrm>
          </p:contentPart>
        </mc:Choice>
        <mc:Fallback xmlns="">
          <p:pic>
            <p:nvPicPr>
              <p:cNvPr id="51" name="Ink 50">
                <a:extLst>
                  <a:ext uri="{FF2B5EF4-FFF2-40B4-BE49-F238E27FC236}">
                    <a16:creationId xmlns:a16="http://schemas.microsoft.com/office/drawing/2014/main" id="{6354AF2A-9AA9-40CC-9FDF-927555A98F0C}"/>
                  </a:ext>
                </a:extLst>
              </p:cNvPr>
              <p:cNvPicPr/>
              <p:nvPr/>
            </p:nvPicPr>
            <p:blipFill>
              <a:blip r:embed="rId40"/>
              <a:stretch>
                <a:fillRect/>
              </a:stretch>
            </p:blipFill>
            <p:spPr>
              <a:xfrm>
                <a:off x="8230638" y="5207077"/>
                <a:ext cx="125640" cy="13176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52" name="Ink 51">
                <a:extLst>
                  <a:ext uri="{FF2B5EF4-FFF2-40B4-BE49-F238E27FC236}">
                    <a16:creationId xmlns:a16="http://schemas.microsoft.com/office/drawing/2014/main" id="{9AC776E8-5A39-41B3-9885-1830AB3EE9B1}"/>
                  </a:ext>
                </a:extLst>
              </p14:cNvPr>
              <p14:cNvContentPartPr/>
              <p14:nvPr/>
            </p14:nvContentPartPr>
            <p14:xfrm>
              <a:off x="8482998" y="4958317"/>
              <a:ext cx="35640" cy="464040"/>
            </p14:xfrm>
          </p:contentPart>
        </mc:Choice>
        <mc:Fallback xmlns="">
          <p:pic>
            <p:nvPicPr>
              <p:cNvPr id="52" name="Ink 51">
                <a:extLst>
                  <a:ext uri="{FF2B5EF4-FFF2-40B4-BE49-F238E27FC236}">
                    <a16:creationId xmlns:a16="http://schemas.microsoft.com/office/drawing/2014/main" id="{9AC776E8-5A39-41B3-9885-1830AB3EE9B1}"/>
                  </a:ext>
                </a:extLst>
              </p:cNvPr>
              <p:cNvPicPr/>
              <p:nvPr/>
            </p:nvPicPr>
            <p:blipFill>
              <a:blip r:embed="rId42"/>
              <a:stretch>
                <a:fillRect/>
              </a:stretch>
            </p:blipFill>
            <p:spPr>
              <a:xfrm>
                <a:off x="8468598" y="4943917"/>
                <a:ext cx="63720" cy="49212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53" name="Ink 52">
                <a:extLst>
                  <a:ext uri="{FF2B5EF4-FFF2-40B4-BE49-F238E27FC236}">
                    <a16:creationId xmlns:a16="http://schemas.microsoft.com/office/drawing/2014/main" id="{D52AF3F0-1198-4C7C-AFAC-607FA495B5B5}"/>
                  </a:ext>
                </a:extLst>
              </p14:cNvPr>
              <p14:cNvContentPartPr/>
              <p14:nvPr/>
            </p14:nvContentPartPr>
            <p14:xfrm>
              <a:off x="7988718" y="4838437"/>
              <a:ext cx="169560" cy="585720"/>
            </p14:xfrm>
          </p:contentPart>
        </mc:Choice>
        <mc:Fallback xmlns="">
          <p:pic>
            <p:nvPicPr>
              <p:cNvPr id="53" name="Ink 52">
                <a:extLst>
                  <a:ext uri="{FF2B5EF4-FFF2-40B4-BE49-F238E27FC236}">
                    <a16:creationId xmlns:a16="http://schemas.microsoft.com/office/drawing/2014/main" id="{D52AF3F0-1198-4C7C-AFAC-607FA495B5B5}"/>
                  </a:ext>
                </a:extLst>
              </p:cNvPr>
              <p:cNvPicPr/>
              <p:nvPr/>
            </p:nvPicPr>
            <p:blipFill>
              <a:blip r:embed="rId44"/>
              <a:stretch>
                <a:fillRect/>
              </a:stretch>
            </p:blipFill>
            <p:spPr>
              <a:xfrm>
                <a:off x="7974318" y="4824037"/>
                <a:ext cx="197640" cy="61380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56" name="Ink 55">
                <a:extLst>
                  <a:ext uri="{FF2B5EF4-FFF2-40B4-BE49-F238E27FC236}">
                    <a16:creationId xmlns:a16="http://schemas.microsoft.com/office/drawing/2014/main" id="{E9A1099E-77B1-4C29-B9EA-6E0C1C210C8A}"/>
                  </a:ext>
                </a:extLst>
              </p14:cNvPr>
              <p14:cNvContentPartPr/>
              <p14:nvPr/>
            </p14:nvContentPartPr>
            <p14:xfrm>
              <a:off x="9035958" y="4831237"/>
              <a:ext cx="375840" cy="545040"/>
            </p14:xfrm>
          </p:contentPart>
        </mc:Choice>
        <mc:Fallback xmlns="">
          <p:pic>
            <p:nvPicPr>
              <p:cNvPr id="56" name="Ink 55">
                <a:extLst>
                  <a:ext uri="{FF2B5EF4-FFF2-40B4-BE49-F238E27FC236}">
                    <a16:creationId xmlns:a16="http://schemas.microsoft.com/office/drawing/2014/main" id="{E9A1099E-77B1-4C29-B9EA-6E0C1C210C8A}"/>
                  </a:ext>
                </a:extLst>
              </p:cNvPr>
              <p:cNvPicPr/>
              <p:nvPr/>
            </p:nvPicPr>
            <p:blipFill>
              <a:blip r:embed="rId46"/>
              <a:stretch>
                <a:fillRect/>
              </a:stretch>
            </p:blipFill>
            <p:spPr>
              <a:xfrm>
                <a:off x="9021558" y="4816837"/>
                <a:ext cx="403920" cy="57312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57" name="Ink 56">
                <a:extLst>
                  <a:ext uri="{FF2B5EF4-FFF2-40B4-BE49-F238E27FC236}">
                    <a16:creationId xmlns:a16="http://schemas.microsoft.com/office/drawing/2014/main" id="{C718660E-82ED-43A1-BBD1-021B72055B13}"/>
                  </a:ext>
                </a:extLst>
              </p14:cNvPr>
              <p14:cNvContentPartPr/>
              <p14:nvPr/>
            </p14:nvContentPartPr>
            <p14:xfrm>
              <a:off x="9917958" y="5153077"/>
              <a:ext cx="248040" cy="180360"/>
            </p14:xfrm>
          </p:contentPart>
        </mc:Choice>
        <mc:Fallback xmlns="">
          <p:pic>
            <p:nvPicPr>
              <p:cNvPr id="57" name="Ink 56">
                <a:extLst>
                  <a:ext uri="{FF2B5EF4-FFF2-40B4-BE49-F238E27FC236}">
                    <a16:creationId xmlns:a16="http://schemas.microsoft.com/office/drawing/2014/main" id="{C718660E-82ED-43A1-BBD1-021B72055B13}"/>
                  </a:ext>
                </a:extLst>
              </p:cNvPr>
              <p:cNvPicPr/>
              <p:nvPr/>
            </p:nvPicPr>
            <p:blipFill>
              <a:blip r:embed="rId48"/>
              <a:stretch>
                <a:fillRect/>
              </a:stretch>
            </p:blipFill>
            <p:spPr>
              <a:xfrm>
                <a:off x="9903558" y="5138677"/>
                <a:ext cx="276120" cy="20844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58" name="Ink 57">
                <a:extLst>
                  <a:ext uri="{FF2B5EF4-FFF2-40B4-BE49-F238E27FC236}">
                    <a16:creationId xmlns:a16="http://schemas.microsoft.com/office/drawing/2014/main" id="{C52736F5-14FC-4E6C-80E0-BAB94371968B}"/>
                  </a:ext>
                </a:extLst>
              </p14:cNvPr>
              <p14:cNvContentPartPr/>
              <p14:nvPr/>
            </p14:nvContentPartPr>
            <p14:xfrm>
              <a:off x="10313598" y="5106277"/>
              <a:ext cx="153360" cy="196560"/>
            </p14:xfrm>
          </p:contentPart>
        </mc:Choice>
        <mc:Fallback xmlns="">
          <p:pic>
            <p:nvPicPr>
              <p:cNvPr id="58" name="Ink 57">
                <a:extLst>
                  <a:ext uri="{FF2B5EF4-FFF2-40B4-BE49-F238E27FC236}">
                    <a16:creationId xmlns:a16="http://schemas.microsoft.com/office/drawing/2014/main" id="{C52736F5-14FC-4E6C-80E0-BAB94371968B}"/>
                  </a:ext>
                </a:extLst>
              </p:cNvPr>
              <p:cNvPicPr/>
              <p:nvPr/>
            </p:nvPicPr>
            <p:blipFill>
              <a:blip r:embed="rId50"/>
              <a:stretch>
                <a:fillRect/>
              </a:stretch>
            </p:blipFill>
            <p:spPr>
              <a:xfrm>
                <a:off x="10299198" y="5091877"/>
                <a:ext cx="181440" cy="22464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59" name="Ink 58">
                <a:extLst>
                  <a:ext uri="{FF2B5EF4-FFF2-40B4-BE49-F238E27FC236}">
                    <a16:creationId xmlns:a16="http://schemas.microsoft.com/office/drawing/2014/main" id="{9A25FB9D-A6BF-48B5-88E8-BBDB6D21092B}"/>
                  </a:ext>
                </a:extLst>
              </p14:cNvPr>
              <p14:cNvContentPartPr/>
              <p14:nvPr/>
            </p14:nvContentPartPr>
            <p14:xfrm>
              <a:off x="10590798" y="5211757"/>
              <a:ext cx="6840" cy="133200"/>
            </p14:xfrm>
          </p:contentPart>
        </mc:Choice>
        <mc:Fallback xmlns="">
          <p:pic>
            <p:nvPicPr>
              <p:cNvPr id="59" name="Ink 58">
                <a:extLst>
                  <a:ext uri="{FF2B5EF4-FFF2-40B4-BE49-F238E27FC236}">
                    <a16:creationId xmlns:a16="http://schemas.microsoft.com/office/drawing/2014/main" id="{9A25FB9D-A6BF-48B5-88E8-BBDB6D21092B}"/>
                  </a:ext>
                </a:extLst>
              </p:cNvPr>
              <p:cNvPicPr/>
              <p:nvPr/>
            </p:nvPicPr>
            <p:blipFill>
              <a:blip r:embed="rId52"/>
              <a:stretch>
                <a:fillRect/>
              </a:stretch>
            </p:blipFill>
            <p:spPr>
              <a:xfrm>
                <a:off x="10576398" y="5197357"/>
                <a:ext cx="34920" cy="16128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60" name="Ink 59">
                <a:extLst>
                  <a:ext uri="{FF2B5EF4-FFF2-40B4-BE49-F238E27FC236}">
                    <a16:creationId xmlns:a16="http://schemas.microsoft.com/office/drawing/2014/main" id="{28C54F5A-4236-4C6E-9DAD-A43B59BBFB91}"/>
                  </a:ext>
                </a:extLst>
              </p14:cNvPr>
              <p14:cNvContentPartPr/>
              <p14:nvPr/>
            </p14:nvContentPartPr>
            <p14:xfrm>
              <a:off x="10561998" y="5059477"/>
              <a:ext cx="2520" cy="29880"/>
            </p14:xfrm>
          </p:contentPart>
        </mc:Choice>
        <mc:Fallback xmlns="">
          <p:pic>
            <p:nvPicPr>
              <p:cNvPr id="60" name="Ink 59">
                <a:extLst>
                  <a:ext uri="{FF2B5EF4-FFF2-40B4-BE49-F238E27FC236}">
                    <a16:creationId xmlns:a16="http://schemas.microsoft.com/office/drawing/2014/main" id="{28C54F5A-4236-4C6E-9DAD-A43B59BBFB91}"/>
                  </a:ext>
                </a:extLst>
              </p:cNvPr>
              <p:cNvPicPr/>
              <p:nvPr/>
            </p:nvPicPr>
            <p:blipFill>
              <a:blip r:embed="rId54"/>
              <a:stretch>
                <a:fillRect/>
              </a:stretch>
            </p:blipFill>
            <p:spPr>
              <a:xfrm>
                <a:off x="10547598" y="5045077"/>
                <a:ext cx="30600" cy="5796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63" name="Ink 62">
                <a:extLst>
                  <a:ext uri="{FF2B5EF4-FFF2-40B4-BE49-F238E27FC236}">
                    <a16:creationId xmlns:a16="http://schemas.microsoft.com/office/drawing/2014/main" id="{E6416039-9825-44B0-8B51-968D55FDEC15}"/>
                  </a:ext>
                </a:extLst>
              </p14:cNvPr>
              <p14:cNvContentPartPr/>
              <p14:nvPr/>
            </p14:nvContentPartPr>
            <p14:xfrm>
              <a:off x="11041158" y="5178997"/>
              <a:ext cx="96840" cy="180720"/>
            </p14:xfrm>
          </p:contentPart>
        </mc:Choice>
        <mc:Fallback xmlns="">
          <p:pic>
            <p:nvPicPr>
              <p:cNvPr id="63" name="Ink 62">
                <a:extLst>
                  <a:ext uri="{FF2B5EF4-FFF2-40B4-BE49-F238E27FC236}">
                    <a16:creationId xmlns:a16="http://schemas.microsoft.com/office/drawing/2014/main" id="{E6416039-9825-44B0-8B51-968D55FDEC15}"/>
                  </a:ext>
                </a:extLst>
              </p:cNvPr>
              <p:cNvPicPr/>
              <p:nvPr/>
            </p:nvPicPr>
            <p:blipFill>
              <a:blip r:embed="rId56"/>
              <a:stretch>
                <a:fillRect/>
              </a:stretch>
            </p:blipFill>
            <p:spPr>
              <a:xfrm>
                <a:off x="11026758" y="5164597"/>
                <a:ext cx="124920" cy="20880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64" name="Ink 63">
                <a:extLst>
                  <a:ext uri="{FF2B5EF4-FFF2-40B4-BE49-F238E27FC236}">
                    <a16:creationId xmlns:a16="http://schemas.microsoft.com/office/drawing/2014/main" id="{B5DE516A-7056-4D55-808C-E49B769BE8D8}"/>
                  </a:ext>
                </a:extLst>
              </p14:cNvPr>
              <p14:cNvContentPartPr/>
              <p14:nvPr/>
            </p14:nvContentPartPr>
            <p14:xfrm>
              <a:off x="11340678" y="5296717"/>
              <a:ext cx="25200" cy="15120"/>
            </p14:xfrm>
          </p:contentPart>
        </mc:Choice>
        <mc:Fallback xmlns="">
          <p:pic>
            <p:nvPicPr>
              <p:cNvPr id="64" name="Ink 63">
                <a:extLst>
                  <a:ext uri="{FF2B5EF4-FFF2-40B4-BE49-F238E27FC236}">
                    <a16:creationId xmlns:a16="http://schemas.microsoft.com/office/drawing/2014/main" id="{B5DE516A-7056-4D55-808C-E49B769BE8D8}"/>
                  </a:ext>
                </a:extLst>
              </p:cNvPr>
              <p:cNvPicPr/>
              <p:nvPr/>
            </p:nvPicPr>
            <p:blipFill>
              <a:blip r:embed="rId58"/>
              <a:stretch>
                <a:fillRect/>
              </a:stretch>
            </p:blipFill>
            <p:spPr>
              <a:xfrm>
                <a:off x="11326278" y="5282317"/>
                <a:ext cx="53280" cy="4320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65" name="Ink 64">
                <a:extLst>
                  <a:ext uri="{FF2B5EF4-FFF2-40B4-BE49-F238E27FC236}">
                    <a16:creationId xmlns:a16="http://schemas.microsoft.com/office/drawing/2014/main" id="{41272800-3688-4C76-8295-90F7EEE074E1}"/>
                  </a:ext>
                </a:extLst>
              </p14:cNvPr>
              <p14:cNvContentPartPr/>
              <p14:nvPr/>
            </p14:nvContentPartPr>
            <p14:xfrm>
              <a:off x="11406558" y="4773997"/>
              <a:ext cx="12960" cy="379440"/>
            </p14:xfrm>
          </p:contentPart>
        </mc:Choice>
        <mc:Fallback xmlns="">
          <p:pic>
            <p:nvPicPr>
              <p:cNvPr id="65" name="Ink 64">
                <a:extLst>
                  <a:ext uri="{FF2B5EF4-FFF2-40B4-BE49-F238E27FC236}">
                    <a16:creationId xmlns:a16="http://schemas.microsoft.com/office/drawing/2014/main" id="{41272800-3688-4C76-8295-90F7EEE074E1}"/>
                  </a:ext>
                </a:extLst>
              </p:cNvPr>
              <p:cNvPicPr/>
              <p:nvPr/>
            </p:nvPicPr>
            <p:blipFill>
              <a:blip r:embed="rId60"/>
              <a:stretch>
                <a:fillRect/>
              </a:stretch>
            </p:blipFill>
            <p:spPr>
              <a:xfrm>
                <a:off x="11392158" y="4759597"/>
                <a:ext cx="41040" cy="40752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66" name="Ink 65">
                <a:extLst>
                  <a:ext uri="{FF2B5EF4-FFF2-40B4-BE49-F238E27FC236}">
                    <a16:creationId xmlns:a16="http://schemas.microsoft.com/office/drawing/2014/main" id="{530C9951-564F-4C4F-B682-C7B730F9F099}"/>
                  </a:ext>
                </a:extLst>
              </p14:cNvPr>
              <p14:cNvContentPartPr/>
              <p14:nvPr/>
            </p14:nvContentPartPr>
            <p14:xfrm>
              <a:off x="10756758" y="4786957"/>
              <a:ext cx="108000" cy="558000"/>
            </p14:xfrm>
          </p:contentPart>
        </mc:Choice>
        <mc:Fallback xmlns="">
          <p:pic>
            <p:nvPicPr>
              <p:cNvPr id="66" name="Ink 65">
                <a:extLst>
                  <a:ext uri="{FF2B5EF4-FFF2-40B4-BE49-F238E27FC236}">
                    <a16:creationId xmlns:a16="http://schemas.microsoft.com/office/drawing/2014/main" id="{530C9951-564F-4C4F-B682-C7B730F9F099}"/>
                  </a:ext>
                </a:extLst>
              </p:cNvPr>
              <p:cNvPicPr/>
              <p:nvPr/>
            </p:nvPicPr>
            <p:blipFill>
              <a:blip r:embed="rId62"/>
              <a:stretch>
                <a:fillRect/>
              </a:stretch>
            </p:blipFill>
            <p:spPr>
              <a:xfrm>
                <a:off x="10742358" y="4772557"/>
                <a:ext cx="136080" cy="586080"/>
              </a:xfrm>
              <a:prstGeom prst="rect">
                <a:avLst/>
              </a:prstGeom>
            </p:spPr>
          </p:pic>
        </mc:Fallback>
      </mc:AlternateContent>
    </p:spTree>
    <p:extLst>
      <p:ext uri="{BB962C8B-B14F-4D97-AF65-F5344CB8AC3E}">
        <p14:creationId xmlns:p14="http://schemas.microsoft.com/office/powerpoint/2010/main" val="101630175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Each test should </a:t>
            </a:r>
            <a:br>
              <a:rPr lang="en-US" sz="4800" dirty="0"/>
            </a:br>
            <a:r>
              <a:rPr lang="en-US" sz="4800" dirty="0"/>
              <a:t>create its own test data</a:t>
            </a:r>
            <a:endParaRPr lang="en-US" sz="4800" u="sng" dirty="0"/>
          </a:p>
        </p:txBody>
      </p:sp>
    </p:spTree>
    <p:extLst>
      <p:ext uri="{BB962C8B-B14F-4D97-AF65-F5344CB8AC3E}">
        <p14:creationId xmlns:p14="http://schemas.microsoft.com/office/powerpoint/2010/main" val="150005414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Creating test-specific data</a:t>
            </a:r>
          </a:p>
        </p:txBody>
      </p:sp>
      <p:pic>
        <p:nvPicPr>
          <p:cNvPr id="10" name="Picture 9"/>
          <p:cNvPicPr>
            <a:picLocks noChangeAspect="1"/>
          </p:cNvPicPr>
          <p:nvPr/>
        </p:nvPicPr>
        <p:blipFill>
          <a:blip r:embed="rId3"/>
          <a:stretch>
            <a:fillRect/>
          </a:stretch>
        </p:blipFill>
        <p:spPr>
          <a:xfrm>
            <a:off x="1732406" y="5214066"/>
            <a:ext cx="7899273" cy="847725"/>
          </a:xfrm>
          <a:prstGeom prst="rect">
            <a:avLst/>
          </a:prstGeom>
        </p:spPr>
      </p:pic>
      <p:pic>
        <p:nvPicPr>
          <p:cNvPr id="4" name="Picture 3"/>
          <p:cNvPicPr>
            <a:picLocks noChangeAspect="1"/>
          </p:cNvPicPr>
          <p:nvPr/>
        </p:nvPicPr>
        <p:blipFill>
          <a:blip r:embed="rId4"/>
          <a:stretch>
            <a:fillRect/>
          </a:stretch>
        </p:blipFill>
        <p:spPr>
          <a:xfrm>
            <a:off x="838199" y="1690688"/>
            <a:ext cx="9749595" cy="3942016"/>
          </a:xfrm>
          <a:prstGeom prst="rect">
            <a:avLst/>
          </a:prstGeom>
        </p:spPr>
      </p:pic>
    </p:spTree>
    <p:extLst>
      <p:ext uri="{BB962C8B-B14F-4D97-AF65-F5344CB8AC3E}">
        <p14:creationId xmlns:p14="http://schemas.microsoft.com/office/powerpoint/2010/main" val="135965521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Creating test-specific data</a:t>
            </a:r>
          </a:p>
        </p:txBody>
      </p:sp>
      <p:pic>
        <p:nvPicPr>
          <p:cNvPr id="10" name="Picture 9"/>
          <p:cNvPicPr>
            <a:picLocks noChangeAspect="1"/>
          </p:cNvPicPr>
          <p:nvPr/>
        </p:nvPicPr>
        <p:blipFill>
          <a:blip r:embed="rId3"/>
          <a:stretch>
            <a:fillRect/>
          </a:stretch>
        </p:blipFill>
        <p:spPr>
          <a:xfrm>
            <a:off x="1732406" y="5214066"/>
            <a:ext cx="7899273" cy="847725"/>
          </a:xfrm>
          <a:prstGeom prst="rect">
            <a:avLst/>
          </a:prstGeom>
        </p:spPr>
      </p:pic>
      <p:pic>
        <p:nvPicPr>
          <p:cNvPr id="4" name="Picture 3"/>
          <p:cNvPicPr>
            <a:picLocks noChangeAspect="1"/>
          </p:cNvPicPr>
          <p:nvPr/>
        </p:nvPicPr>
        <p:blipFill>
          <a:blip r:embed="rId4"/>
          <a:stretch>
            <a:fillRect/>
          </a:stretch>
        </p:blipFill>
        <p:spPr>
          <a:xfrm>
            <a:off x="838199" y="1690688"/>
            <a:ext cx="9749595" cy="3942016"/>
          </a:xfrm>
          <a:prstGeom prst="rect">
            <a:avLst/>
          </a:prstGeom>
        </p:spPr>
      </p:pic>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F6EA6EB7-17ED-4657-B9DF-4442AA502A16}"/>
                  </a:ext>
                </a:extLst>
              </p14:cNvPr>
              <p14:cNvContentPartPr/>
              <p14:nvPr/>
            </p14:nvContentPartPr>
            <p14:xfrm>
              <a:off x="4726370" y="2372490"/>
              <a:ext cx="3840120" cy="605520"/>
            </p14:xfrm>
          </p:contentPart>
        </mc:Choice>
        <mc:Fallback xmlns="">
          <p:pic>
            <p:nvPicPr>
              <p:cNvPr id="3" name="Ink 2">
                <a:extLst>
                  <a:ext uri="{FF2B5EF4-FFF2-40B4-BE49-F238E27FC236}">
                    <a16:creationId xmlns:a16="http://schemas.microsoft.com/office/drawing/2014/main" id="{F6EA6EB7-17ED-4657-B9DF-4442AA502A16}"/>
                  </a:ext>
                </a:extLst>
              </p:cNvPr>
              <p:cNvPicPr/>
              <p:nvPr/>
            </p:nvPicPr>
            <p:blipFill>
              <a:blip r:embed="rId6"/>
              <a:stretch>
                <a:fillRect/>
              </a:stretch>
            </p:blipFill>
            <p:spPr>
              <a:xfrm>
                <a:off x="4717010" y="2363130"/>
                <a:ext cx="3858840" cy="624240"/>
              </a:xfrm>
              <a:prstGeom prst="rect">
                <a:avLst/>
              </a:prstGeom>
            </p:spPr>
          </p:pic>
        </mc:Fallback>
      </mc:AlternateContent>
    </p:spTree>
    <p:extLst>
      <p:ext uri="{BB962C8B-B14F-4D97-AF65-F5344CB8AC3E}">
        <p14:creationId xmlns:p14="http://schemas.microsoft.com/office/powerpoint/2010/main" val="180542910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Creating test-specific data</a:t>
            </a:r>
          </a:p>
        </p:txBody>
      </p:sp>
      <p:pic>
        <p:nvPicPr>
          <p:cNvPr id="10" name="Picture 9"/>
          <p:cNvPicPr>
            <a:picLocks noChangeAspect="1"/>
          </p:cNvPicPr>
          <p:nvPr/>
        </p:nvPicPr>
        <p:blipFill>
          <a:blip r:embed="rId3"/>
          <a:stretch>
            <a:fillRect/>
          </a:stretch>
        </p:blipFill>
        <p:spPr>
          <a:xfrm>
            <a:off x="1732406" y="5214066"/>
            <a:ext cx="7899273" cy="847725"/>
          </a:xfrm>
          <a:prstGeom prst="rect">
            <a:avLst/>
          </a:prstGeom>
        </p:spPr>
      </p:pic>
      <p:pic>
        <p:nvPicPr>
          <p:cNvPr id="4" name="Picture 3"/>
          <p:cNvPicPr>
            <a:picLocks noChangeAspect="1"/>
          </p:cNvPicPr>
          <p:nvPr/>
        </p:nvPicPr>
        <p:blipFill>
          <a:blip r:embed="rId4"/>
          <a:stretch>
            <a:fillRect/>
          </a:stretch>
        </p:blipFill>
        <p:spPr>
          <a:xfrm>
            <a:off x="838199" y="1690688"/>
            <a:ext cx="9749595" cy="3942016"/>
          </a:xfrm>
          <a:prstGeom prst="rect">
            <a:avLst/>
          </a:prstGeom>
        </p:spPr>
      </p:pic>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8F4B9329-7EDE-430C-9339-5823F8435768}"/>
                  </a:ext>
                </a:extLst>
              </p14:cNvPr>
              <p14:cNvContentPartPr/>
              <p14:nvPr/>
            </p14:nvContentPartPr>
            <p14:xfrm>
              <a:off x="5533850" y="2787930"/>
              <a:ext cx="153360" cy="430920"/>
            </p14:xfrm>
          </p:contentPart>
        </mc:Choice>
        <mc:Fallback xmlns="">
          <p:pic>
            <p:nvPicPr>
              <p:cNvPr id="7" name="Ink 6">
                <a:extLst>
                  <a:ext uri="{FF2B5EF4-FFF2-40B4-BE49-F238E27FC236}">
                    <a16:creationId xmlns:a16="http://schemas.microsoft.com/office/drawing/2014/main" id="{8F4B9329-7EDE-430C-9339-5823F8435768}"/>
                  </a:ext>
                </a:extLst>
              </p:cNvPr>
              <p:cNvPicPr/>
              <p:nvPr/>
            </p:nvPicPr>
            <p:blipFill>
              <a:blip r:embed="rId6"/>
              <a:stretch>
                <a:fillRect/>
              </a:stretch>
            </p:blipFill>
            <p:spPr>
              <a:xfrm>
                <a:off x="5524490" y="2778570"/>
                <a:ext cx="172080" cy="4496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id="{1AF9F110-E630-4CB7-A78B-92B4A64691FB}"/>
                  </a:ext>
                </a:extLst>
              </p14:cNvPr>
              <p14:cNvContentPartPr/>
              <p14:nvPr/>
            </p14:nvContentPartPr>
            <p14:xfrm>
              <a:off x="5798090" y="3068370"/>
              <a:ext cx="77760" cy="129240"/>
            </p14:xfrm>
          </p:contentPart>
        </mc:Choice>
        <mc:Fallback xmlns="">
          <p:pic>
            <p:nvPicPr>
              <p:cNvPr id="8" name="Ink 7">
                <a:extLst>
                  <a:ext uri="{FF2B5EF4-FFF2-40B4-BE49-F238E27FC236}">
                    <a16:creationId xmlns:a16="http://schemas.microsoft.com/office/drawing/2014/main" id="{1AF9F110-E630-4CB7-A78B-92B4A64691FB}"/>
                  </a:ext>
                </a:extLst>
              </p:cNvPr>
              <p:cNvPicPr/>
              <p:nvPr/>
            </p:nvPicPr>
            <p:blipFill>
              <a:blip r:embed="rId8"/>
              <a:stretch>
                <a:fillRect/>
              </a:stretch>
            </p:blipFill>
            <p:spPr>
              <a:xfrm>
                <a:off x="5788730" y="3059010"/>
                <a:ext cx="96480" cy="1479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Ink 8">
                <a:extLst>
                  <a:ext uri="{FF2B5EF4-FFF2-40B4-BE49-F238E27FC236}">
                    <a16:creationId xmlns:a16="http://schemas.microsoft.com/office/drawing/2014/main" id="{0143C7A1-203E-47ED-97D1-3E4CD82123BA}"/>
                  </a:ext>
                </a:extLst>
              </p14:cNvPr>
              <p14:cNvContentPartPr/>
              <p14:nvPr/>
            </p14:nvContentPartPr>
            <p14:xfrm>
              <a:off x="5988170" y="3045690"/>
              <a:ext cx="90000" cy="231120"/>
            </p14:xfrm>
          </p:contentPart>
        </mc:Choice>
        <mc:Fallback xmlns="">
          <p:pic>
            <p:nvPicPr>
              <p:cNvPr id="9" name="Ink 8">
                <a:extLst>
                  <a:ext uri="{FF2B5EF4-FFF2-40B4-BE49-F238E27FC236}">
                    <a16:creationId xmlns:a16="http://schemas.microsoft.com/office/drawing/2014/main" id="{0143C7A1-203E-47ED-97D1-3E4CD82123BA}"/>
                  </a:ext>
                </a:extLst>
              </p:cNvPr>
              <p:cNvPicPr/>
              <p:nvPr/>
            </p:nvPicPr>
            <p:blipFill>
              <a:blip r:embed="rId10"/>
              <a:stretch>
                <a:fillRect/>
              </a:stretch>
            </p:blipFill>
            <p:spPr>
              <a:xfrm>
                <a:off x="5978810" y="3036330"/>
                <a:ext cx="108720" cy="2498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3" name="Ink 12">
                <a:extLst>
                  <a:ext uri="{FF2B5EF4-FFF2-40B4-BE49-F238E27FC236}">
                    <a16:creationId xmlns:a16="http://schemas.microsoft.com/office/drawing/2014/main" id="{5F108EF9-5168-40C5-B81F-26D56E8E0780}"/>
                  </a:ext>
                </a:extLst>
              </p14:cNvPr>
              <p14:cNvContentPartPr/>
              <p14:nvPr/>
            </p14:nvContentPartPr>
            <p14:xfrm>
              <a:off x="6448970" y="3133890"/>
              <a:ext cx="119160" cy="9360"/>
            </p14:xfrm>
          </p:contentPart>
        </mc:Choice>
        <mc:Fallback xmlns="">
          <p:pic>
            <p:nvPicPr>
              <p:cNvPr id="13" name="Ink 12">
                <a:extLst>
                  <a:ext uri="{FF2B5EF4-FFF2-40B4-BE49-F238E27FC236}">
                    <a16:creationId xmlns:a16="http://schemas.microsoft.com/office/drawing/2014/main" id="{5F108EF9-5168-40C5-B81F-26D56E8E0780}"/>
                  </a:ext>
                </a:extLst>
              </p:cNvPr>
              <p:cNvPicPr/>
              <p:nvPr/>
            </p:nvPicPr>
            <p:blipFill>
              <a:blip r:embed="rId12"/>
              <a:stretch>
                <a:fillRect/>
              </a:stretch>
            </p:blipFill>
            <p:spPr>
              <a:xfrm>
                <a:off x="6439610" y="3124530"/>
                <a:ext cx="13788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4" name="Ink 13">
                <a:extLst>
                  <a:ext uri="{FF2B5EF4-FFF2-40B4-BE49-F238E27FC236}">
                    <a16:creationId xmlns:a16="http://schemas.microsoft.com/office/drawing/2014/main" id="{5AB5975F-A124-450E-A4C4-82C11AE60209}"/>
                  </a:ext>
                </a:extLst>
              </p14:cNvPr>
              <p14:cNvContentPartPr/>
              <p14:nvPr/>
            </p14:nvContentPartPr>
            <p14:xfrm>
              <a:off x="6157010" y="2758050"/>
              <a:ext cx="165240" cy="527760"/>
            </p14:xfrm>
          </p:contentPart>
        </mc:Choice>
        <mc:Fallback xmlns="">
          <p:pic>
            <p:nvPicPr>
              <p:cNvPr id="14" name="Ink 13">
                <a:extLst>
                  <a:ext uri="{FF2B5EF4-FFF2-40B4-BE49-F238E27FC236}">
                    <a16:creationId xmlns:a16="http://schemas.microsoft.com/office/drawing/2014/main" id="{5AB5975F-A124-450E-A4C4-82C11AE60209}"/>
                  </a:ext>
                </a:extLst>
              </p:cNvPr>
              <p:cNvPicPr/>
              <p:nvPr/>
            </p:nvPicPr>
            <p:blipFill>
              <a:blip r:embed="rId14"/>
              <a:stretch>
                <a:fillRect/>
              </a:stretch>
            </p:blipFill>
            <p:spPr>
              <a:xfrm>
                <a:off x="6147650" y="2748690"/>
                <a:ext cx="183960" cy="5464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5" name="Ink 14">
                <a:extLst>
                  <a:ext uri="{FF2B5EF4-FFF2-40B4-BE49-F238E27FC236}">
                    <a16:creationId xmlns:a16="http://schemas.microsoft.com/office/drawing/2014/main" id="{63DD5312-73D5-4C60-AC12-98AC107F7B5C}"/>
                  </a:ext>
                </a:extLst>
              </p14:cNvPr>
              <p14:cNvContentPartPr/>
              <p14:nvPr/>
            </p14:nvContentPartPr>
            <p14:xfrm>
              <a:off x="6833810" y="3017250"/>
              <a:ext cx="99720" cy="252720"/>
            </p14:xfrm>
          </p:contentPart>
        </mc:Choice>
        <mc:Fallback xmlns="">
          <p:pic>
            <p:nvPicPr>
              <p:cNvPr id="15" name="Ink 14">
                <a:extLst>
                  <a:ext uri="{FF2B5EF4-FFF2-40B4-BE49-F238E27FC236}">
                    <a16:creationId xmlns:a16="http://schemas.microsoft.com/office/drawing/2014/main" id="{63DD5312-73D5-4C60-AC12-98AC107F7B5C}"/>
                  </a:ext>
                </a:extLst>
              </p:cNvPr>
              <p:cNvPicPr/>
              <p:nvPr/>
            </p:nvPicPr>
            <p:blipFill>
              <a:blip r:embed="rId16"/>
              <a:stretch>
                <a:fillRect/>
              </a:stretch>
            </p:blipFill>
            <p:spPr>
              <a:xfrm>
                <a:off x="6824450" y="3007890"/>
                <a:ext cx="118440" cy="2714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8" name="Ink 17">
                <a:extLst>
                  <a:ext uri="{FF2B5EF4-FFF2-40B4-BE49-F238E27FC236}">
                    <a16:creationId xmlns:a16="http://schemas.microsoft.com/office/drawing/2014/main" id="{90D33261-931E-4D28-9BCB-D897497EEF58}"/>
                  </a:ext>
                </a:extLst>
              </p14:cNvPr>
              <p14:cNvContentPartPr/>
              <p14:nvPr/>
            </p14:nvContentPartPr>
            <p14:xfrm>
              <a:off x="7234490" y="3046050"/>
              <a:ext cx="122400" cy="149760"/>
            </p14:xfrm>
          </p:contentPart>
        </mc:Choice>
        <mc:Fallback xmlns="">
          <p:pic>
            <p:nvPicPr>
              <p:cNvPr id="18" name="Ink 17">
                <a:extLst>
                  <a:ext uri="{FF2B5EF4-FFF2-40B4-BE49-F238E27FC236}">
                    <a16:creationId xmlns:a16="http://schemas.microsoft.com/office/drawing/2014/main" id="{90D33261-931E-4D28-9BCB-D897497EEF58}"/>
                  </a:ext>
                </a:extLst>
              </p:cNvPr>
              <p:cNvPicPr/>
              <p:nvPr/>
            </p:nvPicPr>
            <p:blipFill>
              <a:blip r:embed="rId18"/>
              <a:stretch>
                <a:fillRect/>
              </a:stretch>
            </p:blipFill>
            <p:spPr>
              <a:xfrm>
                <a:off x="7225130" y="3036690"/>
                <a:ext cx="141120"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9" name="Ink 18">
                <a:extLst>
                  <a:ext uri="{FF2B5EF4-FFF2-40B4-BE49-F238E27FC236}">
                    <a16:creationId xmlns:a16="http://schemas.microsoft.com/office/drawing/2014/main" id="{23CAA719-7732-439B-87EA-8D82961557D6}"/>
                  </a:ext>
                </a:extLst>
              </p14:cNvPr>
              <p14:cNvContentPartPr/>
              <p14:nvPr/>
            </p14:nvContentPartPr>
            <p14:xfrm>
              <a:off x="7445090" y="3050730"/>
              <a:ext cx="77760" cy="108000"/>
            </p14:xfrm>
          </p:contentPart>
        </mc:Choice>
        <mc:Fallback xmlns="">
          <p:pic>
            <p:nvPicPr>
              <p:cNvPr id="19" name="Ink 18">
                <a:extLst>
                  <a:ext uri="{FF2B5EF4-FFF2-40B4-BE49-F238E27FC236}">
                    <a16:creationId xmlns:a16="http://schemas.microsoft.com/office/drawing/2014/main" id="{23CAA719-7732-439B-87EA-8D82961557D6}"/>
                  </a:ext>
                </a:extLst>
              </p:cNvPr>
              <p:cNvPicPr/>
              <p:nvPr/>
            </p:nvPicPr>
            <p:blipFill>
              <a:blip r:embed="rId20"/>
              <a:stretch>
                <a:fillRect/>
              </a:stretch>
            </p:blipFill>
            <p:spPr>
              <a:xfrm>
                <a:off x="7435730" y="3041370"/>
                <a:ext cx="9648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0" name="Ink 19">
                <a:extLst>
                  <a:ext uri="{FF2B5EF4-FFF2-40B4-BE49-F238E27FC236}">
                    <a16:creationId xmlns:a16="http://schemas.microsoft.com/office/drawing/2014/main" id="{41614221-61AC-4E58-9AB5-F6BB83E55C79}"/>
                  </a:ext>
                </a:extLst>
              </p14:cNvPr>
              <p14:cNvContentPartPr/>
              <p14:nvPr/>
            </p14:nvContentPartPr>
            <p14:xfrm>
              <a:off x="7645250" y="3123090"/>
              <a:ext cx="8280" cy="35640"/>
            </p14:xfrm>
          </p:contentPart>
        </mc:Choice>
        <mc:Fallback xmlns="">
          <p:pic>
            <p:nvPicPr>
              <p:cNvPr id="20" name="Ink 19">
                <a:extLst>
                  <a:ext uri="{FF2B5EF4-FFF2-40B4-BE49-F238E27FC236}">
                    <a16:creationId xmlns:a16="http://schemas.microsoft.com/office/drawing/2014/main" id="{41614221-61AC-4E58-9AB5-F6BB83E55C79}"/>
                  </a:ext>
                </a:extLst>
              </p:cNvPr>
              <p:cNvPicPr/>
              <p:nvPr/>
            </p:nvPicPr>
            <p:blipFill>
              <a:blip r:embed="rId22"/>
              <a:stretch>
                <a:fillRect/>
              </a:stretch>
            </p:blipFill>
            <p:spPr>
              <a:xfrm>
                <a:off x="7635890" y="3113730"/>
                <a:ext cx="27000" cy="5436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1" name="Ink 20">
                <a:extLst>
                  <a:ext uri="{FF2B5EF4-FFF2-40B4-BE49-F238E27FC236}">
                    <a16:creationId xmlns:a16="http://schemas.microsoft.com/office/drawing/2014/main" id="{326E140C-7528-4DF0-9888-529CFD85CCC0}"/>
                  </a:ext>
                </a:extLst>
              </p14:cNvPr>
              <p14:cNvContentPartPr/>
              <p14:nvPr/>
            </p14:nvContentPartPr>
            <p14:xfrm>
              <a:off x="7654250" y="2909610"/>
              <a:ext cx="7560" cy="28800"/>
            </p14:xfrm>
          </p:contentPart>
        </mc:Choice>
        <mc:Fallback xmlns="">
          <p:pic>
            <p:nvPicPr>
              <p:cNvPr id="21" name="Ink 20">
                <a:extLst>
                  <a:ext uri="{FF2B5EF4-FFF2-40B4-BE49-F238E27FC236}">
                    <a16:creationId xmlns:a16="http://schemas.microsoft.com/office/drawing/2014/main" id="{326E140C-7528-4DF0-9888-529CFD85CCC0}"/>
                  </a:ext>
                </a:extLst>
              </p:cNvPr>
              <p:cNvPicPr/>
              <p:nvPr/>
            </p:nvPicPr>
            <p:blipFill>
              <a:blip r:embed="rId24"/>
              <a:stretch>
                <a:fillRect/>
              </a:stretch>
            </p:blipFill>
            <p:spPr>
              <a:xfrm>
                <a:off x="7644890" y="2900250"/>
                <a:ext cx="26280" cy="4752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4" name="Ink 23">
                <a:extLst>
                  <a:ext uri="{FF2B5EF4-FFF2-40B4-BE49-F238E27FC236}">
                    <a16:creationId xmlns:a16="http://schemas.microsoft.com/office/drawing/2014/main" id="{83549C92-3741-4001-A114-1A31B05CCE88}"/>
                  </a:ext>
                </a:extLst>
              </p14:cNvPr>
              <p14:cNvContentPartPr/>
              <p14:nvPr/>
            </p14:nvContentPartPr>
            <p14:xfrm>
              <a:off x="7913450" y="3066570"/>
              <a:ext cx="12240" cy="35640"/>
            </p14:xfrm>
          </p:contentPart>
        </mc:Choice>
        <mc:Fallback xmlns="">
          <p:pic>
            <p:nvPicPr>
              <p:cNvPr id="24" name="Ink 23">
                <a:extLst>
                  <a:ext uri="{FF2B5EF4-FFF2-40B4-BE49-F238E27FC236}">
                    <a16:creationId xmlns:a16="http://schemas.microsoft.com/office/drawing/2014/main" id="{83549C92-3741-4001-A114-1A31B05CCE88}"/>
                  </a:ext>
                </a:extLst>
              </p:cNvPr>
              <p:cNvPicPr/>
              <p:nvPr/>
            </p:nvPicPr>
            <p:blipFill>
              <a:blip r:embed="rId26"/>
              <a:stretch>
                <a:fillRect/>
              </a:stretch>
            </p:blipFill>
            <p:spPr>
              <a:xfrm>
                <a:off x="7904090" y="3057210"/>
                <a:ext cx="30960" cy="5436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5" name="Ink 24">
                <a:extLst>
                  <a:ext uri="{FF2B5EF4-FFF2-40B4-BE49-F238E27FC236}">
                    <a16:creationId xmlns:a16="http://schemas.microsoft.com/office/drawing/2014/main" id="{D5EC2A5D-3E92-40DB-98A2-FC7D7D678403}"/>
                  </a:ext>
                </a:extLst>
              </p14:cNvPr>
              <p14:cNvContentPartPr/>
              <p14:nvPr/>
            </p14:nvContentPartPr>
            <p14:xfrm>
              <a:off x="7997330" y="3040290"/>
              <a:ext cx="87120" cy="92160"/>
            </p14:xfrm>
          </p:contentPart>
        </mc:Choice>
        <mc:Fallback xmlns="">
          <p:pic>
            <p:nvPicPr>
              <p:cNvPr id="25" name="Ink 24">
                <a:extLst>
                  <a:ext uri="{FF2B5EF4-FFF2-40B4-BE49-F238E27FC236}">
                    <a16:creationId xmlns:a16="http://schemas.microsoft.com/office/drawing/2014/main" id="{D5EC2A5D-3E92-40DB-98A2-FC7D7D678403}"/>
                  </a:ext>
                </a:extLst>
              </p:cNvPr>
              <p:cNvPicPr/>
              <p:nvPr/>
            </p:nvPicPr>
            <p:blipFill>
              <a:blip r:embed="rId28"/>
              <a:stretch>
                <a:fillRect/>
              </a:stretch>
            </p:blipFill>
            <p:spPr>
              <a:xfrm>
                <a:off x="7987970" y="3030930"/>
                <a:ext cx="10584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6" name="Ink 25">
                <a:extLst>
                  <a:ext uri="{FF2B5EF4-FFF2-40B4-BE49-F238E27FC236}">
                    <a16:creationId xmlns:a16="http://schemas.microsoft.com/office/drawing/2014/main" id="{9538EA09-5672-4BDD-B1BB-CE6E836CB9A1}"/>
                  </a:ext>
                </a:extLst>
              </p14:cNvPr>
              <p14:cNvContentPartPr/>
              <p14:nvPr/>
            </p14:nvContentPartPr>
            <p14:xfrm>
              <a:off x="7717970" y="2861010"/>
              <a:ext cx="130320" cy="336600"/>
            </p14:xfrm>
          </p:contentPart>
        </mc:Choice>
        <mc:Fallback xmlns="">
          <p:pic>
            <p:nvPicPr>
              <p:cNvPr id="26" name="Ink 25">
                <a:extLst>
                  <a:ext uri="{FF2B5EF4-FFF2-40B4-BE49-F238E27FC236}">
                    <a16:creationId xmlns:a16="http://schemas.microsoft.com/office/drawing/2014/main" id="{9538EA09-5672-4BDD-B1BB-CE6E836CB9A1}"/>
                  </a:ext>
                </a:extLst>
              </p:cNvPr>
              <p:cNvPicPr/>
              <p:nvPr/>
            </p:nvPicPr>
            <p:blipFill>
              <a:blip r:embed="rId30"/>
              <a:stretch>
                <a:fillRect/>
              </a:stretch>
            </p:blipFill>
            <p:spPr>
              <a:xfrm>
                <a:off x="7708610" y="2851650"/>
                <a:ext cx="149040" cy="3553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7" name="Ink 26">
                <a:extLst>
                  <a:ext uri="{FF2B5EF4-FFF2-40B4-BE49-F238E27FC236}">
                    <a16:creationId xmlns:a16="http://schemas.microsoft.com/office/drawing/2014/main" id="{69822B7F-8A42-4ABC-9917-09307F295042}"/>
                  </a:ext>
                </a:extLst>
              </p14:cNvPr>
              <p14:cNvContentPartPr/>
              <p14:nvPr/>
            </p14:nvContentPartPr>
            <p14:xfrm>
              <a:off x="7042250" y="2994930"/>
              <a:ext cx="124560" cy="356040"/>
            </p14:xfrm>
          </p:contentPart>
        </mc:Choice>
        <mc:Fallback xmlns="">
          <p:pic>
            <p:nvPicPr>
              <p:cNvPr id="27" name="Ink 26">
                <a:extLst>
                  <a:ext uri="{FF2B5EF4-FFF2-40B4-BE49-F238E27FC236}">
                    <a16:creationId xmlns:a16="http://schemas.microsoft.com/office/drawing/2014/main" id="{69822B7F-8A42-4ABC-9917-09307F295042}"/>
                  </a:ext>
                </a:extLst>
              </p:cNvPr>
              <p:cNvPicPr/>
              <p:nvPr/>
            </p:nvPicPr>
            <p:blipFill>
              <a:blip r:embed="rId32"/>
              <a:stretch>
                <a:fillRect/>
              </a:stretch>
            </p:blipFill>
            <p:spPr>
              <a:xfrm>
                <a:off x="7032890" y="2985570"/>
                <a:ext cx="143280" cy="37476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8" name="Ink 27">
                <a:extLst>
                  <a:ext uri="{FF2B5EF4-FFF2-40B4-BE49-F238E27FC236}">
                    <a16:creationId xmlns:a16="http://schemas.microsoft.com/office/drawing/2014/main" id="{1084C59A-9B9A-43BD-8B7F-08C2F08F1318}"/>
                  </a:ext>
                </a:extLst>
              </p14:cNvPr>
              <p14:cNvContentPartPr/>
              <p14:nvPr/>
            </p14:nvContentPartPr>
            <p14:xfrm>
              <a:off x="8516090" y="2969010"/>
              <a:ext cx="97920" cy="202320"/>
            </p14:xfrm>
          </p:contentPart>
        </mc:Choice>
        <mc:Fallback xmlns="">
          <p:pic>
            <p:nvPicPr>
              <p:cNvPr id="28" name="Ink 27">
                <a:extLst>
                  <a:ext uri="{FF2B5EF4-FFF2-40B4-BE49-F238E27FC236}">
                    <a16:creationId xmlns:a16="http://schemas.microsoft.com/office/drawing/2014/main" id="{1084C59A-9B9A-43BD-8B7F-08C2F08F1318}"/>
                  </a:ext>
                </a:extLst>
              </p:cNvPr>
              <p:cNvPicPr/>
              <p:nvPr/>
            </p:nvPicPr>
            <p:blipFill>
              <a:blip r:embed="rId34"/>
              <a:stretch>
                <a:fillRect/>
              </a:stretch>
            </p:blipFill>
            <p:spPr>
              <a:xfrm>
                <a:off x="8506730" y="2959650"/>
                <a:ext cx="116640" cy="22104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9" name="Ink 28">
                <a:extLst>
                  <a:ext uri="{FF2B5EF4-FFF2-40B4-BE49-F238E27FC236}">
                    <a16:creationId xmlns:a16="http://schemas.microsoft.com/office/drawing/2014/main" id="{8D2FDD95-3B52-4D64-84DD-48ABE220DF82}"/>
                  </a:ext>
                </a:extLst>
              </p14:cNvPr>
              <p14:cNvContentPartPr/>
              <p14:nvPr/>
            </p14:nvContentPartPr>
            <p14:xfrm>
              <a:off x="8738930" y="3070890"/>
              <a:ext cx="67680" cy="86760"/>
            </p14:xfrm>
          </p:contentPart>
        </mc:Choice>
        <mc:Fallback xmlns="">
          <p:pic>
            <p:nvPicPr>
              <p:cNvPr id="29" name="Ink 28">
                <a:extLst>
                  <a:ext uri="{FF2B5EF4-FFF2-40B4-BE49-F238E27FC236}">
                    <a16:creationId xmlns:a16="http://schemas.microsoft.com/office/drawing/2014/main" id="{8D2FDD95-3B52-4D64-84DD-48ABE220DF82}"/>
                  </a:ext>
                </a:extLst>
              </p:cNvPr>
              <p:cNvPicPr/>
              <p:nvPr/>
            </p:nvPicPr>
            <p:blipFill>
              <a:blip r:embed="rId36"/>
              <a:stretch>
                <a:fillRect/>
              </a:stretch>
            </p:blipFill>
            <p:spPr>
              <a:xfrm>
                <a:off x="8729570" y="3061530"/>
                <a:ext cx="86400" cy="10548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30" name="Ink 29">
                <a:extLst>
                  <a:ext uri="{FF2B5EF4-FFF2-40B4-BE49-F238E27FC236}">
                    <a16:creationId xmlns:a16="http://schemas.microsoft.com/office/drawing/2014/main" id="{FC6A7FB8-927E-4322-9481-B20CF29A8818}"/>
                  </a:ext>
                </a:extLst>
              </p14:cNvPr>
              <p14:cNvContentPartPr/>
              <p14:nvPr/>
            </p14:nvContentPartPr>
            <p14:xfrm>
              <a:off x="8859890" y="3063330"/>
              <a:ext cx="97560" cy="91800"/>
            </p14:xfrm>
          </p:contentPart>
        </mc:Choice>
        <mc:Fallback xmlns="">
          <p:pic>
            <p:nvPicPr>
              <p:cNvPr id="30" name="Ink 29">
                <a:extLst>
                  <a:ext uri="{FF2B5EF4-FFF2-40B4-BE49-F238E27FC236}">
                    <a16:creationId xmlns:a16="http://schemas.microsoft.com/office/drawing/2014/main" id="{FC6A7FB8-927E-4322-9481-B20CF29A8818}"/>
                  </a:ext>
                </a:extLst>
              </p:cNvPr>
              <p:cNvPicPr/>
              <p:nvPr/>
            </p:nvPicPr>
            <p:blipFill>
              <a:blip r:embed="rId38"/>
              <a:stretch>
                <a:fillRect/>
              </a:stretch>
            </p:blipFill>
            <p:spPr>
              <a:xfrm>
                <a:off x="8850530" y="3053970"/>
                <a:ext cx="116280" cy="11052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4" name="Ink 33">
                <a:extLst>
                  <a:ext uri="{FF2B5EF4-FFF2-40B4-BE49-F238E27FC236}">
                    <a16:creationId xmlns:a16="http://schemas.microsoft.com/office/drawing/2014/main" id="{38F43C72-C188-47D3-A664-2973472DFC65}"/>
                  </a:ext>
                </a:extLst>
              </p14:cNvPr>
              <p14:cNvContentPartPr/>
              <p14:nvPr/>
            </p14:nvContentPartPr>
            <p14:xfrm>
              <a:off x="9296570" y="2912850"/>
              <a:ext cx="2160" cy="18360"/>
            </p14:xfrm>
          </p:contentPart>
        </mc:Choice>
        <mc:Fallback xmlns="">
          <p:pic>
            <p:nvPicPr>
              <p:cNvPr id="34" name="Ink 33">
                <a:extLst>
                  <a:ext uri="{FF2B5EF4-FFF2-40B4-BE49-F238E27FC236}">
                    <a16:creationId xmlns:a16="http://schemas.microsoft.com/office/drawing/2014/main" id="{38F43C72-C188-47D3-A664-2973472DFC65}"/>
                  </a:ext>
                </a:extLst>
              </p:cNvPr>
              <p:cNvPicPr/>
              <p:nvPr/>
            </p:nvPicPr>
            <p:blipFill>
              <a:blip r:embed="rId40"/>
              <a:stretch>
                <a:fillRect/>
              </a:stretch>
            </p:blipFill>
            <p:spPr>
              <a:xfrm>
                <a:off x="9287210" y="2903490"/>
                <a:ext cx="2088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6" name="Ink 35">
                <a:extLst>
                  <a:ext uri="{FF2B5EF4-FFF2-40B4-BE49-F238E27FC236}">
                    <a16:creationId xmlns:a16="http://schemas.microsoft.com/office/drawing/2014/main" id="{EEBE6689-4072-4E0B-936C-16FBEA9F4D38}"/>
                  </a:ext>
                </a:extLst>
              </p14:cNvPr>
              <p14:cNvContentPartPr/>
              <p14:nvPr/>
            </p14:nvContentPartPr>
            <p14:xfrm>
              <a:off x="9242930" y="3056130"/>
              <a:ext cx="184680" cy="300240"/>
            </p14:xfrm>
          </p:contentPart>
        </mc:Choice>
        <mc:Fallback xmlns="">
          <p:pic>
            <p:nvPicPr>
              <p:cNvPr id="36" name="Ink 35">
                <a:extLst>
                  <a:ext uri="{FF2B5EF4-FFF2-40B4-BE49-F238E27FC236}">
                    <a16:creationId xmlns:a16="http://schemas.microsoft.com/office/drawing/2014/main" id="{EEBE6689-4072-4E0B-936C-16FBEA9F4D38}"/>
                  </a:ext>
                </a:extLst>
              </p:cNvPr>
              <p:cNvPicPr/>
              <p:nvPr/>
            </p:nvPicPr>
            <p:blipFill>
              <a:blip r:embed="rId42"/>
              <a:stretch>
                <a:fillRect/>
              </a:stretch>
            </p:blipFill>
            <p:spPr>
              <a:xfrm>
                <a:off x="9233570" y="3046770"/>
                <a:ext cx="203400" cy="31896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7" name="Ink 36">
                <a:extLst>
                  <a:ext uri="{FF2B5EF4-FFF2-40B4-BE49-F238E27FC236}">
                    <a16:creationId xmlns:a16="http://schemas.microsoft.com/office/drawing/2014/main" id="{F653DF07-923E-4320-87EB-63A8331A8812}"/>
                  </a:ext>
                </a:extLst>
              </p14:cNvPr>
              <p14:cNvContentPartPr/>
              <p14:nvPr/>
            </p14:nvContentPartPr>
            <p14:xfrm>
              <a:off x="9044210" y="2810970"/>
              <a:ext cx="123480" cy="404280"/>
            </p14:xfrm>
          </p:contentPart>
        </mc:Choice>
        <mc:Fallback xmlns="">
          <p:pic>
            <p:nvPicPr>
              <p:cNvPr id="37" name="Ink 36">
                <a:extLst>
                  <a:ext uri="{FF2B5EF4-FFF2-40B4-BE49-F238E27FC236}">
                    <a16:creationId xmlns:a16="http://schemas.microsoft.com/office/drawing/2014/main" id="{F653DF07-923E-4320-87EB-63A8331A8812}"/>
                  </a:ext>
                </a:extLst>
              </p:cNvPr>
              <p:cNvPicPr/>
              <p:nvPr/>
            </p:nvPicPr>
            <p:blipFill>
              <a:blip r:embed="rId44"/>
              <a:stretch>
                <a:fillRect/>
              </a:stretch>
            </p:blipFill>
            <p:spPr>
              <a:xfrm>
                <a:off x="9034850" y="2801610"/>
                <a:ext cx="142200" cy="42300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40" name="Ink 39">
                <a:extLst>
                  <a:ext uri="{FF2B5EF4-FFF2-40B4-BE49-F238E27FC236}">
                    <a16:creationId xmlns:a16="http://schemas.microsoft.com/office/drawing/2014/main" id="{734FCD97-50FD-4908-BE3B-EC0D6D79E86E}"/>
                  </a:ext>
                </a:extLst>
              </p14:cNvPr>
              <p14:cNvContentPartPr/>
              <p14:nvPr/>
            </p14:nvContentPartPr>
            <p14:xfrm>
              <a:off x="2003330" y="2812770"/>
              <a:ext cx="3340440" cy="545400"/>
            </p14:xfrm>
          </p:contentPart>
        </mc:Choice>
        <mc:Fallback xmlns="">
          <p:pic>
            <p:nvPicPr>
              <p:cNvPr id="40" name="Ink 39">
                <a:extLst>
                  <a:ext uri="{FF2B5EF4-FFF2-40B4-BE49-F238E27FC236}">
                    <a16:creationId xmlns:a16="http://schemas.microsoft.com/office/drawing/2014/main" id="{734FCD97-50FD-4908-BE3B-EC0D6D79E86E}"/>
                  </a:ext>
                </a:extLst>
              </p:cNvPr>
              <p:cNvPicPr/>
              <p:nvPr/>
            </p:nvPicPr>
            <p:blipFill>
              <a:blip r:embed="rId46"/>
              <a:stretch>
                <a:fillRect/>
              </a:stretch>
            </p:blipFill>
            <p:spPr>
              <a:xfrm>
                <a:off x="1993970" y="2803410"/>
                <a:ext cx="3359160" cy="564120"/>
              </a:xfrm>
              <a:prstGeom prst="rect">
                <a:avLst/>
              </a:prstGeom>
            </p:spPr>
          </p:pic>
        </mc:Fallback>
      </mc:AlternateContent>
    </p:spTree>
    <p:extLst>
      <p:ext uri="{BB962C8B-B14F-4D97-AF65-F5344CB8AC3E}">
        <p14:creationId xmlns:p14="http://schemas.microsoft.com/office/powerpoint/2010/main" val="22256088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Creating test-specific data</a:t>
            </a:r>
          </a:p>
        </p:txBody>
      </p:sp>
      <p:pic>
        <p:nvPicPr>
          <p:cNvPr id="10" name="Picture 9"/>
          <p:cNvPicPr>
            <a:picLocks noChangeAspect="1"/>
          </p:cNvPicPr>
          <p:nvPr/>
        </p:nvPicPr>
        <p:blipFill>
          <a:blip r:embed="rId3"/>
          <a:stretch>
            <a:fillRect/>
          </a:stretch>
        </p:blipFill>
        <p:spPr>
          <a:xfrm>
            <a:off x="1732406" y="5214066"/>
            <a:ext cx="7899273" cy="847725"/>
          </a:xfrm>
          <a:prstGeom prst="rect">
            <a:avLst/>
          </a:prstGeom>
        </p:spPr>
      </p:pic>
      <p:pic>
        <p:nvPicPr>
          <p:cNvPr id="4" name="Picture 3"/>
          <p:cNvPicPr>
            <a:picLocks noChangeAspect="1"/>
          </p:cNvPicPr>
          <p:nvPr/>
        </p:nvPicPr>
        <p:blipFill>
          <a:blip r:embed="rId4"/>
          <a:stretch>
            <a:fillRect/>
          </a:stretch>
        </p:blipFill>
        <p:spPr>
          <a:xfrm>
            <a:off x="838199" y="1690688"/>
            <a:ext cx="9749595" cy="3942016"/>
          </a:xfrm>
          <a:prstGeom prst="rect">
            <a:avLst/>
          </a:prstGeom>
        </p:spPr>
      </p:pic>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A2EDABB6-636D-45E3-8730-716E97CC411A}"/>
                  </a:ext>
                </a:extLst>
              </p14:cNvPr>
              <p14:cNvContentPartPr/>
              <p14:nvPr/>
            </p14:nvContentPartPr>
            <p14:xfrm>
              <a:off x="1189370" y="3530610"/>
              <a:ext cx="5564880" cy="722160"/>
            </p14:xfrm>
          </p:contentPart>
        </mc:Choice>
        <mc:Fallback xmlns="">
          <p:pic>
            <p:nvPicPr>
              <p:cNvPr id="3" name="Ink 2">
                <a:extLst>
                  <a:ext uri="{FF2B5EF4-FFF2-40B4-BE49-F238E27FC236}">
                    <a16:creationId xmlns:a16="http://schemas.microsoft.com/office/drawing/2014/main" id="{A2EDABB6-636D-45E3-8730-716E97CC411A}"/>
                  </a:ext>
                </a:extLst>
              </p:cNvPr>
              <p:cNvPicPr/>
              <p:nvPr/>
            </p:nvPicPr>
            <p:blipFill>
              <a:blip r:embed="rId6"/>
              <a:stretch>
                <a:fillRect/>
              </a:stretch>
            </p:blipFill>
            <p:spPr>
              <a:xfrm>
                <a:off x="1180010" y="3521250"/>
                <a:ext cx="5583600" cy="740880"/>
              </a:xfrm>
              <a:prstGeom prst="rect">
                <a:avLst/>
              </a:prstGeom>
            </p:spPr>
          </p:pic>
        </mc:Fallback>
      </mc:AlternateContent>
    </p:spTree>
    <p:extLst>
      <p:ext uri="{BB962C8B-B14F-4D97-AF65-F5344CB8AC3E}">
        <p14:creationId xmlns:p14="http://schemas.microsoft.com/office/powerpoint/2010/main" val="140003819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Creating test-specific data</a:t>
            </a:r>
          </a:p>
        </p:txBody>
      </p:sp>
      <p:pic>
        <p:nvPicPr>
          <p:cNvPr id="10" name="Picture 9"/>
          <p:cNvPicPr>
            <a:picLocks noChangeAspect="1"/>
          </p:cNvPicPr>
          <p:nvPr/>
        </p:nvPicPr>
        <p:blipFill>
          <a:blip r:embed="rId3"/>
          <a:stretch>
            <a:fillRect/>
          </a:stretch>
        </p:blipFill>
        <p:spPr>
          <a:xfrm>
            <a:off x="1732406" y="5214066"/>
            <a:ext cx="7899273" cy="847725"/>
          </a:xfrm>
          <a:prstGeom prst="rect">
            <a:avLst/>
          </a:prstGeom>
        </p:spPr>
      </p:pic>
      <p:pic>
        <p:nvPicPr>
          <p:cNvPr id="4" name="Picture 3"/>
          <p:cNvPicPr>
            <a:picLocks noChangeAspect="1"/>
          </p:cNvPicPr>
          <p:nvPr/>
        </p:nvPicPr>
        <p:blipFill>
          <a:blip r:embed="rId4"/>
          <a:stretch>
            <a:fillRect/>
          </a:stretch>
        </p:blipFill>
        <p:spPr>
          <a:xfrm>
            <a:off x="838199" y="1690688"/>
            <a:ext cx="9749595" cy="3942016"/>
          </a:xfrm>
          <a:prstGeom prst="rect">
            <a:avLst/>
          </a:prstGeom>
        </p:spPr>
      </p:pic>
      <p:pic>
        <p:nvPicPr>
          <p:cNvPr id="3" name="Picture 2"/>
          <p:cNvPicPr>
            <a:picLocks noChangeAspect="1"/>
          </p:cNvPicPr>
          <p:nvPr/>
        </p:nvPicPr>
        <p:blipFill>
          <a:blip r:embed="rId5"/>
          <a:stretch>
            <a:fillRect/>
          </a:stretch>
        </p:blipFill>
        <p:spPr>
          <a:xfrm>
            <a:off x="838197" y="1690688"/>
            <a:ext cx="9749595" cy="3942016"/>
          </a:xfrm>
          <a:prstGeom prst="rect">
            <a:avLst/>
          </a:prstGeom>
        </p:spPr>
      </p:pic>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DD8C62CB-16BC-4288-B906-0E1AD15733DA}"/>
                  </a:ext>
                </a:extLst>
              </p14:cNvPr>
              <p14:cNvContentPartPr/>
              <p14:nvPr/>
            </p14:nvContentPartPr>
            <p14:xfrm>
              <a:off x="3280250" y="3223170"/>
              <a:ext cx="4039200" cy="939600"/>
            </p14:xfrm>
          </p:contentPart>
        </mc:Choice>
        <mc:Fallback xmlns="">
          <p:pic>
            <p:nvPicPr>
              <p:cNvPr id="7" name="Ink 6">
                <a:extLst>
                  <a:ext uri="{FF2B5EF4-FFF2-40B4-BE49-F238E27FC236}">
                    <a16:creationId xmlns:a16="http://schemas.microsoft.com/office/drawing/2014/main" id="{DD8C62CB-16BC-4288-B906-0E1AD15733DA}"/>
                  </a:ext>
                </a:extLst>
              </p:cNvPr>
              <p:cNvPicPr/>
              <p:nvPr/>
            </p:nvPicPr>
            <p:blipFill>
              <a:blip r:embed="rId7"/>
              <a:stretch>
                <a:fillRect/>
              </a:stretch>
            </p:blipFill>
            <p:spPr>
              <a:xfrm>
                <a:off x="3270890" y="3213810"/>
                <a:ext cx="4057920" cy="958320"/>
              </a:xfrm>
              <a:prstGeom prst="rect">
                <a:avLst/>
              </a:prstGeom>
            </p:spPr>
          </p:pic>
        </mc:Fallback>
      </mc:AlternateContent>
    </p:spTree>
    <p:extLst>
      <p:ext uri="{BB962C8B-B14F-4D97-AF65-F5344CB8AC3E}">
        <p14:creationId xmlns:p14="http://schemas.microsoft.com/office/powerpoint/2010/main" val="274026988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Creating test-specific data</a:t>
            </a:r>
          </a:p>
        </p:txBody>
      </p:sp>
      <p:pic>
        <p:nvPicPr>
          <p:cNvPr id="10" name="Picture 9"/>
          <p:cNvPicPr>
            <a:picLocks noChangeAspect="1"/>
          </p:cNvPicPr>
          <p:nvPr/>
        </p:nvPicPr>
        <p:blipFill>
          <a:blip r:embed="rId3"/>
          <a:stretch>
            <a:fillRect/>
          </a:stretch>
        </p:blipFill>
        <p:spPr>
          <a:xfrm>
            <a:off x="1732406" y="5214066"/>
            <a:ext cx="7899273" cy="847725"/>
          </a:xfrm>
          <a:prstGeom prst="rect">
            <a:avLst/>
          </a:prstGeom>
        </p:spPr>
      </p:pic>
      <p:pic>
        <p:nvPicPr>
          <p:cNvPr id="4" name="Picture 3"/>
          <p:cNvPicPr>
            <a:picLocks noChangeAspect="1"/>
          </p:cNvPicPr>
          <p:nvPr/>
        </p:nvPicPr>
        <p:blipFill>
          <a:blip r:embed="rId4"/>
          <a:stretch>
            <a:fillRect/>
          </a:stretch>
        </p:blipFill>
        <p:spPr>
          <a:xfrm>
            <a:off x="838199" y="1690688"/>
            <a:ext cx="9749595" cy="3942016"/>
          </a:xfrm>
          <a:prstGeom prst="rect">
            <a:avLst/>
          </a:prstGeom>
        </p:spPr>
      </p:pic>
      <p:pic>
        <p:nvPicPr>
          <p:cNvPr id="3" name="Picture 2"/>
          <p:cNvPicPr>
            <a:picLocks noChangeAspect="1"/>
          </p:cNvPicPr>
          <p:nvPr/>
        </p:nvPicPr>
        <p:blipFill>
          <a:blip r:embed="rId5"/>
          <a:stretch>
            <a:fillRect/>
          </a:stretch>
        </p:blipFill>
        <p:spPr>
          <a:xfrm>
            <a:off x="838197" y="1690688"/>
            <a:ext cx="9749595" cy="3942016"/>
          </a:xfrm>
          <a:prstGeom prst="rect">
            <a:avLst/>
          </a:prstGeom>
        </p:spPr>
      </p:pic>
      <p:pic>
        <p:nvPicPr>
          <p:cNvPr id="5" name="Picture 4"/>
          <p:cNvPicPr>
            <a:picLocks noChangeAspect="1"/>
          </p:cNvPicPr>
          <p:nvPr/>
        </p:nvPicPr>
        <p:blipFill>
          <a:blip r:embed="rId6"/>
          <a:stretch>
            <a:fillRect/>
          </a:stretch>
        </p:blipFill>
        <p:spPr>
          <a:xfrm>
            <a:off x="838194" y="1690688"/>
            <a:ext cx="9749595" cy="3942016"/>
          </a:xfrm>
          <a:prstGeom prst="rect">
            <a:avLst/>
          </a:prstGeom>
        </p:spPr>
      </p:pic>
      <mc:AlternateContent xmlns:mc="http://schemas.openxmlformats.org/markup-compatibility/2006" xmlns:p14="http://schemas.microsoft.com/office/powerpoint/2010/main">
        <mc:Choice Requires="p14">
          <p:contentPart p14:bwMode="auto" r:id="rId7">
            <p14:nvContentPartPr>
              <p14:cNvPr id="11" name="Ink 10">
                <a:extLst>
                  <a:ext uri="{FF2B5EF4-FFF2-40B4-BE49-F238E27FC236}">
                    <a16:creationId xmlns:a16="http://schemas.microsoft.com/office/drawing/2014/main" id="{1B5F6958-CE2F-469E-8E0B-7A2EEC934DAA}"/>
                  </a:ext>
                </a:extLst>
              </p14:cNvPr>
              <p14:cNvContentPartPr/>
              <p14:nvPr/>
            </p14:nvContentPartPr>
            <p14:xfrm>
              <a:off x="3305450" y="3129210"/>
              <a:ext cx="6863040" cy="1000080"/>
            </p14:xfrm>
          </p:contentPart>
        </mc:Choice>
        <mc:Fallback xmlns="">
          <p:pic>
            <p:nvPicPr>
              <p:cNvPr id="11" name="Ink 10">
                <a:extLst>
                  <a:ext uri="{FF2B5EF4-FFF2-40B4-BE49-F238E27FC236}">
                    <a16:creationId xmlns:a16="http://schemas.microsoft.com/office/drawing/2014/main" id="{1B5F6958-CE2F-469E-8E0B-7A2EEC934DAA}"/>
                  </a:ext>
                </a:extLst>
              </p:cNvPr>
              <p:cNvPicPr/>
              <p:nvPr/>
            </p:nvPicPr>
            <p:blipFill>
              <a:blip r:embed="rId8"/>
              <a:stretch>
                <a:fillRect/>
              </a:stretch>
            </p:blipFill>
            <p:spPr>
              <a:xfrm>
                <a:off x="3296090" y="3119850"/>
                <a:ext cx="6881760" cy="1018800"/>
              </a:xfrm>
              <a:prstGeom prst="rect">
                <a:avLst/>
              </a:prstGeom>
            </p:spPr>
          </p:pic>
        </mc:Fallback>
      </mc:AlternateContent>
    </p:spTree>
    <p:extLst>
      <p:ext uri="{BB962C8B-B14F-4D97-AF65-F5344CB8AC3E}">
        <p14:creationId xmlns:p14="http://schemas.microsoft.com/office/powerpoint/2010/main" val="288580952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Creating test-specific data</a:t>
            </a:r>
          </a:p>
        </p:txBody>
      </p:sp>
      <p:pic>
        <p:nvPicPr>
          <p:cNvPr id="10" name="Picture 9"/>
          <p:cNvPicPr>
            <a:picLocks noChangeAspect="1"/>
          </p:cNvPicPr>
          <p:nvPr/>
        </p:nvPicPr>
        <p:blipFill>
          <a:blip r:embed="rId3"/>
          <a:stretch>
            <a:fillRect/>
          </a:stretch>
        </p:blipFill>
        <p:spPr>
          <a:xfrm>
            <a:off x="1732406" y="5214066"/>
            <a:ext cx="7899273" cy="847725"/>
          </a:xfrm>
          <a:prstGeom prst="rect">
            <a:avLst/>
          </a:prstGeom>
        </p:spPr>
      </p:pic>
      <p:pic>
        <p:nvPicPr>
          <p:cNvPr id="4" name="Picture 3"/>
          <p:cNvPicPr>
            <a:picLocks noChangeAspect="1"/>
          </p:cNvPicPr>
          <p:nvPr/>
        </p:nvPicPr>
        <p:blipFill>
          <a:blip r:embed="rId4"/>
          <a:stretch>
            <a:fillRect/>
          </a:stretch>
        </p:blipFill>
        <p:spPr>
          <a:xfrm>
            <a:off x="838199" y="1690688"/>
            <a:ext cx="9749595" cy="3942016"/>
          </a:xfrm>
          <a:prstGeom prst="rect">
            <a:avLst/>
          </a:prstGeom>
        </p:spPr>
      </p:pic>
      <p:pic>
        <p:nvPicPr>
          <p:cNvPr id="3" name="Picture 2"/>
          <p:cNvPicPr>
            <a:picLocks noChangeAspect="1"/>
          </p:cNvPicPr>
          <p:nvPr/>
        </p:nvPicPr>
        <p:blipFill>
          <a:blip r:embed="rId5"/>
          <a:stretch>
            <a:fillRect/>
          </a:stretch>
        </p:blipFill>
        <p:spPr>
          <a:xfrm>
            <a:off x="838197" y="1690688"/>
            <a:ext cx="9749595" cy="3942016"/>
          </a:xfrm>
          <a:prstGeom prst="rect">
            <a:avLst/>
          </a:prstGeom>
        </p:spPr>
      </p:pic>
      <p:pic>
        <p:nvPicPr>
          <p:cNvPr id="5" name="Picture 4"/>
          <p:cNvPicPr>
            <a:picLocks noChangeAspect="1"/>
          </p:cNvPicPr>
          <p:nvPr/>
        </p:nvPicPr>
        <p:blipFill>
          <a:blip r:embed="rId6"/>
          <a:stretch>
            <a:fillRect/>
          </a:stretch>
        </p:blipFill>
        <p:spPr>
          <a:xfrm>
            <a:off x="838194" y="1690688"/>
            <a:ext cx="9749595" cy="3942016"/>
          </a:xfrm>
          <a:prstGeom prst="rect">
            <a:avLst/>
          </a:prstGeom>
        </p:spPr>
      </p:pic>
      <mc:AlternateContent xmlns:mc="http://schemas.openxmlformats.org/markup-compatibility/2006" xmlns:p14="http://schemas.microsoft.com/office/powerpoint/2010/main">
        <mc:Choice Requires="p14">
          <p:contentPart p14:bwMode="auto" r:id="rId7">
            <p14:nvContentPartPr>
              <p14:cNvPr id="81" name="Ink 80">
                <a:extLst>
                  <a:ext uri="{FF2B5EF4-FFF2-40B4-BE49-F238E27FC236}">
                    <a16:creationId xmlns:a16="http://schemas.microsoft.com/office/drawing/2014/main" id="{335E67C0-8100-4588-93F8-209B3669BB31}"/>
                  </a:ext>
                </a:extLst>
              </p14:cNvPr>
              <p14:cNvContentPartPr/>
              <p14:nvPr/>
            </p14:nvContentPartPr>
            <p14:xfrm>
              <a:off x="204770" y="2881530"/>
              <a:ext cx="128520" cy="284400"/>
            </p14:xfrm>
          </p:contentPart>
        </mc:Choice>
        <mc:Fallback xmlns="">
          <p:pic>
            <p:nvPicPr>
              <p:cNvPr id="81" name="Ink 80">
                <a:extLst>
                  <a:ext uri="{FF2B5EF4-FFF2-40B4-BE49-F238E27FC236}">
                    <a16:creationId xmlns:a16="http://schemas.microsoft.com/office/drawing/2014/main" id="{335E67C0-8100-4588-93F8-209B3669BB31}"/>
                  </a:ext>
                </a:extLst>
              </p:cNvPr>
              <p:cNvPicPr/>
              <p:nvPr/>
            </p:nvPicPr>
            <p:blipFill>
              <a:blip r:embed="rId8"/>
              <a:stretch>
                <a:fillRect/>
              </a:stretch>
            </p:blipFill>
            <p:spPr>
              <a:xfrm>
                <a:off x="195410" y="2872170"/>
                <a:ext cx="147240" cy="3031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07" name="Ink 106">
                <a:extLst>
                  <a:ext uri="{FF2B5EF4-FFF2-40B4-BE49-F238E27FC236}">
                    <a16:creationId xmlns:a16="http://schemas.microsoft.com/office/drawing/2014/main" id="{C40B7429-B9F2-41D4-9800-CEDDFF182691}"/>
                  </a:ext>
                </a:extLst>
              </p14:cNvPr>
              <p14:cNvContentPartPr/>
              <p14:nvPr/>
            </p14:nvContentPartPr>
            <p14:xfrm>
              <a:off x="440210" y="2565810"/>
              <a:ext cx="10083960" cy="2055240"/>
            </p14:xfrm>
          </p:contentPart>
        </mc:Choice>
        <mc:Fallback xmlns="">
          <p:pic>
            <p:nvPicPr>
              <p:cNvPr id="107" name="Ink 106">
                <a:extLst>
                  <a:ext uri="{FF2B5EF4-FFF2-40B4-BE49-F238E27FC236}">
                    <a16:creationId xmlns:a16="http://schemas.microsoft.com/office/drawing/2014/main" id="{C40B7429-B9F2-41D4-9800-CEDDFF182691}"/>
                  </a:ext>
                </a:extLst>
              </p:cNvPr>
              <p:cNvPicPr/>
              <p:nvPr/>
            </p:nvPicPr>
            <p:blipFill>
              <a:blip r:embed="rId10"/>
              <a:stretch>
                <a:fillRect/>
              </a:stretch>
            </p:blipFill>
            <p:spPr>
              <a:xfrm>
                <a:off x="430850" y="2556450"/>
                <a:ext cx="10102680" cy="2073960"/>
              </a:xfrm>
              <a:prstGeom prst="rect">
                <a:avLst/>
              </a:prstGeom>
            </p:spPr>
          </p:pic>
        </mc:Fallback>
      </mc:AlternateContent>
    </p:spTree>
    <p:extLst>
      <p:ext uri="{BB962C8B-B14F-4D97-AF65-F5344CB8AC3E}">
        <p14:creationId xmlns:p14="http://schemas.microsoft.com/office/powerpoint/2010/main" val="289568246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Creating test-specific data</a:t>
            </a:r>
          </a:p>
        </p:txBody>
      </p:sp>
      <p:pic>
        <p:nvPicPr>
          <p:cNvPr id="10" name="Picture 9"/>
          <p:cNvPicPr>
            <a:picLocks noChangeAspect="1"/>
          </p:cNvPicPr>
          <p:nvPr/>
        </p:nvPicPr>
        <p:blipFill>
          <a:blip r:embed="rId3"/>
          <a:stretch>
            <a:fillRect/>
          </a:stretch>
        </p:blipFill>
        <p:spPr>
          <a:xfrm>
            <a:off x="1732406" y="5214066"/>
            <a:ext cx="7899273" cy="847725"/>
          </a:xfrm>
          <a:prstGeom prst="rect">
            <a:avLst/>
          </a:prstGeom>
        </p:spPr>
      </p:pic>
      <p:pic>
        <p:nvPicPr>
          <p:cNvPr id="4" name="Picture 3"/>
          <p:cNvPicPr>
            <a:picLocks noChangeAspect="1"/>
          </p:cNvPicPr>
          <p:nvPr/>
        </p:nvPicPr>
        <p:blipFill>
          <a:blip r:embed="rId4"/>
          <a:stretch>
            <a:fillRect/>
          </a:stretch>
        </p:blipFill>
        <p:spPr>
          <a:xfrm>
            <a:off x="838199" y="1690688"/>
            <a:ext cx="9749595" cy="3942016"/>
          </a:xfrm>
          <a:prstGeom prst="rect">
            <a:avLst/>
          </a:prstGeom>
        </p:spPr>
      </p:pic>
      <p:pic>
        <p:nvPicPr>
          <p:cNvPr id="3" name="Picture 2"/>
          <p:cNvPicPr>
            <a:picLocks noChangeAspect="1"/>
          </p:cNvPicPr>
          <p:nvPr/>
        </p:nvPicPr>
        <p:blipFill>
          <a:blip r:embed="rId5"/>
          <a:stretch>
            <a:fillRect/>
          </a:stretch>
        </p:blipFill>
        <p:spPr>
          <a:xfrm>
            <a:off x="838197" y="1690688"/>
            <a:ext cx="9749595" cy="3942016"/>
          </a:xfrm>
          <a:prstGeom prst="rect">
            <a:avLst/>
          </a:prstGeom>
        </p:spPr>
      </p:pic>
      <p:pic>
        <p:nvPicPr>
          <p:cNvPr id="5" name="Picture 4"/>
          <p:cNvPicPr>
            <a:picLocks noChangeAspect="1"/>
          </p:cNvPicPr>
          <p:nvPr/>
        </p:nvPicPr>
        <p:blipFill>
          <a:blip r:embed="rId6"/>
          <a:stretch>
            <a:fillRect/>
          </a:stretch>
        </p:blipFill>
        <p:spPr>
          <a:xfrm>
            <a:off x="838194" y="1690688"/>
            <a:ext cx="9749595" cy="3942016"/>
          </a:xfrm>
          <a:prstGeom prst="rect">
            <a:avLst/>
          </a:prstGeom>
        </p:spPr>
      </p:pic>
      <mc:AlternateContent xmlns:mc="http://schemas.openxmlformats.org/markup-compatibility/2006" xmlns:p14="http://schemas.microsoft.com/office/powerpoint/2010/main">
        <mc:Choice Requires="p14">
          <p:contentPart p14:bwMode="auto" r:id="rId7">
            <p14:nvContentPartPr>
              <p14:cNvPr id="6" name="Ink 5">
                <a:extLst>
                  <a:ext uri="{FF2B5EF4-FFF2-40B4-BE49-F238E27FC236}">
                    <a16:creationId xmlns:a16="http://schemas.microsoft.com/office/drawing/2014/main" id="{19362A3D-6531-4780-8E54-BAD256B1E7B6}"/>
                  </a:ext>
                </a:extLst>
              </p14:cNvPr>
              <p14:cNvContentPartPr/>
              <p14:nvPr/>
            </p14:nvContentPartPr>
            <p14:xfrm>
              <a:off x="1195130" y="4364730"/>
              <a:ext cx="5543280" cy="606960"/>
            </p14:xfrm>
          </p:contentPart>
        </mc:Choice>
        <mc:Fallback xmlns="">
          <p:pic>
            <p:nvPicPr>
              <p:cNvPr id="6" name="Ink 5">
                <a:extLst>
                  <a:ext uri="{FF2B5EF4-FFF2-40B4-BE49-F238E27FC236}">
                    <a16:creationId xmlns:a16="http://schemas.microsoft.com/office/drawing/2014/main" id="{19362A3D-6531-4780-8E54-BAD256B1E7B6}"/>
                  </a:ext>
                </a:extLst>
              </p:cNvPr>
              <p:cNvPicPr/>
              <p:nvPr/>
            </p:nvPicPr>
            <p:blipFill>
              <a:blip r:embed="rId8"/>
              <a:stretch>
                <a:fillRect/>
              </a:stretch>
            </p:blipFill>
            <p:spPr>
              <a:xfrm>
                <a:off x="1185770" y="4355370"/>
                <a:ext cx="5562000" cy="6256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2" name="Ink 11">
                <a:extLst>
                  <a:ext uri="{FF2B5EF4-FFF2-40B4-BE49-F238E27FC236}">
                    <a16:creationId xmlns:a16="http://schemas.microsoft.com/office/drawing/2014/main" id="{0AB19E51-DA47-4D21-82C9-25C2DD6BD72B}"/>
                  </a:ext>
                </a:extLst>
              </p14:cNvPr>
              <p14:cNvContentPartPr/>
              <p14:nvPr/>
            </p14:nvContentPartPr>
            <p14:xfrm>
              <a:off x="8792210" y="4163490"/>
              <a:ext cx="61920" cy="171720"/>
            </p14:xfrm>
          </p:contentPart>
        </mc:Choice>
        <mc:Fallback xmlns="">
          <p:pic>
            <p:nvPicPr>
              <p:cNvPr id="12" name="Ink 11">
                <a:extLst>
                  <a:ext uri="{FF2B5EF4-FFF2-40B4-BE49-F238E27FC236}">
                    <a16:creationId xmlns:a16="http://schemas.microsoft.com/office/drawing/2014/main" id="{0AB19E51-DA47-4D21-82C9-25C2DD6BD72B}"/>
                  </a:ext>
                </a:extLst>
              </p:cNvPr>
              <p:cNvPicPr/>
              <p:nvPr/>
            </p:nvPicPr>
            <p:blipFill>
              <a:blip r:embed="rId10"/>
              <a:stretch>
                <a:fillRect/>
              </a:stretch>
            </p:blipFill>
            <p:spPr>
              <a:xfrm>
                <a:off x="8782850" y="4154130"/>
                <a:ext cx="80640" cy="1904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5" name="Ink 14">
                <a:extLst>
                  <a:ext uri="{FF2B5EF4-FFF2-40B4-BE49-F238E27FC236}">
                    <a16:creationId xmlns:a16="http://schemas.microsoft.com/office/drawing/2014/main" id="{A3CB5412-9FD7-4D86-AF9A-98B43F18D72A}"/>
                  </a:ext>
                </a:extLst>
              </p14:cNvPr>
              <p14:cNvContentPartPr/>
              <p14:nvPr/>
            </p14:nvContentPartPr>
            <p14:xfrm>
              <a:off x="8278490" y="3856770"/>
              <a:ext cx="438840" cy="589680"/>
            </p14:xfrm>
          </p:contentPart>
        </mc:Choice>
        <mc:Fallback xmlns="">
          <p:pic>
            <p:nvPicPr>
              <p:cNvPr id="15" name="Ink 14">
                <a:extLst>
                  <a:ext uri="{FF2B5EF4-FFF2-40B4-BE49-F238E27FC236}">
                    <a16:creationId xmlns:a16="http://schemas.microsoft.com/office/drawing/2014/main" id="{A3CB5412-9FD7-4D86-AF9A-98B43F18D72A}"/>
                  </a:ext>
                </a:extLst>
              </p:cNvPr>
              <p:cNvPicPr/>
              <p:nvPr/>
            </p:nvPicPr>
            <p:blipFill>
              <a:blip r:embed="rId12"/>
              <a:stretch>
                <a:fillRect/>
              </a:stretch>
            </p:blipFill>
            <p:spPr>
              <a:xfrm>
                <a:off x="8269130" y="3847410"/>
                <a:ext cx="457560" cy="6084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1" name="Ink 20">
                <a:extLst>
                  <a:ext uri="{FF2B5EF4-FFF2-40B4-BE49-F238E27FC236}">
                    <a16:creationId xmlns:a16="http://schemas.microsoft.com/office/drawing/2014/main" id="{B988C7A1-A989-4440-9C9A-393F6B9BA053}"/>
                  </a:ext>
                </a:extLst>
              </p14:cNvPr>
              <p14:cNvContentPartPr/>
              <p14:nvPr/>
            </p14:nvContentPartPr>
            <p14:xfrm>
              <a:off x="10227170" y="4141530"/>
              <a:ext cx="105480" cy="136440"/>
            </p14:xfrm>
          </p:contentPart>
        </mc:Choice>
        <mc:Fallback xmlns="">
          <p:pic>
            <p:nvPicPr>
              <p:cNvPr id="21" name="Ink 20">
                <a:extLst>
                  <a:ext uri="{FF2B5EF4-FFF2-40B4-BE49-F238E27FC236}">
                    <a16:creationId xmlns:a16="http://schemas.microsoft.com/office/drawing/2014/main" id="{B988C7A1-A989-4440-9C9A-393F6B9BA053}"/>
                  </a:ext>
                </a:extLst>
              </p:cNvPr>
              <p:cNvPicPr/>
              <p:nvPr/>
            </p:nvPicPr>
            <p:blipFill>
              <a:blip r:embed="rId14"/>
              <a:stretch>
                <a:fillRect/>
              </a:stretch>
            </p:blipFill>
            <p:spPr>
              <a:xfrm>
                <a:off x="10217810" y="4132170"/>
                <a:ext cx="124200" cy="1551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6" name="Ink 25">
                <a:extLst>
                  <a:ext uri="{FF2B5EF4-FFF2-40B4-BE49-F238E27FC236}">
                    <a16:creationId xmlns:a16="http://schemas.microsoft.com/office/drawing/2014/main" id="{557BFC8D-2F2F-4527-9754-664AEC160FF6}"/>
                  </a:ext>
                </a:extLst>
              </p14:cNvPr>
              <p14:cNvContentPartPr/>
              <p14:nvPr/>
            </p14:nvContentPartPr>
            <p14:xfrm>
              <a:off x="9975170" y="3883410"/>
              <a:ext cx="188640" cy="404280"/>
            </p14:xfrm>
          </p:contentPart>
        </mc:Choice>
        <mc:Fallback xmlns="">
          <p:pic>
            <p:nvPicPr>
              <p:cNvPr id="26" name="Ink 25">
                <a:extLst>
                  <a:ext uri="{FF2B5EF4-FFF2-40B4-BE49-F238E27FC236}">
                    <a16:creationId xmlns:a16="http://schemas.microsoft.com/office/drawing/2014/main" id="{557BFC8D-2F2F-4527-9754-664AEC160FF6}"/>
                  </a:ext>
                </a:extLst>
              </p:cNvPr>
              <p:cNvPicPr/>
              <p:nvPr/>
            </p:nvPicPr>
            <p:blipFill>
              <a:blip r:embed="rId16"/>
              <a:stretch>
                <a:fillRect/>
              </a:stretch>
            </p:blipFill>
            <p:spPr>
              <a:xfrm>
                <a:off x="9965810" y="3874050"/>
                <a:ext cx="207360" cy="423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7" name="Ink 26">
                <a:extLst>
                  <a:ext uri="{FF2B5EF4-FFF2-40B4-BE49-F238E27FC236}">
                    <a16:creationId xmlns:a16="http://schemas.microsoft.com/office/drawing/2014/main" id="{CB4B3F0F-FF43-493A-BA60-978EA23ECF2B}"/>
                  </a:ext>
                </a:extLst>
              </p14:cNvPr>
              <p14:cNvContentPartPr/>
              <p14:nvPr/>
            </p14:nvContentPartPr>
            <p14:xfrm>
              <a:off x="10403570" y="3989250"/>
              <a:ext cx="264240" cy="411480"/>
            </p14:xfrm>
          </p:contentPart>
        </mc:Choice>
        <mc:Fallback xmlns="">
          <p:pic>
            <p:nvPicPr>
              <p:cNvPr id="27" name="Ink 26">
                <a:extLst>
                  <a:ext uri="{FF2B5EF4-FFF2-40B4-BE49-F238E27FC236}">
                    <a16:creationId xmlns:a16="http://schemas.microsoft.com/office/drawing/2014/main" id="{CB4B3F0F-FF43-493A-BA60-978EA23ECF2B}"/>
                  </a:ext>
                </a:extLst>
              </p:cNvPr>
              <p:cNvPicPr/>
              <p:nvPr/>
            </p:nvPicPr>
            <p:blipFill>
              <a:blip r:embed="rId18"/>
              <a:stretch>
                <a:fillRect/>
              </a:stretch>
            </p:blipFill>
            <p:spPr>
              <a:xfrm>
                <a:off x="10394210" y="3979890"/>
                <a:ext cx="282960" cy="4302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8" name="Ink 27">
                <a:extLst>
                  <a:ext uri="{FF2B5EF4-FFF2-40B4-BE49-F238E27FC236}">
                    <a16:creationId xmlns:a16="http://schemas.microsoft.com/office/drawing/2014/main" id="{2318E9C5-ABD4-4C69-97AF-C3D76ADCDD6F}"/>
                  </a:ext>
                </a:extLst>
              </p14:cNvPr>
              <p14:cNvContentPartPr/>
              <p14:nvPr/>
            </p14:nvContentPartPr>
            <p14:xfrm>
              <a:off x="10744850" y="4275450"/>
              <a:ext cx="32400" cy="102240"/>
            </p14:xfrm>
          </p:contentPart>
        </mc:Choice>
        <mc:Fallback xmlns="">
          <p:pic>
            <p:nvPicPr>
              <p:cNvPr id="28" name="Ink 27">
                <a:extLst>
                  <a:ext uri="{FF2B5EF4-FFF2-40B4-BE49-F238E27FC236}">
                    <a16:creationId xmlns:a16="http://schemas.microsoft.com/office/drawing/2014/main" id="{2318E9C5-ABD4-4C69-97AF-C3D76ADCDD6F}"/>
                  </a:ext>
                </a:extLst>
              </p:cNvPr>
              <p:cNvPicPr/>
              <p:nvPr/>
            </p:nvPicPr>
            <p:blipFill>
              <a:blip r:embed="rId20"/>
              <a:stretch>
                <a:fillRect/>
              </a:stretch>
            </p:blipFill>
            <p:spPr>
              <a:xfrm>
                <a:off x="10735490" y="4266090"/>
                <a:ext cx="51120" cy="1209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9" name="Ink 28">
                <a:extLst>
                  <a:ext uri="{FF2B5EF4-FFF2-40B4-BE49-F238E27FC236}">
                    <a16:creationId xmlns:a16="http://schemas.microsoft.com/office/drawing/2014/main" id="{EA7BC7F2-6D51-4D06-9868-2B5E84242A26}"/>
                  </a:ext>
                </a:extLst>
              </p14:cNvPr>
              <p14:cNvContentPartPr/>
              <p14:nvPr/>
            </p14:nvContentPartPr>
            <p14:xfrm>
              <a:off x="8453090" y="4761810"/>
              <a:ext cx="2520" cy="178560"/>
            </p14:xfrm>
          </p:contentPart>
        </mc:Choice>
        <mc:Fallback xmlns="">
          <p:pic>
            <p:nvPicPr>
              <p:cNvPr id="29" name="Ink 28">
                <a:extLst>
                  <a:ext uri="{FF2B5EF4-FFF2-40B4-BE49-F238E27FC236}">
                    <a16:creationId xmlns:a16="http://schemas.microsoft.com/office/drawing/2014/main" id="{EA7BC7F2-6D51-4D06-9868-2B5E84242A26}"/>
                  </a:ext>
                </a:extLst>
              </p:cNvPr>
              <p:cNvPicPr/>
              <p:nvPr/>
            </p:nvPicPr>
            <p:blipFill>
              <a:blip r:embed="rId22"/>
              <a:stretch>
                <a:fillRect/>
              </a:stretch>
            </p:blipFill>
            <p:spPr>
              <a:xfrm>
                <a:off x="8443730" y="4752450"/>
                <a:ext cx="21240" cy="1972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30" name="Ink 29">
                <a:extLst>
                  <a:ext uri="{FF2B5EF4-FFF2-40B4-BE49-F238E27FC236}">
                    <a16:creationId xmlns:a16="http://schemas.microsoft.com/office/drawing/2014/main" id="{52505DFF-7C22-4372-88B6-7465EBC79115}"/>
                  </a:ext>
                </a:extLst>
              </p14:cNvPr>
              <p14:cNvContentPartPr/>
              <p14:nvPr/>
            </p14:nvContentPartPr>
            <p14:xfrm>
              <a:off x="8442650" y="4594050"/>
              <a:ext cx="4680" cy="11160"/>
            </p14:xfrm>
          </p:contentPart>
        </mc:Choice>
        <mc:Fallback xmlns="">
          <p:pic>
            <p:nvPicPr>
              <p:cNvPr id="30" name="Ink 29">
                <a:extLst>
                  <a:ext uri="{FF2B5EF4-FFF2-40B4-BE49-F238E27FC236}">
                    <a16:creationId xmlns:a16="http://schemas.microsoft.com/office/drawing/2014/main" id="{52505DFF-7C22-4372-88B6-7465EBC79115}"/>
                  </a:ext>
                </a:extLst>
              </p:cNvPr>
              <p:cNvPicPr/>
              <p:nvPr/>
            </p:nvPicPr>
            <p:blipFill>
              <a:blip r:embed="rId24"/>
              <a:stretch>
                <a:fillRect/>
              </a:stretch>
            </p:blipFill>
            <p:spPr>
              <a:xfrm>
                <a:off x="8433290" y="4584690"/>
                <a:ext cx="23400" cy="298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31" name="Ink 30">
                <a:extLst>
                  <a:ext uri="{FF2B5EF4-FFF2-40B4-BE49-F238E27FC236}">
                    <a16:creationId xmlns:a16="http://schemas.microsoft.com/office/drawing/2014/main" id="{2DB9513F-EF58-41E8-BCC4-0407F0A1C500}"/>
                  </a:ext>
                </a:extLst>
              </p14:cNvPr>
              <p14:cNvContentPartPr/>
              <p14:nvPr/>
            </p14:nvContentPartPr>
            <p14:xfrm>
              <a:off x="8554250" y="4753890"/>
              <a:ext cx="119520" cy="182880"/>
            </p14:xfrm>
          </p:contentPart>
        </mc:Choice>
        <mc:Fallback xmlns="">
          <p:pic>
            <p:nvPicPr>
              <p:cNvPr id="31" name="Ink 30">
                <a:extLst>
                  <a:ext uri="{FF2B5EF4-FFF2-40B4-BE49-F238E27FC236}">
                    <a16:creationId xmlns:a16="http://schemas.microsoft.com/office/drawing/2014/main" id="{2DB9513F-EF58-41E8-BCC4-0407F0A1C500}"/>
                  </a:ext>
                </a:extLst>
              </p:cNvPr>
              <p:cNvPicPr/>
              <p:nvPr/>
            </p:nvPicPr>
            <p:blipFill>
              <a:blip r:embed="rId26"/>
              <a:stretch>
                <a:fillRect/>
              </a:stretch>
            </p:blipFill>
            <p:spPr>
              <a:xfrm>
                <a:off x="8544890" y="4744530"/>
                <a:ext cx="138240" cy="2016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32" name="Ink 31">
                <a:extLst>
                  <a:ext uri="{FF2B5EF4-FFF2-40B4-BE49-F238E27FC236}">
                    <a16:creationId xmlns:a16="http://schemas.microsoft.com/office/drawing/2014/main" id="{EE586558-304D-42EC-BBB9-F255662A7F08}"/>
                  </a:ext>
                </a:extLst>
              </p14:cNvPr>
              <p14:cNvContentPartPr/>
              <p14:nvPr/>
            </p14:nvContentPartPr>
            <p14:xfrm>
              <a:off x="8793650" y="4719330"/>
              <a:ext cx="60840" cy="259920"/>
            </p14:xfrm>
          </p:contentPart>
        </mc:Choice>
        <mc:Fallback xmlns="">
          <p:pic>
            <p:nvPicPr>
              <p:cNvPr id="32" name="Ink 31">
                <a:extLst>
                  <a:ext uri="{FF2B5EF4-FFF2-40B4-BE49-F238E27FC236}">
                    <a16:creationId xmlns:a16="http://schemas.microsoft.com/office/drawing/2014/main" id="{EE586558-304D-42EC-BBB9-F255662A7F08}"/>
                  </a:ext>
                </a:extLst>
              </p:cNvPr>
              <p:cNvPicPr/>
              <p:nvPr/>
            </p:nvPicPr>
            <p:blipFill>
              <a:blip r:embed="rId28"/>
              <a:stretch>
                <a:fillRect/>
              </a:stretch>
            </p:blipFill>
            <p:spPr>
              <a:xfrm>
                <a:off x="8784290" y="4709970"/>
                <a:ext cx="79560" cy="27864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37" name="Ink 36">
                <a:extLst>
                  <a:ext uri="{FF2B5EF4-FFF2-40B4-BE49-F238E27FC236}">
                    <a16:creationId xmlns:a16="http://schemas.microsoft.com/office/drawing/2014/main" id="{7496D3E4-31D3-4E94-8958-093449DCCBAF}"/>
                  </a:ext>
                </a:extLst>
              </p14:cNvPr>
              <p14:cNvContentPartPr/>
              <p14:nvPr/>
            </p14:nvContentPartPr>
            <p14:xfrm>
              <a:off x="9933410" y="4783050"/>
              <a:ext cx="90360" cy="192600"/>
            </p14:xfrm>
          </p:contentPart>
        </mc:Choice>
        <mc:Fallback xmlns="">
          <p:pic>
            <p:nvPicPr>
              <p:cNvPr id="37" name="Ink 36">
                <a:extLst>
                  <a:ext uri="{FF2B5EF4-FFF2-40B4-BE49-F238E27FC236}">
                    <a16:creationId xmlns:a16="http://schemas.microsoft.com/office/drawing/2014/main" id="{7496D3E4-31D3-4E94-8958-093449DCCBAF}"/>
                  </a:ext>
                </a:extLst>
              </p:cNvPr>
              <p:cNvPicPr/>
              <p:nvPr/>
            </p:nvPicPr>
            <p:blipFill>
              <a:blip r:embed="rId30"/>
              <a:stretch>
                <a:fillRect/>
              </a:stretch>
            </p:blipFill>
            <p:spPr>
              <a:xfrm>
                <a:off x="9924050" y="4773690"/>
                <a:ext cx="109080" cy="2113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38" name="Ink 37">
                <a:extLst>
                  <a:ext uri="{FF2B5EF4-FFF2-40B4-BE49-F238E27FC236}">
                    <a16:creationId xmlns:a16="http://schemas.microsoft.com/office/drawing/2014/main" id="{C29568E8-5406-41A3-9007-1542A20E224A}"/>
                  </a:ext>
                </a:extLst>
              </p14:cNvPr>
              <p14:cNvContentPartPr/>
              <p14:nvPr/>
            </p14:nvContentPartPr>
            <p14:xfrm>
              <a:off x="10127810" y="4847130"/>
              <a:ext cx="43920" cy="126720"/>
            </p14:xfrm>
          </p:contentPart>
        </mc:Choice>
        <mc:Fallback xmlns="">
          <p:pic>
            <p:nvPicPr>
              <p:cNvPr id="38" name="Ink 37">
                <a:extLst>
                  <a:ext uri="{FF2B5EF4-FFF2-40B4-BE49-F238E27FC236}">
                    <a16:creationId xmlns:a16="http://schemas.microsoft.com/office/drawing/2014/main" id="{C29568E8-5406-41A3-9007-1542A20E224A}"/>
                  </a:ext>
                </a:extLst>
              </p:cNvPr>
              <p:cNvPicPr/>
              <p:nvPr/>
            </p:nvPicPr>
            <p:blipFill>
              <a:blip r:embed="rId32"/>
              <a:stretch>
                <a:fillRect/>
              </a:stretch>
            </p:blipFill>
            <p:spPr>
              <a:xfrm>
                <a:off x="10118450" y="4837770"/>
                <a:ext cx="62640" cy="1454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39" name="Ink 38">
                <a:extLst>
                  <a:ext uri="{FF2B5EF4-FFF2-40B4-BE49-F238E27FC236}">
                    <a16:creationId xmlns:a16="http://schemas.microsoft.com/office/drawing/2014/main" id="{78A3B61D-4342-4C42-AB17-19F357FD1A86}"/>
                  </a:ext>
                </a:extLst>
              </p14:cNvPr>
              <p14:cNvContentPartPr/>
              <p14:nvPr/>
            </p14:nvContentPartPr>
            <p14:xfrm>
              <a:off x="10312490" y="4832370"/>
              <a:ext cx="63720" cy="335520"/>
            </p14:xfrm>
          </p:contentPart>
        </mc:Choice>
        <mc:Fallback xmlns="">
          <p:pic>
            <p:nvPicPr>
              <p:cNvPr id="39" name="Ink 38">
                <a:extLst>
                  <a:ext uri="{FF2B5EF4-FFF2-40B4-BE49-F238E27FC236}">
                    <a16:creationId xmlns:a16="http://schemas.microsoft.com/office/drawing/2014/main" id="{78A3B61D-4342-4C42-AB17-19F357FD1A86}"/>
                  </a:ext>
                </a:extLst>
              </p:cNvPr>
              <p:cNvPicPr/>
              <p:nvPr/>
            </p:nvPicPr>
            <p:blipFill>
              <a:blip r:embed="rId34"/>
              <a:stretch>
                <a:fillRect/>
              </a:stretch>
            </p:blipFill>
            <p:spPr>
              <a:xfrm>
                <a:off x="10303130" y="4823010"/>
                <a:ext cx="82440" cy="35424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40" name="Ink 39">
                <a:extLst>
                  <a:ext uri="{FF2B5EF4-FFF2-40B4-BE49-F238E27FC236}">
                    <a16:creationId xmlns:a16="http://schemas.microsoft.com/office/drawing/2014/main" id="{65315E17-E41C-4A7F-8BBE-98BD76B08EB3}"/>
                  </a:ext>
                </a:extLst>
              </p14:cNvPr>
              <p14:cNvContentPartPr/>
              <p14:nvPr/>
            </p14:nvContentPartPr>
            <p14:xfrm>
              <a:off x="10469090" y="4873050"/>
              <a:ext cx="103680" cy="80280"/>
            </p14:xfrm>
          </p:contentPart>
        </mc:Choice>
        <mc:Fallback xmlns="">
          <p:pic>
            <p:nvPicPr>
              <p:cNvPr id="40" name="Ink 39">
                <a:extLst>
                  <a:ext uri="{FF2B5EF4-FFF2-40B4-BE49-F238E27FC236}">
                    <a16:creationId xmlns:a16="http://schemas.microsoft.com/office/drawing/2014/main" id="{65315E17-E41C-4A7F-8BBE-98BD76B08EB3}"/>
                  </a:ext>
                </a:extLst>
              </p:cNvPr>
              <p:cNvPicPr/>
              <p:nvPr/>
            </p:nvPicPr>
            <p:blipFill>
              <a:blip r:embed="rId36"/>
              <a:stretch>
                <a:fillRect/>
              </a:stretch>
            </p:blipFill>
            <p:spPr>
              <a:xfrm>
                <a:off x="10459730" y="4863690"/>
                <a:ext cx="122400" cy="990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41" name="Ink 40">
                <a:extLst>
                  <a:ext uri="{FF2B5EF4-FFF2-40B4-BE49-F238E27FC236}">
                    <a16:creationId xmlns:a16="http://schemas.microsoft.com/office/drawing/2014/main" id="{083B1CD6-E35C-413D-8D30-3D28B5A32520}"/>
                  </a:ext>
                </a:extLst>
              </p14:cNvPr>
              <p14:cNvContentPartPr/>
              <p14:nvPr/>
            </p14:nvContentPartPr>
            <p14:xfrm>
              <a:off x="10685450" y="4866210"/>
              <a:ext cx="65880" cy="123480"/>
            </p14:xfrm>
          </p:contentPart>
        </mc:Choice>
        <mc:Fallback xmlns="">
          <p:pic>
            <p:nvPicPr>
              <p:cNvPr id="41" name="Ink 40">
                <a:extLst>
                  <a:ext uri="{FF2B5EF4-FFF2-40B4-BE49-F238E27FC236}">
                    <a16:creationId xmlns:a16="http://schemas.microsoft.com/office/drawing/2014/main" id="{083B1CD6-E35C-413D-8D30-3D28B5A32520}"/>
                  </a:ext>
                </a:extLst>
              </p:cNvPr>
              <p:cNvPicPr/>
              <p:nvPr/>
            </p:nvPicPr>
            <p:blipFill>
              <a:blip r:embed="rId38"/>
              <a:stretch>
                <a:fillRect/>
              </a:stretch>
            </p:blipFill>
            <p:spPr>
              <a:xfrm>
                <a:off x="10676090" y="4856850"/>
                <a:ext cx="84600" cy="14220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42" name="Ink 41">
                <a:extLst>
                  <a:ext uri="{FF2B5EF4-FFF2-40B4-BE49-F238E27FC236}">
                    <a16:creationId xmlns:a16="http://schemas.microsoft.com/office/drawing/2014/main" id="{F9CB97F1-DC19-44FF-AC20-80D5F76FB16F}"/>
                  </a:ext>
                </a:extLst>
              </p14:cNvPr>
              <p14:cNvContentPartPr/>
              <p14:nvPr/>
            </p14:nvContentPartPr>
            <p14:xfrm>
              <a:off x="10893890" y="4871250"/>
              <a:ext cx="83520" cy="127440"/>
            </p14:xfrm>
          </p:contentPart>
        </mc:Choice>
        <mc:Fallback xmlns="">
          <p:pic>
            <p:nvPicPr>
              <p:cNvPr id="42" name="Ink 41">
                <a:extLst>
                  <a:ext uri="{FF2B5EF4-FFF2-40B4-BE49-F238E27FC236}">
                    <a16:creationId xmlns:a16="http://schemas.microsoft.com/office/drawing/2014/main" id="{F9CB97F1-DC19-44FF-AC20-80D5F76FB16F}"/>
                  </a:ext>
                </a:extLst>
              </p:cNvPr>
              <p:cNvPicPr/>
              <p:nvPr/>
            </p:nvPicPr>
            <p:blipFill>
              <a:blip r:embed="rId40"/>
              <a:stretch>
                <a:fillRect/>
              </a:stretch>
            </p:blipFill>
            <p:spPr>
              <a:xfrm>
                <a:off x="10884530" y="4861890"/>
                <a:ext cx="102240" cy="14616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43" name="Ink 42">
                <a:extLst>
                  <a:ext uri="{FF2B5EF4-FFF2-40B4-BE49-F238E27FC236}">
                    <a16:creationId xmlns:a16="http://schemas.microsoft.com/office/drawing/2014/main" id="{869DFF04-444B-4FCF-BA76-0F14C78F4632}"/>
                  </a:ext>
                </a:extLst>
              </p14:cNvPr>
              <p14:cNvContentPartPr/>
              <p14:nvPr/>
            </p14:nvContentPartPr>
            <p14:xfrm>
              <a:off x="8946290" y="4208490"/>
              <a:ext cx="622440" cy="767160"/>
            </p14:xfrm>
          </p:contentPart>
        </mc:Choice>
        <mc:Fallback xmlns="">
          <p:pic>
            <p:nvPicPr>
              <p:cNvPr id="43" name="Ink 42">
                <a:extLst>
                  <a:ext uri="{FF2B5EF4-FFF2-40B4-BE49-F238E27FC236}">
                    <a16:creationId xmlns:a16="http://schemas.microsoft.com/office/drawing/2014/main" id="{869DFF04-444B-4FCF-BA76-0F14C78F4632}"/>
                  </a:ext>
                </a:extLst>
              </p:cNvPr>
              <p:cNvPicPr/>
              <p:nvPr/>
            </p:nvPicPr>
            <p:blipFill>
              <a:blip r:embed="rId42"/>
              <a:stretch>
                <a:fillRect/>
              </a:stretch>
            </p:blipFill>
            <p:spPr>
              <a:xfrm>
                <a:off x="8936930" y="4199130"/>
                <a:ext cx="641160" cy="78588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44" name="Ink 43">
                <a:extLst>
                  <a:ext uri="{FF2B5EF4-FFF2-40B4-BE49-F238E27FC236}">
                    <a16:creationId xmlns:a16="http://schemas.microsoft.com/office/drawing/2014/main" id="{AA25D649-B56D-4A3F-B3E4-D9F4FAE5A4D0}"/>
                  </a:ext>
                </a:extLst>
              </p14:cNvPr>
              <p14:cNvContentPartPr/>
              <p14:nvPr/>
            </p14:nvContentPartPr>
            <p14:xfrm>
              <a:off x="11152370" y="4872690"/>
              <a:ext cx="65160" cy="135000"/>
            </p14:xfrm>
          </p:contentPart>
        </mc:Choice>
        <mc:Fallback xmlns="">
          <p:pic>
            <p:nvPicPr>
              <p:cNvPr id="44" name="Ink 43">
                <a:extLst>
                  <a:ext uri="{FF2B5EF4-FFF2-40B4-BE49-F238E27FC236}">
                    <a16:creationId xmlns:a16="http://schemas.microsoft.com/office/drawing/2014/main" id="{AA25D649-B56D-4A3F-B3E4-D9F4FAE5A4D0}"/>
                  </a:ext>
                </a:extLst>
              </p:cNvPr>
              <p:cNvPicPr/>
              <p:nvPr/>
            </p:nvPicPr>
            <p:blipFill>
              <a:blip r:embed="rId44"/>
              <a:stretch>
                <a:fillRect/>
              </a:stretch>
            </p:blipFill>
            <p:spPr>
              <a:xfrm>
                <a:off x="11143010" y="4863330"/>
                <a:ext cx="83880" cy="15372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45" name="Ink 44">
                <a:extLst>
                  <a:ext uri="{FF2B5EF4-FFF2-40B4-BE49-F238E27FC236}">
                    <a16:creationId xmlns:a16="http://schemas.microsoft.com/office/drawing/2014/main" id="{64794A8A-DE9F-4FF8-80A4-74A635A41DF1}"/>
                  </a:ext>
                </a:extLst>
              </p14:cNvPr>
              <p14:cNvContentPartPr/>
              <p14:nvPr/>
            </p14:nvContentPartPr>
            <p14:xfrm>
              <a:off x="11288810" y="4892490"/>
              <a:ext cx="107280" cy="107640"/>
            </p14:xfrm>
          </p:contentPart>
        </mc:Choice>
        <mc:Fallback xmlns="">
          <p:pic>
            <p:nvPicPr>
              <p:cNvPr id="45" name="Ink 44">
                <a:extLst>
                  <a:ext uri="{FF2B5EF4-FFF2-40B4-BE49-F238E27FC236}">
                    <a16:creationId xmlns:a16="http://schemas.microsoft.com/office/drawing/2014/main" id="{64794A8A-DE9F-4FF8-80A4-74A635A41DF1}"/>
                  </a:ext>
                </a:extLst>
              </p:cNvPr>
              <p:cNvPicPr/>
              <p:nvPr/>
            </p:nvPicPr>
            <p:blipFill>
              <a:blip r:embed="rId46"/>
              <a:stretch>
                <a:fillRect/>
              </a:stretch>
            </p:blipFill>
            <p:spPr>
              <a:xfrm>
                <a:off x="11279450" y="4883130"/>
                <a:ext cx="126000" cy="12636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46" name="Ink 45">
                <a:extLst>
                  <a:ext uri="{FF2B5EF4-FFF2-40B4-BE49-F238E27FC236}">
                    <a16:creationId xmlns:a16="http://schemas.microsoft.com/office/drawing/2014/main" id="{AEA23560-02D6-4834-BA17-30003E4F5080}"/>
                  </a:ext>
                </a:extLst>
              </p14:cNvPr>
              <p14:cNvContentPartPr/>
              <p14:nvPr/>
            </p14:nvContentPartPr>
            <p14:xfrm>
              <a:off x="11461250" y="5061690"/>
              <a:ext cx="42120" cy="114840"/>
            </p14:xfrm>
          </p:contentPart>
        </mc:Choice>
        <mc:Fallback xmlns="">
          <p:pic>
            <p:nvPicPr>
              <p:cNvPr id="46" name="Ink 45">
                <a:extLst>
                  <a:ext uri="{FF2B5EF4-FFF2-40B4-BE49-F238E27FC236}">
                    <a16:creationId xmlns:a16="http://schemas.microsoft.com/office/drawing/2014/main" id="{AEA23560-02D6-4834-BA17-30003E4F5080}"/>
                  </a:ext>
                </a:extLst>
              </p:cNvPr>
              <p:cNvPicPr/>
              <p:nvPr/>
            </p:nvPicPr>
            <p:blipFill>
              <a:blip r:embed="rId48"/>
              <a:stretch>
                <a:fillRect/>
              </a:stretch>
            </p:blipFill>
            <p:spPr>
              <a:xfrm>
                <a:off x="11451890" y="5052330"/>
                <a:ext cx="6084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54" name="Ink 53">
                <a:extLst>
                  <a:ext uri="{FF2B5EF4-FFF2-40B4-BE49-F238E27FC236}">
                    <a16:creationId xmlns:a16="http://schemas.microsoft.com/office/drawing/2014/main" id="{FBE38BDA-47E8-43A1-99F5-2C9DB845C3CF}"/>
                  </a:ext>
                </a:extLst>
              </p14:cNvPr>
              <p14:cNvContentPartPr/>
              <p14:nvPr/>
            </p14:nvContentPartPr>
            <p14:xfrm>
              <a:off x="9503570" y="5233050"/>
              <a:ext cx="112680" cy="166320"/>
            </p14:xfrm>
          </p:contentPart>
        </mc:Choice>
        <mc:Fallback xmlns="">
          <p:pic>
            <p:nvPicPr>
              <p:cNvPr id="54" name="Ink 53">
                <a:extLst>
                  <a:ext uri="{FF2B5EF4-FFF2-40B4-BE49-F238E27FC236}">
                    <a16:creationId xmlns:a16="http://schemas.microsoft.com/office/drawing/2014/main" id="{FBE38BDA-47E8-43A1-99F5-2C9DB845C3CF}"/>
                  </a:ext>
                </a:extLst>
              </p:cNvPr>
              <p:cNvPicPr/>
              <p:nvPr/>
            </p:nvPicPr>
            <p:blipFill>
              <a:blip r:embed="rId50"/>
              <a:stretch>
                <a:fillRect/>
              </a:stretch>
            </p:blipFill>
            <p:spPr>
              <a:xfrm>
                <a:off x="9494210" y="5223690"/>
                <a:ext cx="131400" cy="18504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57" name="Ink 56">
                <a:extLst>
                  <a:ext uri="{FF2B5EF4-FFF2-40B4-BE49-F238E27FC236}">
                    <a16:creationId xmlns:a16="http://schemas.microsoft.com/office/drawing/2014/main" id="{0E57D185-D12A-4EA3-A9DC-436E1B3C896D}"/>
                  </a:ext>
                </a:extLst>
              </p14:cNvPr>
              <p14:cNvContentPartPr/>
              <p14:nvPr/>
            </p14:nvContentPartPr>
            <p14:xfrm>
              <a:off x="9905330" y="5259330"/>
              <a:ext cx="133560" cy="148320"/>
            </p14:xfrm>
          </p:contentPart>
        </mc:Choice>
        <mc:Fallback xmlns="">
          <p:pic>
            <p:nvPicPr>
              <p:cNvPr id="57" name="Ink 56">
                <a:extLst>
                  <a:ext uri="{FF2B5EF4-FFF2-40B4-BE49-F238E27FC236}">
                    <a16:creationId xmlns:a16="http://schemas.microsoft.com/office/drawing/2014/main" id="{0E57D185-D12A-4EA3-A9DC-436E1B3C896D}"/>
                  </a:ext>
                </a:extLst>
              </p:cNvPr>
              <p:cNvPicPr/>
              <p:nvPr/>
            </p:nvPicPr>
            <p:blipFill>
              <a:blip r:embed="rId52"/>
              <a:stretch>
                <a:fillRect/>
              </a:stretch>
            </p:blipFill>
            <p:spPr>
              <a:xfrm>
                <a:off x="9895970" y="5249970"/>
                <a:ext cx="152280" cy="16704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58" name="Ink 57">
                <a:extLst>
                  <a:ext uri="{FF2B5EF4-FFF2-40B4-BE49-F238E27FC236}">
                    <a16:creationId xmlns:a16="http://schemas.microsoft.com/office/drawing/2014/main" id="{30249BFB-4A6F-48E0-9C60-91C047E880A4}"/>
                  </a:ext>
                </a:extLst>
              </p14:cNvPr>
              <p14:cNvContentPartPr/>
              <p14:nvPr/>
            </p14:nvContentPartPr>
            <p14:xfrm>
              <a:off x="9683930" y="5003370"/>
              <a:ext cx="140760" cy="388440"/>
            </p14:xfrm>
          </p:contentPart>
        </mc:Choice>
        <mc:Fallback xmlns="">
          <p:pic>
            <p:nvPicPr>
              <p:cNvPr id="58" name="Ink 57">
                <a:extLst>
                  <a:ext uri="{FF2B5EF4-FFF2-40B4-BE49-F238E27FC236}">
                    <a16:creationId xmlns:a16="http://schemas.microsoft.com/office/drawing/2014/main" id="{30249BFB-4A6F-48E0-9C60-91C047E880A4}"/>
                  </a:ext>
                </a:extLst>
              </p:cNvPr>
              <p:cNvPicPr/>
              <p:nvPr/>
            </p:nvPicPr>
            <p:blipFill>
              <a:blip r:embed="rId54"/>
              <a:stretch>
                <a:fillRect/>
              </a:stretch>
            </p:blipFill>
            <p:spPr>
              <a:xfrm>
                <a:off x="9674570" y="4994010"/>
                <a:ext cx="159480" cy="407160"/>
              </a:xfrm>
              <a:prstGeom prst="rect">
                <a:avLst/>
              </a:prstGeom>
            </p:spPr>
          </p:pic>
        </mc:Fallback>
      </mc:AlternateContent>
    </p:spTree>
    <p:extLst>
      <p:ext uri="{BB962C8B-B14F-4D97-AF65-F5344CB8AC3E}">
        <p14:creationId xmlns:p14="http://schemas.microsoft.com/office/powerpoint/2010/main" val="89555024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838198" y="1690686"/>
            <a:ext cx="11311714" cy="5091114"/>
          </a:xfrm>
          <a:prstGeom prst="rect">
            <a:avLst/>
          </a:prstGeom>
        </p:spPr>
      </p:pic>
      <p:sp>
        <p:nvSpPr>
          <p:cNvPr id="2" name="Title 1"/>
          <p:cNvSpPr>
            <a:spLocks noGrp="1"/>
          </p:cNvSpPr>
          <p:nvPr>
            <p:ph type="title"/>
          </p:nvPr>
        </p:nvSpPr>
        <p:spPr/>
        <p:txBody>
          <a:bodyPr>
            <a:normAutofit/>
          </a:bodyPr>
          <a:lstStyle/>
          <a:p>
            <a:r>
              <a:rPr lang="en-US" sz="4800" dirty="0"/>
              <a:t>Creating test-specific data</a:t>
            </a:r>
          </a:p>
        </p:txBody>
      </p:sp>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C1DA983F-0F4F-4F3C-BF6F-3BB990CBAD4A}"/>
                  </a:ext>
                </a:extLst>
              </p14:cNvPr>
              <p14:cNvContentPartPr/>
              <p14:nvPr/>
            </p14:nvContentPartPr>
            <p14:xfrm>
              <a:off x="5277530" y="2938050"/>
              <a:ext cx="5789520" cy="681840"/>
            </p14:xfrm>
          </p:contentPart>
        </mc:Choice>
        <mc:Fallback xmlns="">
          <p:pic>
            <p:nvPicPr>
              <p:cNvPr id="3" name="Ink 2">
                <a:extLst>
                  <a:ext uri="{FF2B5EF4-FFF2-40B4-BE49-F238E27FC236}">
                    <a16:creationId xmlns:a16="http://schemas.microsoft.com/office/drawing/2014/main" id="{C1DA983F-0F4F-4F3C-BF6F-3BB990CBAD4A}"/>
                  </a:ext>
                </a:extLst>
              </p:cNvPr>
              <p:cNvPicPr/>
              <p:nvPr/>
            </p:nvPicPr>
            <p:blipFill>
              <a:blip r:embed="rId5"/>
              <a:stretch>
                <a:fillRect/>
              </a:stretch>
            </p:blipFill>
            <p:spPr>
              <a:xfrm>
                <a:off x="5268170" y="2928690"/>
                <a:ext cx="5808240" cy="700560"/>
              </a:xfrm>
              <a:prstGeom prst="rect">
                <a:avLst/>
              </a:prstGeom>
            </p:spPr>
          </p:pic>
        </mc:Fallback>
      </mc:AlternateContent>
    </p:spTree>
    <p:extLst>
      <p:ext uri="{BB962C8B-B14F-4D97-AF65-F5344CB8AC3E}">
        <p14:creationId xmlns:p14="http://schemas.microsoft.com/office/powerpoint/2010/main" val="17090667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"When I first started writing UI tests, I hated them. Now, I kind of like them. </a:t>
            </a:r>
            <a:r>
              <a:rPr lang="en-US" sz="4800" b="1" dirty="0"/>
              <a:t>They're fun</a:t>
            </a:r>
            <a:r>
              <a:rPr lang="en-US" sz="4800" dirty="0"/>
              <a:t>."</a:t>
            </a:r>
            <a:br>
              <a:rPr lang="en-US" sz="4800" dirty="0"/>
            </a:br>
            <a:br>
              <a:rPr lang="en-US" sz="4800" dirty="0"/>
            </a:br>
            <a:r>
              <a:rPr lang="en-US" sz="4000" dirty="0">
                <a:solidFill>
                  <a:srgbClr val="013947"/>
                </a:solidFill>
              </a:rPr>
              <a:t>- A developer on my team</a:t>
            </a:r>
            <a:endParaRPr lang="en-US" sz="4800" u="sng" dirty="0">
              <a:solidFill>
                <a:srgbClr val="013947"/>
              </a:solidFill>
            </a:endParaRPr>
          </a:p>
        </p:txBody>
      </p:sp>
    </p:spTree>
    <p:extLst>
      <p:ext uri="{BB962C8B-B14F-4D97-AF65-F5344CB8AC3E}">
        <p14:creationId xmlns:p14="http://schemas.microsoft.com/office/powerpoint/2010/main" val="117087972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838198" y="1690686"/>
            <a:ext cx="11311714" cy="5091114"/>
          </a:xfrm>
          <a:prstGeom prst="rect">
            <a:avLst/>
          </a:prstGeom>
        </p:spPr>
      </p:pic>
      <p:sp>
        <p:nvSpPr>
          <p:cNvPr id="2" name="Title 1"/>
          <p:cNvSpPr>
            <a:spLocks noGrp="1"/>
          </p:cNvSpPr>
          <p:nvPr>
            <p:ph type="title"/>
          </p:nvPr>
        </p:nvSpPr>
        <p:spPr/>
        <p:txBody>
          <a:bodyPr>
            <a:normAutofit/>
          </a:bodyPr>
          <a:lstStyle/>
          <a:p>
            <a:r>
              <a:rPr lang="en-US" sz="4800" dirty="0"/>
              <a:t>Creating test-specific data</a:t>
            </a:r>
          </a:p>
        </p:txBody>
      </p:sp>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D5C615B5-7CA0-4BFC-BF4E-9EE6BC9AA360}"/>
                  </a:ext>
                </a:extLst>
              </p14:cNvPr>
              <p14:cNvContentPartPr/>
              <p14:nvPr/>
            </p14:nvContentPartPr>
            <p14:xfrm>
              <a:off x="2145890" y="3498210"/>
              <a:ext cx="2748600" cy="468360"/>
            </p14:xfrm>
          </p:contentPart>
        </mc:Choice>
        <mc:Fallback xmlns="">
          <p:pic>
            <p:nvPicPr>
              <p:cNvPr id="3" name="Ink 2">
                <a:extLst>
                  <a:ext uri="{FF2B5EF4-FFF2-40B4-BE49-F238E27FC236}">
                    <a16:creationId xmlns:a16="http://schemas.microsoft.com/office/drawing/2014/main" id="{D5C615B5-7CA0-4BFC-BF4E-9EE6BC9AA360}"/>
                  </a:ext>
                </a:extLst>
              </p:cNvPr>
              <p:cNvPicPr/>
              <p:nvPr/>
            </p:nvPicPr>
            <p:blipFill>
              <a:blip r:embed="rId5"/>
              <a:stretch>
                <a:fillRect/>
              </a:stretch>
            </p:blipFill>
            <p:spPr>
              <a:xfrm>
                <a:off x="2136530" y="3488850"/>
                <a:ext cx="2767320" cy="4870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a16="http://schemas.microsoft.com/office/drawing/2014/main" id="{172F9651-4717-4761-8B7E-3F4057D2E30D}"/>
                  </a:ext>
                </a:extLst>
              </p14:cNvPr>
              <p14:cNvContentPartPr/>
              <p14:nvPr/>
            </p14:nvContentPartPr>
            <p14:xfrm>
              <a:off x="11819810" y="5410890"/>
              <a:ext cx="62640" cy="102600"/>
            </p14:xfrm>
          </p:contentPart>
        </mc:Choice>
        <mc:Fallback xmlns="">
          <p:pic>
            <p:nvPicPr>
              <p:cNvPr id="5" name="Ink 4">
                <a:extLst>
                  <a:ext uri="{FF2B5EF4-FFF2-40B4-BE49-F238E27FC236}">
                    <a16:creationId xmlns:a16="http://schemas.microsoft.com/office/drawing/2014/main" id="{172F9651-4717-4761-8B7E-3F4057D2E30D}"/>
                  </a:ext>
                </a:extLst>
              </p:cNvPr>
              <p:cNvPicPr/>
              <p:nvPr/>
            </p:nvPicPr>
            <p:blipFill>
              <a:blip r:embed="rId7"/>
              <a:stretch>
                <a:fillRect/>
              </a:stretch>
            </p:blipFill>
            <p:spPr>
              <a:xfrm>
                <a:off x="11810450" y="5401530"/>
                <a:ext cx="81360" cy="1213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2" name="Ink 21">
                <a:extLst>
                  <a:ext uri="{FF2B5EF4-FFF2-40B4-BE49-F238E27FC236}">
                    <a16:creationId xmlns:a16="http://schemas.microsoft.com/office/drawing/2014/main" id="{33C4B313-CEE8-4486-9490-B3566998ABEA}"/>
                  </a:ext>
                </a:extLst>
              </p14:cNvPr>
              <p14:cNvContentPartPr/>
              <p14:nvPr/>
            </p14:nvContentPartPr>
            <p14:xfrm>
              <a:off x="7978610" y="3767130"/>
              <a:ext cx="61920" cy="122760"/>
            </p14:xfrm>
          </p:contentPart>
        </mc:Choice>
        <mc:Fallback xmlns="">
          <p:pic>
            <p:nvPicPr>
              <p:cNvPr id="22" name="Ink 21">
                <a:extLst>
                  <a:ext uri="{FF2B5EF4-FFF2-40B4-BE49-F238E27FC236}">
                    <a16:creationId xmlns:a16="http://schemas.microsoft.com/office/drawing/2014/main" id="{33C4B313-CEE8-4486-9490-B3566998ABEA}"/>
                  </a:ext>
                </a:extLst>
              </p:cNvPr>
              <p:cNvPicPr/>
              <p:nvPr/>
            </p:nvPicPr>
            <p:blipFill>
              <a:blip r:embed="rId9"/>
              <a:stretch>
                <a:fillRect/>
              </a:stretch>
            </p:blipFill>
            <p:spPr>
              <a:xfrm>
                <a:off x="7969250" y="3757770"/>
                <a:ext cx="8064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3" name="Ink 22">
                <a:extLst>
                  <a:ext uri="{FF2B5EF4-FFF2-40B4-BE49-F238E27FC236}">
                    <a16:creationId xmlns:a16="http://schemas.microsoft.com/office/drawing/2014/main" id="{65B538B0-E18B-44E8-9810-270035446C50}"/>
                  </a:ext>
                </a:extLst>
              </p14:cNvPr>
              <p14:cNvContentPartPr/>
              <p14:nvPr/>
            </p14:nvContentPartPr>
            <p14:xfrm>
              <a:off x="8178770" y="3809970"/>
              <a:ext cx="68400" cy="77400"/>
            </p14:xfrm>
          </p:contentPart>
        </mc:Choice>
        <mc:Fallback xmlns="">
          <p:pic>
            <p:nvPicPr>
              <p:cNvPr id="23" name="Ink 22">
                <a:extLst>
                  <a:ext uri="{FF2B5EF4-FFF2-40B4-BE49-F238E27FC236}">
                    <a16:creationId xmlns:a16="http://schemas.microsoft.com/office/drawing/2014/main" id="{65B538B0-E18B-44E8-9810-270035446C50}"/>
                  </a:ext>
                </a:extLst>
              </p:cNvPr>
              <p:cNvPicPr/>
              <p:nvPr/>
            </p:nvPicPr>
            <p:blipFill>
              <a:blip r:embed="rId11"/>
              <a:stretch>
                <a:fillRect/>
              </a:stretch>
            </p:blipFill>
            <p:spPr>
              <a:xfrm>
                <a:off x="8169410" y="3800610"/>
                <a:ext cx="87120" cy="961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6" name="Ink 25">
                <a:extLst>
                  <a:ext uri="{FF2B5EF4-FFF2-40B4-BE49-F238E27FC236}">
                    <a16:creationId xmlns:a16="http://schemas.microsoft.com/office/drawing/2014/main" id="{A0A91DE4-28EC-4A04-B193-590850652DAB}"/>
                  </a:ext>
                </a:extLst>
              </p14:cNvPr>
              <p14:cNvContentPartPr/>
              <p14:nvPr/>
            </p14:nvContentPartPr>
            <p14:xfrm>
              <a:off x="8321690" y="3449610"/>
              <a:ext cx="147600" cy="435960"/>
            </p14:xfrm>
          </p:contentPart>
        </mc:Choice>
        <mc:Fallback xmlns="">
          <p:pic>
            <p:nvPicPr>
              <p:cNvPr id="26" name="Ink 25">
                <a:extLst>
                  <a:ext uri="{FF2B5EF4-FFF2-40B4-BE49-F238E27FC236}">
                    <a16:creationId xmlns:a16="http://schemas.microsoft.com/office/drawing/2014/main" id="{A0A91DE4-28EC-4A04-B193-590850652DAB}"/>
                  </a:ext>
                </a:extLst>
              </p:cNvPr>
              <p:cNvPicPr/>
              <p:nvPr/>
            </p:nvPicPr>
            <p:blipFill>
              <a:blip r:embed="rId13"/>
              <a:stretch>
                <a:fillRect/>
              </a:stretch>
            </p:blipFill>
            <p:spPr>
              <a:xfrm>
                <a:off x="8312330" y="3440250"/>
                <a:ext cx="166320" cy="4546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7" name="Ink 26">
                <a:extLst>
                  <a:ext uri="{FF2B5EF4-FFF2-40B4-BE49-F238E27FC236}">
                    <a16:creationId xmlns:a16="http://schemas.microsoft.com/office/drawing/2014/main" id="{575B433B-F379-4D46-9B85-4F7D608963D0}"/>
                  </a:ext>
                </a:extLst>
              </p14:cNvPr>
              <p14:cNvContentPartPr/>
              <p14:nvPr/>
            </p14:nvContentPartPr>
            <p14:xfrm>
              <a:off x="9016490" y="3692970"/>
              <a:ext cx="103680" cy="220680"/>
            </p14:xfrm>
          </p:contentPart>
        </mc:Choice>
        <mc:Fallback xmlns="">
          <p:pic>
            <p:nvPicPr>
              <p:cNvPr id="27" name="Ink 26">
                <a:extLst>
                  <a:ext uri="{FF2B5EF4-FFF2-40B4-BE49-F238E27FC236}">
                    <a16:creationId xmlns:a16="http://schemas.microsoft.com/office/drawing/2014/main" id="{575B433B-F379-4D46-9B85-4F7D608963D0}"/>
                  </a:ext>
                </a:extLst>
              </p:cNvPr>
              <p:cNvPicPr/>
              <p:nvPr/>
            </p:nvPicPr>
            <p:blipFill>
              <a:blip r:embed="rId15"/>
              <a:stretch>
                <a:fillRect/>
              </a:stretch>
            </p:blipFill>
            <p:spPr>
              <a:xfrm>
                <a:off x="9007130" y="3683610"/>
                <a:ext cx="122400" cy="2394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30" name="Ink 29">
                <a:extLst>
                  <a:ext uri="{FF2B5EF4-FFF2-40B4-BE49-F238E27FC236}">
                    <a16:creationId xmlns:a16="http://schemas.microsoft.com/office/drawing/2014/main" id="{4923D707-3F2C-45F0-8C0E-0ACB50E71ED2}"/>
                  </a:ext>
                </a:extLst>
              </p14:cNvPr>
              <p14:cNvContentPartPr/>
              <p14:nvPr/>
            </p14:nvContentPartPr>
            <p14:xfrm>
              <a:off x="9406370" y="3740130"/>
              <a:ext cx="98640" cy="143640"/>
            </p14:xfrm>
          </p:contentPart>
        </mc:Choice>
        <mc:Fallback xmlns="">
          <p:pic>
            <p:nvPicPr>
              <p:cNvPr id="30" name="Ink 29">
                <a:extLst>
                  <a:ext uri="{FF2B5EF4-FFF2-40B4-BE49-F238E27FC236}">
                    <a16:creationId xmlns:a16="http://schemas.microsoft.com/office/drawing/2014/main" id="{4923D707-3F2C-45F0-8C0E-0ACB50E71ED2}"/>
                  </a:ext>
                </a:extLst>
              </p:cNvPr>
              <p:cNvPicPr/>
              <p:nvPr/>
            </p:nvPicPr>
            <p:blipFill>
              <a:blip r:embed="rId17"/>
              <a:stretch>
                <a:fillRect/>
              </a:stretch>
            </p:blipFill>
            <p:spPr>
              <a:xfrm>
                <a:off x="9397010" y="3730770"/>
                <a:ext cx="117360" cy="1623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1" name="Ink 30">
                <a:extLst>
                  <a:ext uri="{FF2B5EF4-FFF2-40B4-BE49-F238E27FC236}">
                    <a16:creationId xmlns:a16="http://schemas.microsoft.com/office/drawing/2014/main" id="{0568C4C6-D6E1-44F3-9C34-1D8658A5969F}"/>
                  </a:ext>
                </a:extLst>
              </p14:cNvPr>
              <p14:cNvContentPartPr/>
              <p14:nvPr/>
            </p14:nvContentPartPr>
            <p14:xfrm>
              <a:off x="9616970" y="3772170"/>
              <a:ext cx="96480" cy="109800"/>
            </p14:xfrm>
          </p:contentPart>
        </mc:Choice>
        <mc:Fallback xmlns="">
          <p:pic>
            <p:nvPicPr>
              <p:cNvPr id="31" name="Ink 30">
                <a:extLst>
                  <a:ext uri="{FF2B5EF4-FFF2-40B4-BE49-F238E27FC236}">
                    <a16:creationId xmlns:a16="http://schemas.microsoft.com/office/drawing/2014/main" id="{0568C4C6-D6E1-44F3-9C34-1D8658A5969F}"/>
                  </a:ext>
                </a:extLst>
              </p:cNvPr>
              <p:cNvPicPr/>
              <p:nvPr/>
            </p:nvPicPr>
            <p:blipFill>
              <a:blip r:embed="rId19"/>
              <a:stretch>
                <a:fillRect/>
              </a:stretch>
            </p:blipFill>
            <p:spPr>
              <a:xfrm>
                <a:off x="9607610" y="3762810"/>
                <a:ext cx="115200" cy="1285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2" name="Ink 31">
                <a:extLst>
                  <a:ext uri="{FF2B5EF4-FFF2-40B4-BE49-F238E27FC236}">
                    <a16:creationId xmlns:a16="http://schemas.microsoft.com/office/drawing/2014/main" id="{0C5BD742-5A42-46C9-87CB-9CF2769E88F7}"/>
                  </a:ext>
                </a:extLst>
              </p14:cNvPr>
              <p14:cNvContentPartPr/>
              <p14:nvPr/>
            </p14:nvContentPartPr>
            <p14:xfrm>
              <a:off x="9837650" y="3816450"/>
              <a:ext cx="6480" cy="58320"/>
            </p14:xfrm>
          </p:contentPart>
        </mc:Choice>
        <mc:Fallback xmlns="">
          <p:pic>
            <p:nvPicPr>
              <p:cNvPr id="32" name="Ink 31">
                <a:extLst>
                  <a:ext uri="{FF2B5EF4-FFF2-40B4-BE49-F238E27FC236}">
                    <a16:creationId xmlns:a16="http://schemas.microsoft.com/office/drawing/2014/main" id="{0C5BD742-5A42-46C9-87CB-9CF2769E88F7}"/>
                  </a:ext>
                </a:extLst>
              </p:cNvPr>
              <p:cNvPicPr/>
              <p:nvPr/>
            </p:nvPicPr>
            <p:blipFill>
              <a:blip r:embed="rId21"/>
              <a:stretch>
                <a:fillRect/>
              </a:stretch>
            </p:blipFill>
            <p:spPr>
              <a:xfrm>
                <a:off x="9828290" y="3807090"/>
                <a:ext cx="25200" cy="770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3" name="Ink 32">
                <a:extLst>
                  <a:ext uri="{FF2B5EF4-FFF2-40B4-BE49-F238E27FC236}">
                    <a16:creationId xmlns:a16="http://schemas.microsoft.com/office/drawing/2014/main" id="{F4C38C4D-CAC3-4392-BF0F-36B1C9DFA758}"/>
                  </a:ext>
                </a:extLst>
              </p14:cNvPr>
              <p14:cNvContentPartPr/>
              <p14:nvPr/>
            </p14:nvContentPartPr>
            <p14:xfrm>
              <a:off x="9832250" y="3651210"/>
              <a:ext cx="6120" cy="29520"/>
            </p14:xfrm>
          </p:contentPart>
        </mc:Choice>
        <mc:Fallback xmlns="">
          <p:pic>
            <p:nvPicPr>
              <p:cNvPr id="33" name="Ink 32">
                <a:extLst>
                  <a:ext uri="{FF2B5EF4-FFF2-40B4-BE49-F238E27FC236}">
                    <a16:creationId xmlns:a16="http://schemas.microsoft.com/office/drawing/2014/main" id="{F4C38C4D-CAC3-4392-BF0F-36B1C9DFA758}"/>
                  </a:ext>
                </a:extLst>
              </p:cNvPr>
              <p:cNvPicPr/>
              <p:nvPr/>
            </p:nvPicPr>
            <p:blipFill>
              <a:blip r:embed="rId23"/>
              <a:stretch>
                <a:fillRect/>
              </a:stretch>
            </p:blipFill>
            <p:spPr>
              <a:xfrm>
                <a:off x="9822890" y="3641850"/>
                <a:ext cx="24840" cy="482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8" name="Ink 37">
                <a:extLst>
                  <a:ext uri="{FF2B5EF4-FFF2-40B4-BE49-F238E27FC236}">
                    <a16:creationId xmlns:a16="http://schemas.microsoft.com/office/drawing/2014/main" id="{1FB9016C-3DAE-4A32-9FE9-48298AA950FE}"/>
                  </a:ext>
                </a:extLst>
              </p14:cNvPr>
              <p14:cNvContentPartPr/>
              <p14:nvPr/>
            </p14:nvContentPartPr>
            <p14:xfrm>
              <a:off x="10219250" y="3781170"/>
              <a:ext cx="79560" cy="122040"/>
            </p14:xfrm>
          </p:contentPart>
        </mc:Choice>
        <mc:Fallback xmlns="">
          <p:pic>
            <p:nvPicPr>
              <p:cNvPr id="38" name="Ink 37">
                <a:extLst>
                  <a:ext uri="{FF2B5EF4-FFF2-40B4-BE49-F238E27FC236}">
                    <a16:creationId xmlns:a16="http://schemas.microsoft.com/office/drawing/2014/main" id="{1FB9016C-3DAE-4A32-9FE9-48298AA950FE}"/>
                  </a:ext>
                </a:extLst>
              </p:cNvPr>
              <p:cNvPicPr/>
              <p:nvPr/>
            </p:nvPicPr>
            <p:blipFill>
              <a:blip r:embed="rId25"/>
              <a:stretch>
                <a:fillRect/>
              </a:stretch>
            </p:blipFill>
            <p:spPr>
              <a:xfrm>
                <a:off x="10209890" y="3771810"/>
                <a:ext cx="98280" cy="1407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9" name="Ink 38">
                <a:extLst>
                  <a:ext uri="{FF2B5EF4-FFF2-40B4-BE49-F238E27FC236}">
                    <a16:creationId xmlns:a16="http://schemas.microsoft.com/office/drawing/2014/main" id="{6F00E7E7-7090-4B64-B9CA-ED39D3145D08}"/>
                  </a:ext>
                </a:extLst>
              </p14:cNvPr>
              <p14:cNvContentPartPr/>
              <p14:nvPr/>
            </p14:nvContentPartPr>
            <p14:xfrm>
              <a:off x="9905330" y="3579930"/>
              <a:ext cx="234720" cy="353160"/>
            </p14:xfrm>
          </p:contentPart>
        </mc:Choice>
        <mc:Fallback xmlns="">
          <p:pic>
            <p:nvPicPr>
              <p:cNvPr id="39" name="Ink 38">
                <a:extLst>
                  <a:ext uri="{FF2B5EF4-FFF2-40B4-BE49-F238E27FC236}">
                    <a16:creationId xmlns:a16="http://schemas.microsoft.com/office/drawing/2014/main" id="{6F00E7E7-7090-4B64-B9CA-ED39D3145D08}"/>
                  </a:ext>
                </a:extLst>
              </p:cNvPr>
              <p:cNvPicPr/>
              <p:nvPr/>
            </p:nvPicPr>
            <p:blipFill>
              <a:blip r:embed="rId27"/>
              <a:stretch>
                <a:fillRect/>
              </a:stretch>
            </p:blipFill>
            <p:spPr>
              <a:xfrm>
                <a:off x="9895970" y="3570570"/>
                <a:ext cx="253440" cy="3718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40" name="Ink 39">
                <a:extLst>
                  <a:ext uri="{FF2B5EF4-FFF2-40B4-BE49-F238E27FC236}">
                    <a16:creationId xmlns:a16="http://schemas.microsoft.com/office/drawing/2014/main" id="{DEF621A9-DA76-4086-9AB4-EAB1D55435F4}"/>
                  </a:ext>
                </a:extLst>
              </p14:cNvPr>
              <p14:cNvContentPartPr/>
              <p14:nvPr/>
            </p14:nvContentPartPr>
            <p14:xfrm>
              <a:off x="9218810" y="3649770"/>
              <a:ext cx="92520" cy="355680"/>
            </p14:xfrm>
          </p:contentPart>
        </mc:Choice>
        <mc:Fallback xmlns="">
          <p:pic>
            <p:nvPicPr>
              <p:cNvPr id="40" name="Ink 39">
                <a:extLst>
                  <a:ext uri="{FF2B5EF4-FFF2-40B4-BE49-F238E27FC236}">
                    <a16:creationId xmlns:a16="http://schemas.microsoft.com/office/drawing/2014/main" id="{DEF621A9-DA76-4086-9AB4-EAB1D55435F4}"/>
                  </a:ext>
                </a:extLst>
              </p:cNvPr>
              <p:cNvPicPr/>
              <p:nvPr/>
            </p:nvPicPr>
            <p:blipFill>
              <a:blip r:embed="rId29"/>
              <a:stretch>
                <a:fillRect/>
              </a:stretch>
            </p:blipFill>
            <p:spPr>
              <a:xfrm>
                <a:off x="9209450" y="3640410"/>
                <a:ext cx="111240" cy="3744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41" name="Ink 40">
                <a:extLst>
                  <a:ext uri="{FF2B5EF4-FFF2-40B4-BE49-F238E27FC236}">
                    <a16:creationId xmlns:a16="http://schemas.microsoft.com/office/drawing/2014/main" id="{97DC90B1-0C8E-4B98-AF4E-10DE2E20F132}"/>
                  </a:ext>
                </a:extLst>
              </p14:cNvPr>
              <p14:cNvContentPartPr/>
              <p14:nvPr/>
            </p14:nvContentPartPr>
            <p14:xfrm>
              <a:off x="10409330" y="3624210"/>
              <a:ext cx="66240" cy="316080"/>
            </p14:xfrm>
          </p:contentPart>
        </mc:Choice>
        <mc:Fallback xmlns="">
          <p:pic>
            <p:nvPicPr>
              <p:cNvPr id="41" name="Ink 40">
                <a:extLst>
                  <a:ext uri="{FF2B5EF4-FFF2-40B4-BE49-F238E27FC236}">
                    <a16:creationId xmlns:a16="http://schemas.microsoft.com/office/drawing/2014/main" id="{97DC90B1-0C8E-4B98-AF4E-10DE2E20F132}"/>
                  </a:ext>
                </a:extLst>
              </p:cNvPr>
              <p:cNvPicPr/>
              <p:nvPr/>
            </p:nvPicPr>
            <p:blipFill>
              <a:blip r:embed="rId31"/>
              <a:stretch>
                <a:fillRect/>
              </a:stretch>
            </p:blipFill>
            <p:spPr>
              <a:xfrm>
                <a:off x="10399970" y="3614850"/>
                <a:ext cx="84960" cy="3348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52" name="Ink 51">
                <a:extLst>
                  <a:ext uri="{FF2B5EF4-FFF2-40B4-BE49-F238E27FC236}">
                    <a16:creationId xmlns:a16="http://schemas.microsoft.com/office/drawing/2014/main" id="{28522300-3E25-4BDB-B12F-4A3D7502D475}"/>
                  </a:ext>
                </a:extLst>
              </p14:cNvPr>
              <p14:cNvContentPartPr/>
              <p14:nvPr/>
            </p14:nvContentPartPr>
            <p14:xfrm>
              <a:off x="7809770" y="4394610"/>
              <a:ext cx="151560" cy="137880"/>
            </p14:xfrm>
          </p:contentPart>
        </mc:Choice>
        <mc:Fallback xmlns="">
          <p:pic>
            <p:nvPicPr>
              <p:cNvPr id="52" name="Ink 51">
                <a:extLst>
                  <a:ext uri="{FF2B5EF4-FFF2-40B4-BE49-F238E27FC236}">
                    <a16:creationId xmlns:a16="http://schemas.microsoft.com/office/drawing/2014/main" id="{28522300-3E25-4BDB-B12F-4A3D7502D475}"/>
                  </a:ext>
                </a:extLst>
              </p:cNvPr>
              <p:cNvPicPr/>
              <p:nvPr/>
            </p:nvPicPr>
            <p:blipFill>
              <a:blip r:embed="rId33"/>
              <a:stretch>
                <a:fillRect/>
              </a:stretch>
            </p:blipFill>
            <p:spPr>
              <a:xfrm>
                <a:off x="7800410" y="4385250"/>
                <a:ext cx="17028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53" name="Ink 52">
                <a:extLst>
                  <a:ext uri="{FF2B5EF4-FFF2-40B4-BE49-F238E27FC236}">
                    <a16:creationId xmlns:a16="http://schemas.microsoft.com/office/drawing/2014/main" id="{6FBAD68D-06DF-453E-9728-A270A54E706B}"/>
                  </a:ext>
                </a:extLst>
              </p14:cNvPr>
              <p14:cNvContentPartPr/>
              <p14:nvPr/>
            </p14:nvContentPartPr>
            <p14:xfrm>
              <a:off x="8026490" y="4385970"/>
              <a:ext cx="103320" cy="189360"/>
            </p14:xfrm>
          </p:contentPart>
        </mc:Choice>
        <mc:Fallback xmlns="">
          <p:pic>
            <p:nvPicPr>
              <p:cNvPr id="53" name="Ink 52">
                <a:extLst>
                  <a:ext uri="{FF2B5EF4-FFF2-40B4-BE49-F238E27FC236}">
                    <a16:creationId xmlns:a16="http://schemas.microsoft.com/office/drawing/2014/main" id="{6FBAD68D-06DF-453E-9728-A270A54E706B}"/>
                  </a:ext>
                </a:extLst>
              </p:cNvPr>
              <p:cNvPicPr/>
              <p:nvPr/>
            </p:nvPicPr>
            <p:blipFill>
              <a:blip r:embed="rId35"/>
              <a:stretch>
                <a:fillRect/>
              </a:stretch>
            </p:blipFill>
            <p:spPr>
              <a:xfrm>
                <a:off x="8017130" y="4376610"/>
                <a:ext cx="122040" cy="20808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54" name="Ink 53">
                <a:extLst>
                  <a:ext uri="{FF2B5EF4-FFF2-40B4-BE49-F238E27FC236}">
                    <a16:creationId xmlns:a16="http://schemas.microsoft.com/office/drawing/2014/main" id="{736889A6-8E76-437E-9AED-7690D027AC9A}"/>
                  </a:ext>
                </a:extLst>
              </p14:cNvPr>
              <p14:cNvContentPartPr/>
              <p14:nvPr/>
            </p14:nvContentPartPr>
            <p14:xfrm>
              <a:off x="8210810" y="4430250"/>
              <a:ext cx="68040" cy="100800"/>
            </p14:xfrm>
          </p:contentPart>
        </mc:Choice>
        <mc:Fallback xmlns="">
          <p:pic>
            <p:nvPicPr>
              <p:cNvPr id="54" name="Ink 53">
                <a:extLst>
                  <a:ext uri="{FF2B5EF4-FFF2-40B4-BE49-F238E27FC236}">
                    <a16:creationId xmlns:a16="http://schemas.microsoft.com/office/drawing/2014/main" id="{736889A6-8E76-437E-9AED-7690D027AC9A}"/>
                  </a:ext>
                </a:extLst>
              </p:cNvPr>
              <p:cNvPicPr/>
              <p:nvPr/>
            </p:nvPicPr>
            <p:blipFill>
              <a:blip r:embed="rId37"/>
              <a:stretch>
                <a:fillRect/>
              </a:stretch>
            </p:blipFill>
            <p:spPr>
              <a:xfrm>
                <a:off x="8201450" y="4420890"/>
                <a:ext cx="86760" cy="1195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55" name="Ink 54">
                <a:extLst>
                  <a:ext uri="{FF2B5EF4-FFF2-40B4-BE49-F238E27FC236}">
                    <a16:creationId xmlns:a16="http://schemas.microsoft.com/office/drawing/2014/main" id="{2E44457B-0E6B-4AB3-9612-D9262801F381}"/>
                  </a:ext>
                </a:extLst>
              </p14:cNvPr>
              <p14:cNvContentPartPr/>
              <p14:nvPr/>
            </p14:nvContentPartPr>
            <p14:xfrm>
              <a:off x="8357690" y="4409010"/>
              <a:ext cx="129600" cy="148680"/>
            </p14:xfrm>
          </p:contentPart>
        </mc:Choice>
        <mc:Fallback xmlns="">
          <p:pic>
            <p:nvPicPr>
              <p:cNvPr id="55" name="Ink 54">
                <a:extLst>
                  <a:ext uri="{FF2B5EF4-FFF2-40B4-BE49-F238E27FC236}">
                    <a16:creationId xmlns:a16="http://schemas.microsoft.com/office/drawing/2014/main" id="{2E44457B-0E6B-4AB3-9612-D9262801F381}"/>
                  </a:ext>
                </a:extLst>
              </p:cNvPr>
              <p:cNvPicPr/>
              <p:nvPr/>
            </p:nvPicPr>
            <p:blipFill>
              <a:blip r:embed="rId39"/>
              <a:stretch>
                <a:fillRect/>
              </a:stretch>
            </p:blipFill>
            <p:spPr>
              <a:xfrm>
                <a:off x="8348330" y="4399650"/>
                <a:ext cx="148320" cy="1674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56" name="Ink 55">
                <a:extLst>
                  <a:ext uri="{FF2B5EF4-FFF2-40B4-BE49-F238E27FC236}">
                    <a16:creationId xmlns:a16="http://schemas.microsoft.com/office/drawing/2014/main" id="{D7B47169-3E61-4DA3-8195-37A93D675853}"/>
                  </a:ext>
                </a:extLst>
              </p14:cNvPr>
              <p14:cNvContentPartPr/>
              <p14:nvPr/>
            </p14:nvContentPartPr>
            <p14:xfrm>
              <a:off x="5809970" y="3530610"/>
              <a:ext cx="1923120" cy="1148760"/>
            </p14:xfrm>
          </p:contentPart>
        </mc:Choice>
        <mc:Fallback xmlns="">
          <p:pic>
            <p:nvPicPr>
              <p:cNvPr id="56" name="Ink 55">
                <a:extLst>
                  <a:ext uri="{FF2B5EF4-FFF2-40B4-BE49-F238E27FC236}">
                    <a16:creationId xmlns:a16="http://schemas.microsoft.com/office/drawing/2014/main" id="{D7B47169-3E61-4DA3-8195-37A93D675853}"/>
                  </a:ext>
                </a:extLst>
              </p:cNvPr>
              <p:cNvPicPr/>
              <p:nvPr/>
            </p:nvPicPr>
            <p:blipFill>
              <a:blip r:embed="rId41"/>
              <a:stretch>
                <a:fillRect/>
              </a:stretch>
            </p:blipFill>
            <p:spPr>
              <a:xfrm>
                <a:off x="5800610" y="3521250"/>
                <a:ext cx="1941840" cy="116748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57" name="Ink 56">
                <a:extLst>
                  <a:ext uri="{FF2B5EF4-FFF2-40B4-BE49-F238E27FC236}">
                    <a16:creationId xmlns:a16="http://schemas.microsoft.com/office/drawing/2014/main" id="{9CD21E45-8793-49AD-B6BB-5B74F3452EED}"/>
                  </a:ext>
                </a:extLst>
              </p14:cNvPr>
              <p14:cNvContentPartPr/>
              <p14:nvPr/>
            </p14:nvContentPartPr>
            <p14:xfrm>
              <a:off x="8596010" y="4422690"/>
              <a:ext cx="163080" cy="138600"/>
            </p14:xfrm>
          </p:contentPart>
        </mc:Choice>
        <mc:Fallback xmlns="">
          <p:pic>
            <p:nvPicPr>
              <p:cNvPr id="57" name="Ink 56">
                <a:extLst>
                  <a:ext uri="{FF2B5EF4-FFF2-40B4-BE49-F238E27FC236}">
                    <a16:creationId xmlns:a16="http://schemas.microsoft.com/office/drawing/2014/main" id="{9CD21E45-8793-49AD-B6BB-5B74F3452EED}"/>
                  </a:ext>
                </a:extLst>
              </p:cNvPr>
              <p:cNvPicPr/>
              <p:nvPr/>
            </p:nvPicPr>
            <p:blipFill>
              <a:blip r:embed="rId43"/>
              <a:stretch>
                <a:fillRect/>
              </a:stretch>
            </p:blipFill>
            <p:spPr>
              <a:xfrm>
                <a:off x="8586650" y="4413330"/>
                <a:ext cx="181800" cy="15732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58" name="Ink 57">
                <a:extLst>
                  <a:ext uri="{FF2B5EF4-FFF2-40B4-BE49-F238E27FC236}">
                    <a16:creationId xmlns:a16="http://schemas.microsoft.com/office/drawing/2014/main" id="{DE5C9B7B-7C7E-4359-93EE-41A21DBD46AC}"/>
                  </a:ext>
                </a:extLst>
              </p14:cNvPr>
              <p14:cNvContentPartPr/>
              <p14:nvPr/>
            </p14:nvContentPartPr>
            <p14:xfrm>
              <a:off x="8828210" y="4153410"/>
              <a:ext cx="133560" cy="388800"/>
            </p14:xfrm>
          </p:contentPart>
        </mc:Choice>
        <mc:Fallback xmlns="">
          <p:pic>
            <p:nvPicPr>
              <p:cNvPr id="58" name="Ink 57">
                <a:extLst>
                  <a:ext uri="{FF2B5EF4-FFF2-40B4-BE49-F238E27FC236}">
                    <a16:creationId xmlns:a16="http://schemas.microsoft.com/office/drawing/2014/main" id="{DE5C9B7B-7C7E-4359-93EE-41A21DBD46AC}"/>
                  </a:ext>
                </a:extLst>
              </p:cNvPr>
              <p:cNvPicPr/>
              <p:nvPr/>
            </p:nvPicPr>
            <p:blipFill>
              <a:blip r:embed="rId45"/>
              <a:stretch>
                <a:fillRect/>
              </a:stretch>
            </p:blipFill>
            <p:spPr>
              <a:xfrm>
                <a:off x="8818850" y="4144050"/>
                <a:ext cx="152280" cy="40752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59" name="Ink 58">
                <a:extLst>
                  <a:ext uri="{FF2B5EF4-FFF2-40B4-BE49-F238E27FC236}">
                    <a16:creationId xmlns:a16="http://schemas.microsoft.com/office/drawing/2014/main" id="{8E685C38-A745-4932-BDAA-F74EC928934E}"/>
                  </a:ext>
                </a:extLst>
              </p14:cNvPr>
              <p14:cNvContentPartPr/>
              <p14:nvPr/>
            </p14:nvContentPartPr>
            <p14:xfrm>
              <a:off x="9036290" y="4223970"/>
              <a:ext cx="22320" cy="349560"/>
            </p14:xfrm>
          </p:contentPart>
        </mc:Choice>
        <mc:Fallback xmlns="">
          <p:pic>
            <p:nvPicPr>
              <p:cNvPr id="59" name="Ink 58">
                <a:extLst>
                  <a:ext uri="{FF2B5EF4-FFF2-40B4-BE49-F238E27FC236}">
                    <a16:creationId xmlns:a16="http://schemas.microsoft.com/office/drawing/2014/main" id="{8E685C38-A745-4932-BDAA-F74EC928934E}"/>
                  </a:ext>
                </a:extLst>
              </p:cNvPr>
              <p:cNvPicPr/>
              <p:nvPr/>
            </p:nvPicPr>
            <p:blipFill>
              <a:blip r:embed="rId47"/>
              <a:stretch>
                <a:fillRect/>
              </a:stretch>
            </p:blipFill>
            <p:spPr>
              <a:xfrm>
                <a:off x="9026930" y="4214610"/>
                <a:ext cx="41040" cy="36828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60" name="Ink 59">
                <a:extLst>
                  <a:ext uri="{FF2B5EF4-FFF2-40B4-BE49-F238E27FC236}">
                    <a16:creationId xmlns:a16="http://schemas.microsoft.com/office/drawing/2014/main" id="{EC46C4C9-C802-416A-8F40-D659BCB8CF02}"/>
                  </a:ext>
                </a:extLst>
              </p14:cNvPr>
              <p14:cNvContentPartPr/>
              <p14:nvPr/>
            </p14:nvContentPartPr>
            <p14:xfrm>
              <a:off x="9127730" y="4454010"/>
              <a:ext cx="127440" cy="128520"/>
            </p14:xfrm>
          </p:contentPart>
        </mc:Choice>
        <mc:Fallback xmlns="">
          <p:pic>
            <p:nvPicPr>
              <p:cNvPr id="60" name="Ink 59">
                <a:extLst>
                  <a:ext uri="{FF2B5EF4-FFF2-40B4-BE49-F238E27FC236}">
                    <a16:creationId xmlns:a16="http://schemas.microsoft.com/office/drawing/2014/main" id="{EC46C4C9-C802-416A-8F40-D659BCB8CF02}"/>
                  </a:ext>
                </a:extLst>
              </p:cNvPr>
              <p:cNvPicPr/>
              <p:nvPr/>
            </p:nvPicPr>
            <p:blipFill>
              <a:blip r:embed="rId49"/>
              <a:stretch>
                <a:fillRect/>
              </a:stretch>
            </p:blipFill>
            <p:spPr>
              <a:xfrm>
                <a:off x="9118370" y="4444650"/>
                <a:ext cx="146160" cy="14724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61" name="Ink 60">
                <a:extLst>
                  <a:ext uri="{FF2B5EF4-FFF2-40B4-BE49-F238E27FC236}">
                    <a16:creationId xmlns:a16="http://schemas.microsoft.com/office/drawing/2014/main" id="{B0A917D2-CD7B-42E5-AB73-99ABB86B0F89}"/>
                  </a:ext>
                </a:extLst>
              </p14:cNvPr>
              <p14:cNvContentPartPr/>
              <p14:nvPr/>
            </p14:nvContentPartPr>
            <p14:xfrm>
              <a:off x="9760610" y="4158450"/>
              <a:ext cx="104400" cy="441360"/>
            </p14:xfrm>
          </p:contentPart>
        </mc:Choice>
        <mc:Fallback xmlns="">
          <p:pic>
            <p:nvPicPr>
              <p:cNvPr id="61" name="Ink 60">
                <a:extLst>
                  <a:ext uri="{FF2B5EF4-FFF2-40B4-BE49-F238E27FC236}">
                    <a16:creationId xmlns:a16="http://schemas.microsoft.com/office/drawing/2014/main" id="{B0A917D2-CD7B-42E5-AB73-99ABB86B0F89}"/>
                  </a:ext>
                </a:extLst>
              </p:cNvPr>
              <p:cNvPicPr/>
              <p:nvPr/>
            </p:nvPicPr>
            <p:blipFill>
              <a:blip r:embed="rId51"/>
              <a:stretch>
                <a:fillRect/>
              </a:stretch>
            </p:blipFill>
            <p:spPr>
              <a:xfrm>
                <a:off x="9751250" y="4149090"/>
                <a:ext cx="123120" cy="46008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62" name="Ink 61">
                <a:extLst>
                  <a:ext uri="{FF2B5EF4-FFF2-40B4-BE49-F238E27FC236}">
                    <a16:creationId xmlns:a16="http://schemas.microsoft.com/office/drawing/2014/main" id="{7C644F2A-AB8C-4FC9-8C7D-44A77735FEE7}"/>
                  </a:ext>
                </a:extLst>
              </p14:cNvPr>
              <p14:cNvContentPartPr/>
              <p14:nvPr/>
            </p14:nvContentPartPr>
            <p14:xfrm>
              <a:off x="9954650" y="4448970"/>
              <a:ext cx="114120" cy="144000"/>
            </p14:xfrm>
          </p:contentPart>
        </mc:Choice>
        <mc:Fallback xmlns="">
          <p:pic>
            <p:nvPicPr>
              <p:cNvPr id="62" name="Ink 61">
                <a:extLst>
                  <a:ext uri="{FF2B5EF4-FFF2-40B4-BE49-F238E27FC236}">
                    <a16:creationId xmlns:a16="http://schemas.microsoft.com/office/drawing/2014/main" id="{7C644F2A-AB8C-4FC9-8C7D-44A77735FEE7}"/>
                  </a:ext>
                </a:extLst>
              </p:cNvPr>
              <p:cNvPicPr/>
              <p:nvPr/>
            </p:nvPicPr>
            <p:blipFill>
              <a:blip r:embed="rId53"/>
              <a:stretch>
                <a:fillRect/>
              </a:stretch>
            </p:blipFill>
            <p:spPr>
              <a:xfrm>
                <a:off x="9945290" y="4439610"/>
                <a:ext cx="132840" cy="16272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67" name="Ink 66">
                <a:extLst>
                  <a:ext uri="{FF2B5EF4-FFF2-40B4-BE49-F238E27FC236}">
                    <a16:creationId xmlns:a16="http://schemas.microsoft.com/office/drawing/2014/main" id="{7264F014-BF20-42BD-B6C8-1038FFBA29DB}"/>
                  </a:ext>
                </a:extLst>
              </p14:cNvPr>
              <p14:cNvContentPartPr/>
              <p14:nvPr/>
            </p14:nvContentPartPr>
            <p14:xfrm>
              <a:off x="10727210" y="4269690"/>
              <a:ext cx="36000" cy="255960"/>
            </p14:xfrm>
          </p:contentPart>
        </mc:Choice>
        <mc:Fallback xmlns="">
          <p:pic>
            <p:nvPicPr>
              <p:cNvPr id="67" name="Ink 66">
                <a:extLst>
                  <a:ext uri="{FF2B5EF4-FFF2-40B4-BE49-F238E27FC236}">
                    <a16:creationId xmlns:a16="http://schemas.microsoft.com/office/drawing/2014/main" id="{7264F014-BF20-42BD-B6C8-1038FFBA29DB}"/>
                  </a:ext>
                </a:extLst>
              </p:cNvPr>
              <p:cNvPicPr/>
              <p:nvPr/>
            </p:nvPicPr>
            <p:blipFill>
              <a:blip r:embed="rId55"/>
              <a:stretch>
                <a:fillRect/>
              </a:stretch>
            </p:blipFill>
            <p:spPr>
              <a:xfrm>
                <a:off x="10717850" y="4260330"/>
                <a:ext cx="54720" cy="27468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71" name="Ink 70">
                <a:extLst>
                  <a:ext uri="{FF2B5EF4-FFF2-40B4-BE49-F238E27FC236}">
                    <a16:creationId xmlns:a16="http://schemas.microsoft.com/office/drawing/2014/main" id="{CD374A0D-F4B3-4690-A1A0-DF129ACFE467}"/>
                  </a:ext>
                </a:extLst>
              </p14:cNvPr>
              <p14:cNvContentPartPr/>
              <p14:nvPr/>
            </p14:nvContentPartPr>
            <p14:xfrm>
              <a:off x="10131770" y="4235490"/>
              <a:ext cx="492840" cy="393120"/>
            </p14:xfrm>
          </p:contentPart>
        </mc:Choice>
        <mc:Fallback xmlns="">
          <p:pic>
            <p:nvPicPr>
              <p:cNvPr id="71" name="Ink 70">
                <a:extLst>
                  <a:ext uri="{FF2B5EF4-FFF2-40B4-BE49-F238E27FC236}">
                    <a16:creationId xmlns:a16="http://schemas.microsoft.com/office/drawing/2014/main" id="{CD374A0D-F4B3-4690-A1A0-DF129ACFE467}"/>
                  </a:ext>
                </a:extLst>
              </p:cNvPr>
              <p:cNvPicPr/>
              <p:nvPr/>
            </p:nvPicPr>
            <p:blipFill>
              <a:blip r:embed="rId57"/>
              <a:stretch>
                <a:fillRect/>
              </a:stretch>
            </p:blipFill>
            <p:spPr>
              <a:xfrm>
                <a:off x="10122410" y="4226130"/>
                <a:ext cx="511560" cy="41184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73" name="Ink 72">
                <a:extLst>
                  <a:ext uri="{FF2B5EF4-FFF2-40B4-BE49-F238E27FC236}">
                    <a16:creationId xmlns:a16="http://schemas.microsoft.com/office/drawing/2014/main" id="{5478BEF3-519D-40DA-A037-24FE33746687}"/>
                  </a:ext>
                </a:extLst>
              </p14:cNvPr>
              <p14:cNvContentPartPr/>
              <p14:nvPr/>
            </p14:nvContentPartPr>
            <p14:xfrm>
              <a:off x="10912970" y="4149810"/>
              <a:ext cx="108360" cy="455400"/>
            </p14:xfrm>
          </p:contentPart>
        </mc:Choice>
        <mc:Fallback xmlns="">
          <p:pic>
            <p:nvPicPr>
              <p:cNvPr id="73" name="Ink 72">
                <a:extLst>
                  <a:ext uri="{FF2B5EF4-FFF2-40B4-BE49-F238E27FC236}">
                    <a16:creationId xmlns:a16="http://schemas.microsoft.com/office/drawing/2014/main" id="{5478BEF3-519D-40DA-A037-24FE33746687}"/>
                  </a:ext>
                </a:extLst>
              </p:cNvPr>
              <p:cNvPicPr/>
              <p:nvPr/>
            </p:nvPicPr>
            <p:blipFill>
              <a:blip r:embed="rId59"/>
              <a:stretch>
                <a:fillRect/>
              </a:stretch>
            </p:blipFill>
            <p:spPr>
              <a:xfrm>
                <a:off x="10903610" y="4140450"/>
                <a:ext cx="127080" cy="474120"/>
              </a:xfrm>
              <a:prstGeom prst="rect">
                <a:avLst/>
              </a:prstGeom>
            </p:spPr>
          </p:pic>
        </mc:Fallback>
      </mc:AlternateContent>
    </p:spTree>
    <p:extLst>
      <p:ext uri="{BB962C8B-B14F-4D97-AF65-F5344CB8AC3E}">
        <p14:creationId xmlns:p14="http://schemas.microsoft.com/office/powerpoint/2010/main" val="312456341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838198" y="1690686"/>
            <a:ext cx="11311714" cy="5091114"/>
          </a:xfrm>
          <a:prstGeom prst="rect">
            <a:avLst/>
          </a:prstGeom>
        </p:spPr>
      </p:pic>
      <p:sp>
        <p:nvSpPr>
          <p:cNvPr id="2" name="Title 1"/>
          <p:cNvSpPr>
            <a:spLocks noGrp="1"/>
          </p:cNvSpPr>
          <p:nvPr>
            <p:ph type="title"/>
          </p:nvPr>
        </p:nvSpPr>
        <p:spPr/>
        <p:txBody>
          <a:bodyPr>
            <a:normAutofit/>
          </a:bodyPr>
          <a:lstStyle/>
          <a:p>
            <a:r>
              <a:rPr lang="en-US" sz="4800" dirty="0"/>
              <a:t>Creating test-specific data</a:t>
            </a:r>
          </a:p>
        </p:txBody>
      </p:sp>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CC3C3DE7-41E7-4A19-8A81-66E4A6ED787F}"/>
                  </a:ext>
                </a:extLst>
              </p14:cNvPr>
              <p14:cNvContentPartPr/>
              <p14:nvPr/>
            </p14:nvContentPartPr>
            <p14:xfrm>
              <a:off x="1322930" y="5277330"/>
              <a:ext cx="10378800" cy="738720"/>
            </p14:xfrm>
          </p:contentPart>
        </mc:Choice>
        <mc:Fallback xmlns="">
          <p:pic>
            <p:nvPicPr>
              <p:cNvPr id="3" name="Ink 2">
                <a:extLst>
                  <a:ext uri="{FF2B5EF4-FFF2-40B4-BE49-F238E27FC236}">
                    <a16:creationId xmlns:a16="http://schemas.microsoft.com/office/drawing/2014/main" id="{CC3C3DE7-41E7-4A19-8A81-66E4A6ED787F}"/>
                  </a:ext>
                </a:extLst>
              </p:cNvPr>
              <p:cNvPicPr/>
              <p:nvPr/>
            </p:nvPicPr>
            <p:blipFill>
              <a:blip r:embed="rId5"/>
              <a:stretch>
                <a:fillRect/>
              </a:stretch>
            </p:blipFill>
            <p:spPr>
              <a:xfrm>
                <a:off x="1313570" y="5268330"/>
                <a:ext cx="10397520" cy="757440"/>
              </a:xfrm>
              <a:prstGeom prst="rect">
                <a:avLst/>
              </a:prstGeom>
            </p:spPr>
          </p:pic>
        </mc:Fallback>
      </mc:AlternateContent>
    </p:spTree>
    <p:extLst>
      <p:ext uri="{BB962C8B-B14F-4D97-AF65-F5344CB8AC3E}">
        <p14:creationId xmlns:p14="http://schemas.microsoft.com/office/powerpoint/2010/main" val="140219655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927080" cy="1325563"/>
          </a:xfrm>
        </p:spPr>
        <p:txBody>
          <a:bodyPr>
            <a:normAutofit/>
          </a:bodyPr>
          <a:lstStyle/>
          <a:p>
            <a:r>
              <a:rPr lang="en-US" sz="4800" dirty="0"/>
              <a:t>Creating test-specific data w/ Test Helpers</a:t>
            </a:r>
          </a:p>
        </p:txBody>
      </p:sp>
      <p:sp>
        <p:nvSpPr>
          <p:cNvPr id="3" name="Content Placeholder 2"/>
          <p:cNvSpPr>
            <a:spLocks noGrp="1"/>
          </p:cNvSpPr>
          <p:nvPr>
            <p:ph idx="1"/>
          </p:nvPr>
        </p:nvSpPr>
        <p:spPr>
          <a:xfrm>
            <a:off x="838200" y="1825624"/>
            <a:ext cx="10515600" cy="5032376"/>
          </a:xfrm>
        </p:spPr>
        <p:txBody>
          <a:bodyPr>
            <a:normAutofit/>
          </a:bodyPr>
          <a:lstStyle/>
          <a:p>
            <a:r>
              <a:rPr lang="en-US" sz="4000" dirty="0"/>
              <a:t>Don't "new up" test data by hand – use a helper!</a:t>
            </a:r>
            <a:br>
              <a:rPr lang="en-US" sz="4000" dirty="0"/>
            </a:br>
            <a:endParaRPr lang="en-US" sz="4000" dirty="0"/>
          </a:p>
          <a:p>
            <a:r>
              <a:rPr lang="en-US" sz="4000" dirty="0"/>
              <a:t>Tests only specify the values that impact the test</a:t>
            </a:r>
          </a:p>
          <a:p>
            <a:endParaRPr lang="en-US" sz="4000" dirty="0"/>
          </a:p>
          <a:p>
            <a:endParaRPr lang="en-US" dirty="0"/>
          </a:p>
          <a:p>
            <a:endParaRPr lang="en-US" dirty="0"/>
          </a:p>
          <a:p>
            <a:endParaRPr lang="en-US" dirty="0"/>
          </a:p>
        </p:txBody>
      </p:sp>
      <p:pic>
        <p:nvPicPr>
          <p:cNvPr id="4" name="Picture 3"/>
          <p:cNvPicPr>
            <a:picLocks noChangeAspect="1"/>
          </p:cNvPicPr>
          <p:nvPr/>
        </p:nvPicPr>
        <p:blipFill>
          <a:blip r:embed="rId3"/>
          <a:stretch>
            <a:fillRect/>
          </a:stretch>
        </p:blipFill>
        <p:spPr>
          <a:xfrm>
            <a:off x="3462528" y="3834842"/>
            <a:ext cx="5426964" cy="2755505"/>
          </a:xfrm>
          <a:prstGeom prst="rect">
            <a:avLst/>
          </a:prstGeom>
        </p:spPr>
      </p:pic>
    </p:spTree>
    <p:extLst>
      <p:ext uri="{BB962C8B-B14F-4D97-AF65-F5344CB8AC3E}">
        <p14:creationId xmlns:p14="http://schemas.microsoft.com/office/powerpoint/2010/main" val="274875983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838198" y="1690686"/>
            <a:ext cx="11291042" cy="5129214"/>
          </a:xfrm>
          <a:prstGeom prst="rect">
            <a:avLst/>
          </a:prstGeom>
        </p:spPr>
      </p:pic>
      <p:sp>
        <p:nvSpPr>
          <p:cNvPr id="2" name="Title 1"/>
          <p:cNvSpPr>
            <a:spLocks noGrp="1"/>
          </p:cNvSpPr>
          <p:nvPr>
            <p:ph type="title"/>
          </p:nvPr>
        </p:nvSpPr>
        <p:spPr/>
        <p:txBody>
          <a:bodyPr>
            <a:normAutofit/>
          </a:bodyPr>
          <a:lstStyle/>
          <a:p>
            <a:r>
              <a:rPr lang="en-US" sz="4800" dirty="0"/>
              <a:t>Creating test-specific data</a:t>
            </a:r>
          </a:p>
        </p:txBody>
      </p:sp>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02745EDE-CD13-4285-AC4A-B55EA7B9FCC8}"/>
                  </a:ext>
                </a:extLst>
              </p14:cNvPr>
              <p14:cNvContentPartPr/>
              <p14:nvPr/>
            </p14:nvContentPartPr>
            <p14:xfrm>
              <a:off x="958250" y="4679010"/>
              <a:ext cx="9135720" cy="1350000"/>
            </p14:xfrm>
          </p:contentPart>
        </mc:Choice>
        <mc:Fallback xmlns="">
          <p:pic>
            <p:nvPicPr>
              <p:cNvPr id="4" name="Ink 3">
                <a:extLst>
                  <a:ext uri="{FF2B5EF4-FFF2-40B4-BE49-F238E27FC236}">
                    <a16:creationId xmlns:a16="http://schemas.microsoft.com/office/drawing/2014/main" id="{02745EDE-CD13-4285-AC4A-B55EA7B9FCC8}"/>
                  </a:ext>
                </a:extLst>
              </p:cNvPr>
              <p:cNvPicPr/>
              <p:nvPr/>
            </p:nvPicPr>
            <p:blipFill>
              <a:blip r:embed="rId5"/>
              <a:stretch>
                <a:fillRect/>
              </a:stretch>
            </p:blipFill>
            <p:spPr>
              <a:xfrm>
                <a:off x="948890" y="4669650"/>
                <a:ext cx="9154440" cy="1368720"/>
              </a:xfrm>
              <a:prstGeom prst="rect">
                <a:avLst/>
              </a:prstGeom>
            </p:spPr>
          </p:pic>
        </mc:Fallback>
      </mc:AlternateContent>
    </p:spTree>
    <p:extLst>
      <p:ext uri="{BB962C8B-B14F-4D97-AF65-F5344CB8AC3E}">
        <p14:creationId xmlns:p14="http://schemas.microsoft.com/office/powerpoint/2010/main" val="96871744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p:cNvGraphicFramePr/>
          <p:nvPr>
            <p:extLst>
              <p:ext uri="{D42A27DB-BD31-4B8C-83A1-F6EECF244321}">
                <p14:modId xmlns:p14="http://schemas.microsoft.com/office/powerpoint/2010/main" val="2458378895"/>
              </p:ext>
            </p:extLst>
          </p:nvPr>
        </p:nvGraphicFramePr>
        <p:xfrm>
          <a:off x="0" y="514351"/>
          <a:ext cx="11734800" cy="61341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AlternateContent xmlns:mc="http://schemas.openxmlformats.org/markup-compatibility/2006" xmlns:p14="http://schemas.microsoft.com/office/powerpoint/2010/main">
        <mc:Choice Requires="p14">
          <p:contentPart p14:bwMode="auto" r:id="rId8">
            <p14:nvContentPartPr>
              <p14:cNvPr id="18" name="Ink 17">
                <a:extLst>
                  <a:ext uri="{FF2B5EF4-FFF2-40B4-BE49-F238E27FC236}">
                    <a16:creationId xmlns:a16="http://schemas.microsoft.com/office/drawing/2014/main" id="{94092AA7-F0A5-4648-9589-C4778B5F9E6C}"/>
                  </a:ext>
                </a:extLst>
              </p14:cNvPr>
              <p14:cNvContentPartPr/>
              <p14:nvPr/>
            </p14:nvContentPartPr>
            <p14:xfrm>
              <a:off x="5632475" y="3623104"/>
              <a:ext cx="360" cy="360"/>
            </p14:xfrm>
          </p:contentPart>
        </mc:Choice>
        <mc:Fallback xmlns="">
          <p:pic>
            <p:nvPicPr>
              <p:cNvPr id="18" name="Ink 17">
                <a:extLst>
                  <a:ext uri="{FF2B5EF4-FFF2-40B4-BE49-F238E27FC236}">
                    <a16:creationId xmlns:a16="http://schemas.microsoft.com/office/drawing/2014/main" id="{94092AA7-F0A5-4648-9589-C4778B5F9E6C}"/>
                  </a:ext>
                </a:extLst>
              </p:cNvPr>
              <p:cNvPicPr/>
              <p:nvPr/>
            </p:nvPicPr>
            <p:blipFill>
              <a:blip r:embed="rId9"/>
              <a:stretch>
                <a:fillRect/>
              </a:stretch>
            </p:blipFill>
            <p:spPr>
              <a:xfrm>
                <a:off x="5618075" y="3608704"/>
                <a:ext cx="28440"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7" name="Ink 6">
                <a:extLst>
                  <a:ext uri="{FF2B5EF4-FFF2-40B4-BE49-F238E27FC236}">
                    <a16:creationId xmlns:a16="http://schemas.microsoft.com/office/drawing/2014/main" id="{9EF193F3-820B-42F9-822C-5F87D8556B9F}"/>
                  </a:ext>
                </a:extLst>
              </p14:cNvPr>
              <p14:cNvContentPartPr/>
              <p14:nvPr/>
            </p14:nvContentPartPr>
            <p14:xfrm>
              <a:off x="199370" y="2017170"/>
              <a:ext cx="1016280" cy="1177200"/>
            </p14:xfrm>
          </p:contentPart>
        </mc:Choice>
        <mc:Fallback xmlns="">
          <p:pic>
            <p:nvPicPr>
              <p:cNvPr id="7" name="Ink 6">
                <a:extLst>
                  <a:ext uri="{FF2B5EF4-FFF2-40B4-BE49-F238E27FC236}">
                    <a16:creationId xmlns:a16="http://schemas.microsoft.com/office/drawing/2014/main" id="{9EF193F3-820B-42F9-822C-5F87D8556B9F}"/>
                  </a:ext>
                </a:extLst>
              </p:cNvPr>
              <p:cNvPicPr/>
              <p:nvPr/>
            </p:nvPicPr>
            <p:blipFill>
              <a:blip r:embed="rId11"/>
              <a:stretch>
                <a:fillRect/>
              </a:stretch>
            </p:blipFill>
            <p:spPr>
              <a:xfrm>
                <a:off x="190010" y="2007810"/>
                <a:ext cx="1035000" cy="11959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2" name="Ink 11">
                <a:extLst>
                  <a:ext uri="{FF2B5EF4-FFF2-40B4-BE49-F238E27FC236}">
                    <a16:creationId xmlns:a16="http://schemas.microsoft.com/office/drawing/2014/main" id="{6C5F4271-AFE1-4216-A3EB-E85F2EFB0627}"/>
                  </a:ext>
                </a:extLst>
              </p14:cNvPr>
              <p14:cNvContentPartPr/>
              <p14:nvPr/>
            </p14:nvContentPartPr>
            <p14:xfrm>
              <a:off x="9909650" y="140490"/>
              <a:ext cx="1458360" cy="1287000"/>
            </p14:xfrm>
          </p:contentPart>
        </mc:Choice>
        <mc:Fallback xmlns="">
          <p:pic>
            <p:nvPicPr>
              <p:cNvPr id="12" name="Ink 11">
                <a:extLst>
                  <a:ext uri="{FF2B5EF4-FFF2-40B4-BE49-F238E27FC236}">
                    <a16:creationId xmlns:a16="http://schemas.microsoft.com/office/drawing/2014/main" id="{6C5F4271-AFE1-4216-A3EB-E85F2EFB0627}"/>
                  </a:ext>
                </a:extLst>
              </p:cNvPr>
              <p:cNvPicPr/>
              <p:nvPr/>
            </p:nvPicPr>
            <p:blipFill>
              <a:blip r:embed="rId13"/>
              <a:stretch>
                <a:fillRect/>
              </a:stretch>
            </p:blipFill>
            <p:spPr>
              <a:xfrm>
                <a:off x="9900290" y="131130"/>
                <a:ext cx="1477080" cy="1305720"/>
              </a:xfrm>
              <a:prstGeom prst="rect">
                <a:avLst/>
              </a:prstGeom>
            </p:spPr>
          </p:pic>
        </mc:Fallback>
      </mc:AlternateContent>
    </p:spTree>
    <p:extLst>
      <p:ext uri="{BB962C8B-B14F-4D97-AF65-F5344CB8AC3E}">
        <p14:creationId xmlns:p14="http://schemas.microsoft.com/office/powerpoint/2010/main" val="273565158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Do not use side effects of one test</a:t>
            </a:r>
            <a:br>
              <a:rPr lang="en-US" sz="4800" dirty="0"/>
            </a:br>
            <a:r>
              <a:rPr lang="en-US" sz="4800" dirty="0"/>
              <a:t>as the starting point for another!</a:t>
            </a:r>
            <a:endParaRPr lang="en-US" sz="4800" u="sng" dirty="0"/>
          </a:p>
        </p:txBody>
      </p:sp>
    </p:spTree>
    <p:extLst>
      <p:ext uri="{BB962C8B-B14F-4D97-AF65-F5344CB8AC3E}">
        <p14:creationId xmlns:p14="http://schemas.microsoft.com/office/powerpoint/2010/main" val="5643938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anti-pattern</a:t>
            </a:r>
          </a:p>
        </p:txBody>
      </p:sp>
      <p:graphicFrame>
        <p:nvGraphicFramePr>
          <p:cNvPr id="4" name="Diagram 3"/>
          <p:cNvGraphicFramePr/>
          <p:nvPr>
            <p:extLst>
              <p:ext uri="{D42A27DB-BD31-4B8C-83A1-F6EECF244321}">
                <p14:modId xmlns:p14="http://schemas.microsoft.com/office/powerpoint/2010/main" val="4234588727"/>
              </p:ext>
            </p:extLst>
          </p:nvPr>
        </p:nvGraphicFramePr>
        <p:xfrm>
          <a:off x="838201" y="813450"/>
          <a:ext cx="7321062"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7353015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anti-pattern</a:t>
            </a:r>
          </a:p>
        </p:txBody>
      </p:sp>
      <p:graphicFrame>
        <p:nvGraphicFramePr>
          <p:cNvPr id="4" name="Diagram 3"/>
          <p:cNvGraphicFramePr/>
          <p:nvPr>
            <p:extLst>
              <p:ext uri="{D42A27DB-BD31-4B8C-83A1-F6EECF244321}">
                <p14:modId xmlns:p14="http://schemas.microsoft.com/office/powerpoint/2010/main" val="3127769288"/>
              </p:ext>
            </p:extLst>
          </p:nvPr>
        </p:nvGraphicFramePr>
        <p:xfrm>
          <a:off x="838200" y="813450"/>
          <a:ext cx="10287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6042788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anti-pattern</a:t>
            </a:r>
          </a:p>
        </p:txBody>
      </p:sp>
      <p:graphicFrame>
        <p:nvGraphicFramePr>
          <p:cNvPr id="4" name="Diagram 3"/>
          <p:cNvGraphicFramePr/>
          <p:nvPr>
            <p:extLst>
              <p:ext uri="{D42A27DB-BD31-4B8C-83A1-F6EECF244321}">
                <p14:modId xmlns:p14="http://schemas.microsoft.com/office/powerpoint/2010/main" val="170458777"/>
              </p:ext>
            </p:extLst>
          </p:nvPr>
        </p:nvGraphicFramePr>
        <p:xfrm>
          <a:off x="838200" y="813450"/>
          <a:ext cx="10287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 name="Picture 7"/>
          <p:cNvPicPr>
            <a:picLocks noChangeAspect="1"/>
          </p:cNvPicPr>
          <p:nvPr/>
        </p:nvPicPr>
        <p:blipFill>
          <a:blip r:embed="rId8"/>
          <a:stretch>
            <a:fillRect/>
          </a:stretch>
        </p:blipFill>
        <p:spPr>
          <a:xfrm>
            <a:off x="8440612" y="2531634"/>
            <a:ext cx="466725" cy="742950"/>
          </a:xfrm>
          <a:prstGeom prst="rect">
            <a:avLst/>
          </a:prstGeom>
        </p:spPr>
      </p:pic>
      <p:pic>
        <p:nvPicPr>
          <p:cNvPr id="9" name="Picture 8"/>
          <p:cNvPicPr>
            <a:picLocks noChangeAspect="1"/>
          </p:cNvPicPr>
          <p:nvPr/>
        </p:nvPicPr>
        <p:blipFill>
          <a:blip r:embed="rId8"/>
          <a:stretch>
            <a:fillRect/>
          </a:stretch>
        </p:blipFill>
        <p:spPr>
          <a:xfrm>
            <a:off x="8644441" y="2419807"/>
            <a:ext cx="466725" cy="742950"/>
          </a:xfrm>
          <a:prstGeom prst="rect">
            <a:avLst/>
          </a:prstGeom>
        </p:spPr>
      </p:pic>
      <mc:AlternateContent xmlns:mc="http://schemas.openxmlformats.org/markup-compatibility/2006" xmlns:p14="http://schemas.microsoft.com/office/powerpoint/2010/main">
        <mc:Choice Requires="p14">
          <p:contentPart p14:bwMode="auto" r:id="rId9">
            <p14:nvContentPartPr>
              <p14:cNvPr id="80" name="Ink 79">
                <a:extLst>
                  <a:ext uri="{FF2B5EF4-FFF2-40B4-BE49-F238E27FC236}">
                    <a16:creationId xmlns:a16="http://schemas.microsoft.com/office/drawing/2014/main" id="{71742F05-76EE-450A-B7A7-76008EDA0723}"/>
                  </a:ext>
                </a:extLst>
              </p14:cNvPr>
              <p14:cNvContentPartPr/>
              <p14:nvPr/>
            </p14:nvContentPartPr>
            <p14:xfrm>
              <a:off x="6609571" y="3960106"/>
              <a:ext cx="1800" cy="1800"/>
            </p14:xfrm>
          </p:contentPart>
        </mc:Choice>
        <mc:Fallback xmlns="">
          <p:pic>
            <p:nvPicPr>
              <p:cNvPr id="80" name="Ink 79">
                <a:extLst>
                  <a:ext uri="{FF2B5EF4-FFF2-40B4-BE49-F238E27FC236}">
                    <a16:creationId xmlns:a16="http://schemas.microsoft.com/office/drawing/2014/main" id="{71742F05-76EE-450A-B7A7-76008EDA0723}"/>
                  </a:ext>
                </a:extLst>
              </p:cNvPr>
              <p:cNvPicPr/>
              <p:nvPr/>
            </p:nvPicPr>
            <p:blipFill>
              <a:blip r:embed="rId12"/>
              <a:stretch>
                <a:fillRect/>
              </a:stretch>
            </p:blipFill>
            <p:spPr>
              <a:xfrm>
                <a:off x="3659011" y="3945706"/>
                <a:ext cx="3313440" cy="25462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3" name="Ink 22">
                <a:extLst>
                  <a:ext uri="{FF2B5EF4-FFF2-40B4-BE49-F238E27FC236}">
                    <a16:creationId xmlns:a16="http://schemas.microsoft.com/office/drawing/2014/main" id="{3A7515DF-37E0-4C95-8E68-5A658C94FEEC}"/>
                  </a:ext>
                </a:extLst>
              </p14:cNvPr>
              <p14:cNvContentPartPr/>
              <p14:nvPr/>
            </p14:nvContentPartPr>
            <p14:xfrm>
              <a:off x="630329" y="1554517"/>
              <a:ext cx="444240" cy="481320"/>
            </p14:xfrm>
          </p:contentPart>
        </mc:Choice>
        <mc:Fallback xmlns="">
          <p:pic>
            <p:nvPicPr>
              <p:cNvPr id="23" name="Ink 22">
                <a:extLst>
                  <a:ext uri="{FF2B5EF4-FFF2-40B4-BE49-F238E27FC236}">
                    <a16:creationId xmlns:a16="http://schemas.microsoft.com/office/drawing/2014/main" id="{3A7515DF-37E0-4C95-8E68-5A658C94FEEC}"/>
                  </a:ext>
                </a:extLst>
              </p:cNvPr>
              <p:cNvPicPr/>
              <p:nvPr/>
            </p:nvPicPr>
            <p:blipFill>
              <a:blip r:embed="rId14"/>
              <a:stretch>
                <a:fillRect/>
              </a:stretch>
            </p:blipFill>
            <p:spPr>
              <a:xfrm>
                <a:off x="615929" y="1540117"/>
                <a:ext cx="472320" cy="5094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4" name="Ink 23">
                <a:extLst>
                  <a:ext uri="{FF2B5EF4-FFF2-40B4-BE49-F238E27FC236}">
                    <a16:creationId xmlns:a16="http://schemas.microsoft.com/office/drawing/2014/main" id="{A62B4010-CF3C-4C0E-8134-FA31F882DF0D}"/>
                  </a:ext>
                </a:extLst>
              </p14:cNvPr>
              <p14:cNvContentPartPr/>
              <p14:nvPr/>
            </p14:nvContentPartPr>
            <p14:xfrm>
              <a:off x="1264649" y="1786357"/>
              <a:ext cx="182520" cy="189720"/>
            </p14:xfrm>
          </p:contentPart>
        </mc:Choice>
        <mc:Fallback xmlns="">
          <p:pic>
            <p:nvPicPr>
              <p:cNvPr id="24" name="Ink 23">
                <a:extLst>
                  <a:ext uri="{FF2B5EF4-FFF2-40B4-BE49-F238E27FC236}">
                    <a16:creationId xmlns:a16="http://schemas.microsoft.com/office/drawing/2014/main" id="{A62B4010-CF3C-4C0E-8134-FA31F882DF0D}"/>
                  </a:ext>
                </a:extLst>
              </p:cNvPr>
              <p:cNvPicPr/>
              <p:nvPr/>
            </p:nvPicPr>
            <p:blipFill>
              <a:blip r:embed="rId16"/>
              <a:stretch>
                <a:fillRect/>
              </a:stretch>
            </p:blipFill>
            <p:spPr>
              <a:xfrm>
                <a:off x="1250249" y="1771957"/>
                <a:ext cx="210600" cy="2178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30" name="Ink 29">
                <a:extLst>
                  <a:ext uri="{FF2B5EF4-FFF2-40B4-BE49-F238E27FC236}">
                    <a16:creationId xmlns:a16="http://schemas.microsoft.com/office/drawing/2014/main" id="{0EA013E0-25CE-4B05-812B-770A259A5FC1}"/>
                  </a:ext>
                </a:extLst>
              </p14:cNvPr>
              <p14:cNvContentPartPr/>
              <p14:nvPr/>
            </p14:nvContentPartPr>
            <p14:xfrm>
              <a:off x="1555889" y="1485037"/>
              <a:ext cx="719640" cy="427320"/>
            </p14:xfrm>
          </p:contentPart>
        </mc:Choice>
        <mc:Fallback xmlns="">
          <p:pic>
            <p:nvPicPr>
              <p:cNvPr id="30" name="Ink 29">
                <a:extLst>
                  <a:ext uri="{FF2B5EF4-FFF2-40B4-BE49-F238E27FC236}">
                    <a16:creationId xmlns:a16="http://schemas.microsoft.com/office/drawing/2014/main" id="{0EA013E0-25CE-4B05-812B-770A259A5FC1}"/>
                  </a:ext>
                </a:extLst>
              </p:cNvPr>
              <p:cNvPicPr/>
              <p:nvPr/>
            </p:nvPicPr>
            <p:blipFill>
              <a:blip r:embed="rId18"/>
              <a:stretch>
                <a:fillRect/>
              </a:stretch>
            </p:blipFill>
            <p:spPr>
              <a:xfrm>
                <a:off x="1541489" y="1470637"/>
                <a:ext cx="747720" cy="4554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64" name="Ink 63">
                <a:extLst>
                  <a:ext uri="{FF2B5EF4-FFF2-40B4-BE49-F238E27FC236}">
                    <a16:creationId xmlns:a16="http://schemas.microsoft.com/office/drawing/2014/main" id="{6ABFED37-09CD-4DBB-8E8E-022A34E32B4B}"/>
                  </a:ext>
                </a:extLst>
              </p14:cNvPr>
              <p14:cNvContentPartPr/>
              <p14:nvPr/>
            </p14:nvContentPartPr>
            <p14:xfrm>
              <a:off x="846329" y="2270917"/>
              <a:ext cx="23400" cy="75960"/>
            </p14:xfrm>
          </p:contentPart>
        </mc:Choice>
        <mc:Fallback xmlns="">
          <p:pic>
            <p:nvPicPr>
              <p:cNvPr id="64" name="Ink 63">
                <a:extLst>
                  <a:ext uri="{FF2B5EF4-FFF2-40B4-BE49-F238E27FC236}">
                    <a16:creationId xmlns:a16="http://schemas.microsoft.com/office/drawing/2014/main" id="{6ABFED37-09CD-4DBB-8E8E-022A34E32B4B}"/>
                  </a:ext>
                </a:extLst>
              </p:cNvPr>
              <p:cNvPicPr/>
              <p:nvPr/>
            </p:nvPicPr>
            <p:blipFill>
              <a:blip r:embed="rId20"/>
              <a:stretch>
                <a:fillRect/>
              </a:stretch>
            </p:blipFill>
            <p:spPr>
              <a:xfrm>
                <a:off x="831929" y="2256517"/>
                <a:ext cx="51480" cy="1040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67" name="Ink 66">
                <a:extLst>
                  <a:ext uri="{FF2B5EF4-FFF2-40B4-BE49-F238E27FC236}">
                    <a16:creationId xmlns:a16="http://schemas.microsoft.com/office/drawing/2014/main" id="{CA93FC42-9659-48DC-AEF3-F448598F2137}"/>
                  </a:ext>
                </a:extLst>
              </p14:cNvPr>
              <p14:cNvContentPartPr/>
              <p14:nvPr/>
            </p14:nvContentPartPr>
            <p14:xfrm>
              <a:off x="993569" y="2257957"/>
              <a:ext cx="257040" cy="374040"/>
            </p14:xfrm>
          </p:contentPart>
        </mc:Choice>
        <mc:Fallback xmlns="">
          <p:pic>
            <p:nvPicPr>
              <p:cNvPr id="67" name="Ink 66">
                <a:extLst>
                  <a:ext uri="{FF2B5EF4-FFF2-40B4-BE49-F238E27FC236}">
                    <a16:creationId xmlns:a16="http://schemas.microsoft.com/office/drawing/2014/main" id="{CA93FC42-9659-48DC-AEF3-F448598F2137}"/>
                  </a:ext>
                </a:extLst>
              </p:cNvPr>
              <p:cNvPicPr/>
              <p:nvPr/>
            </p:nvPicPr>
            <p:blipFill>
              <a:blip r:embed="rId22"/>
              <a:stretch>
                <a:fillRect/>
              </a:stretch>
            </p:blipFill>
            <p:spPr>
              <a:xfrm>
                <a:off x="979169" y="2243557"/>
                <a:ext cx="285120" cy="4021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70" name="Ink 69">
                <a:extLst>
                  <a:ext uri="{FF2B5EF4-FFF2-40B4-BE49-F238E27FC236}">
                    <a16:creationId xmlns:a16="http://schemas.microsoft.com/office/drawing/2014/main" id="{B7C5EF19-B2C6-46DE-A12B-FDAC6C7805B1}"/>
                  </a:ext>
                </a:extLst>
              </p14:cNvPr>
              <p14:cNvContentPartPr/>
              <p14:nvPr/>
            </p14:nvContentPartPr>
            <p14:xfrm>
              <a:off x="1345649" y="2282077"/>
              <a:ext cx="203040" cy="399600"/>
            </p14:xfrm>
          </p:contentPart>
        </mc:Choice>
        <mc:Fallback xmlns="">
          <p:pic>
            <p:nvPicPr>
              <p:cNvPr id="70" name="Ink 69">
                <a:extLst>
                  <a:ext uri="{FF2B5EF4-FFF2-40B4-BE49-F238E27FC236}">
                    <a16:creationId xmlns:a16="http://schemas.microsoft.com/office/drawing/2014/main" id="{B7C5EF19-B2C6-46DE-A12B-FDAC6C7805B1}"/>
                  </a:ext>
                </a:extLst>
              </p:cNvPr>
              <p:cNvPicPr/>
              <p:nvPr/>
            </p:nvPicPr>
            <p:blipFill>
              <a:blip r:embed="rId24"/>
              <a:stretch>
                <a:fillRect/>
              </a:stretch>
            </p:blipFill>
            <p:spPr>
              <a:xfrm>
                <a:off x="1331249" y="2267677"/>
                <a:ext cx="231120" cy="4276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75" name="Ink 74">
                <a:extLst>
                  <a:ext uri="{FF2B5EF4-FFF2-40B4-BE49-F238E27FC236}">
                    <a16:creationId xmlns:a16="http://schemas.microsoft.com/office/drawing/2014/main" id="{8390A23B-B7CB-4DDE-A49C-8A6221DE038C}"/>
                  </a:ext>
                </a:extLst>
              </p14:cNvPr>
              <p14:cNvContentPartPr/>
              <p14:nvPr/>
            </p14:nvContentPartPr>
            <p14:xfrm>
              <a:off x="1649849" y="2243917"/>
              <a:ext cx="495360" cy="321840"/>
            </p14:xfrm>
          </p:contentPart>
        </mc:Choice>
        <mc:Fallback xmlns="">
          <p:pic>
            <p:nvPicPr>
              <p:cNvPr id="75" name="Ink 74">
                <a:extLst>
                  <a:ext uri="{FF2B5EF4-FFF2-40B4-BE49-F238E27FC236}">
                    <a16:creationId xmlns:a16="http://schemas.microsoft.com/office/drawing/2014/main" id="{8390A23B-B7CB-4DDE-A49C-8A6221DE038C}"/>
                  </a:ext>
                </a:extLst>
              </p:cNvPr>
              <p:cNvPicPr/>
              <p:nvPr/>
            </p:nvPicPr>
            <p:blipFill>
              <a:blip r:embed="rId26"/>
              <a:stretch>
                <a:fillRect/>
              </a:stretch>
            </p:blipFill>
            <p:spPr>
              <a:xfrm>
                <a:off x="1635449" y="2229517"/>
                <a:ext cx="523440" cy="34992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78" name="Ink 77">
                <a:extLst>
                  <a:ext uri="{FF2B5EF4-FFF2-40B4-BE49-F238E27FC236}">
                    <a16:creationId xmlns:a16="http://schemas.microsoft.com/office/drawing/2014/main" id="{5171A7E5-0299-42C2-B9FF-CA74B2673F84}"/>
                  </a:ext>
                </a:extLst>
              </p14:cNvPr>
              <p14:cNvContentPartPr/>
              <p14:nvPr/>
            </p14:nvContentPartPr>
            <p14:xfrm>
              <a:off x="2449049" y="2022517"/>
              <a:ext cx="356760" cy="396720"/>
            </p14:xfrm>
          </p:contentPart>
        </mc:Choice>
        <mc:Fallback xmlns="">
          <p:pic>
            <p:nvPicPr>
              <p:cNvPr id="78" name="Ink 77">
                <a:extLst>
                  <a:ext uri="{FF2B5EF4-FFF2-40B4-BE49-F238E27FC236}">
                    <a16:creationId xmlns:a16="http://schemas.microsoft.com/office/drawing/2014/main" id="{5171A7E5-0299-42C2-B9FF-CA74B2673F84}"/>
                  </a:ext>
                </a:extLst>
              </p:cNvPr>
              <p:cNvPicPr/>
              <p:nvPr/>
            </p:nvPicPr>
            <p:blipFill>
              <a:blip r:embed="rId28"/>
              <a:stretch>
                <a:fillRect/>
              </a:stretch>
            </p:blipFill>
            <p:spPr>
              <a:xfrm>
                <a:off x="2434649" y="2008117"/>
                <a:ext cx="384840" cy="4248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79" name="Ink 78">
                <a:extLst>
                  <a:ext uri="{FF2B5EF4-FFF2-40B4-BE49-F238E27FC236}">
                    <a16:creationId xmlns:a16="http://schemas.microsoft.com/office/drawing/2014/main" id="{C0C01043-5CA0-43A5-89C7-BCE71B796B78}"/>
                  </a:ext>
                </a:extLst>
              </p14:cNvPr>
              <p14:cNvContentPartPr/>
              <p14:nvPr/>
            </p14:nvContentPartPr>
            <p14:xfrm>
              <a:off x="2809409" y="1950517"/>
              <a:ext cx="19080" cy="50040"/>
            </p14:xfrm>
          </p:contentPart>
        </mc:Choice>
        <mc:Fallback xmlns="">
          <p:pic>
            <p:nvPicPr>
              <p:cNvPr id="79" name="Ink 78">
                <a:extLst>
                  <a:ext uri="{FF2B5EF4-FFF2-40B4-BE49-F238E27FC236}">
                    <a16:creationId xmlns:a16="http://schemas.microsoft.com/office/drawing/2014/main" id="{C0C01043-5CA0-43A5-89C7-BCE71B796B78}"/>
                  </a:ext>
                </a:extLst>
              </p:cNvPr>
              <p:cNvPicPr/>
              <p:nvPr/>
            </p:nvPicPr>
            <p:blipFill>
              <a:blip r:embed="rId30"/>
              <a:stretch>
                <a:fillRect/>
              </a:stretch>
            </p:blipFill>
            <p:spPr>
              <a:xfrm>
                <a:off x="2795009" y="1936117"/>
                <a:ext cx="47160" cy="781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83" name="Ink 82">
                <a:extLst>
                  <a:ext uri="{FF2B5EF4-FFF2-40B4-BE49-F238E27FC236}">
                    <a16:creationId xmlns:a16="http://schemas.microsoft.com/office/drawing/2014/main" id="{208625BE-0E1A-42B2-BA4C-757CD57940F4}"/>
                  </a:ext>
                </a:extLst>
              </p14:cNvPr>
              <p14:cNvContentPartPr/>
              <p14:nvPr/>
            </p14:nvContentPartPr>
            <p14:xfrm>
              <a:off x="2921369" y="1937917"/>
              <a:ext cx="19080" cy="59040"/>
            </p14:xfrm>
          </p:contentPart>
        </mc:Choice>
        <mc:Fallback xmlns="">
          <p:pic>
            <p:nvPicPr>
              <p:cNvPr id="83" name="Ink 82">
                <a:extLst>
                  <a:ext uri="{FF2B5EF4-FFF2-40B4-BE49-F238E27FC236}">
                    <a16:creationId xmlns:a16="http://schemas.microsoft.com/office/drawing/2014/main" id="{208625BE-0E1A-42B2-BA4C-757CD57940F4}"/>
                  </a:ext>
                </a:extLst>
              </p:cNvPr>
              <p:cNvPicPr/>
              <p:nvPr/>
            </p:nvPicPr>
            <p:blipFill>
              <a:blip r:embed="rId32"/>
              <a:stretch>
                <a:fillRect/>
              </a:stretch>
            </p:blipFill>
            <p:spPr>
              <a:xfrm>
                <a:off x="2906969" y="1923517"/>
                <a:ext cx="47160" cy="871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90" name="Ink 89">
                <a:extLst>
                  <a:ext uri="{FF2B5EF4-FFF2-40B4-BE49-F238E27FC236}">
                    <a16:creationId xmlns:a16="http://schemas.microsoft.com/office/drawing/2014/main" id="{DD32DFC7-1D53-4A88-AAD9-6BA1EE5B4C32}"/>
                  </a:ext>
                </a:extLst>
              </p14:cNvPr>
              <p14:cNvContentPartPr/>
              <p14:nvPr/>
            </p14:nvContentPartPr>
            <p14:xfrm>
              <a:off x="425849" y="2320597"/>
              <a:ext cx="329040" cy="924480"/>
            </p14:xfrm>
          </p:contentPart>
        </mc:Choice>
        <mc:Fallback xmlns="">
          <p:pic>
            <p:nvPicPr>
              <p:cNvPr id="90" name="Ink 89">
                <a:extLst>
                  <a:ext uri="{FF2B5EF4-FFF2-40B4-BE49-F238E27FC236}">
                    <a16:creationId xmlns:a16="http://schemas.microsoft.com/office/drawing/2014/main" id="{DD32DFC7-1D53-4A88-AAD9-6BA1EE5B4C32}"/>
                  </a:ext>
                </a:extLst>
              </p:cNvPr>
              <p:cNvPicPr/>
              <p:nvPr/>
            </p:nvPicPr>
            <p:blipFill>
              <a:blip r:embed="rId34"/>
              <a:stretch>
                <a:fillRect/>
              </a:stretch>
            </p:blipFill>
            <p:spPr>
              <a:xfrm>
                <a:off x="411449" y="2306197"/>
                <a:ext cx="357120" cy="952560"/>
              </a:xfrm>
              <a:prstGeom prst="rect">
                <a:avLst/>
              </a:prstGeom>
            </p:spPr>
          </p:pic>
        </mc:Fallback>
      </mc:AlternateContent>
      <p:grpSp>
        <p:nvGrpSpPr>
          <p:cNvPr id="21" name="Group 20"/>
          <p:cNvGrpSpPr/>
          <p:nvPr/>
        </p:nvGrpSpPr>
        <p:grpSpPr>
          <a:xfrm>
            <a:off x="8531017" y="2748920"/>
            <a:ext cx="453703" cy="490179"/>
            <a:chOff x="7695650" y="1894738"/>
            <a:chExt cx="453703" cy="490179"/>
          </a:xfrm>
        </p:grpSpPr>
        <p:sp>
          <p:nvSpPr>
            <p:cNvPr id="22" name="Right Arrow 21"/>
            <p:cNvSpPr/>
            <p:nvPr/>
          </p:nvSpPr>
          <p:spPr>
            <a:xfrm rot="1352831">
              <a:off x="7695650" y="1894738"/>
              <a:ext cx="453703" cy="490179"/>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25" name="Right Arrow 4"/>
            <p:cNvSpPr/>
            <p:nvPr/>
          </p:nvSpPr>
          <p:spPr>
            <a:xfrm rot="1352831">
              <a:off x="7700852" y="1966679"/>
              <a:ext cx="317592" cy="29410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n-US" sz="1600" kern="1200"/>
            </a:p>
          </p:txBody>
        </p:sp>
      </p:grpSp>
      <mc:AlternateContent xmlns:mc="http://schemas.openxmlformats.org/markup-compatibility/2006" xmlns:p14="http://schemas.microsoft.com/office/powerpoint/2010/main">
        <mc:Choice Requires="p14">
          <p:contentPart p14:bwMode="auto" r:id="rId35">
            <p14:nvContentPartPr>
              <p14:cNvPr id="26" name="Ink 25">
                <a:extLst>
                  <a:ext uri="{FF2B5EF4-FFF2-40B4-BE49-F238E27FC236}">
                    <a16:creationId xmlns:a16="http://schemas.microsoft.com/office/drawing/2014/main" id="{142CFBDD-8D3F-42F4-8C4C-4725D6B171B2}"/>
                  </a:ext>
                </a:extLst>
              </p14:cNvPr>
              <p14:cNvContentPartPr/>
              <p14:nvPr/>
            </p14:nvContentPartPr>
            <p14:xfrm>
              <a:off x="7845449" y="511237"/>
              <a:ext cx="383400" cy="381240"/>
            </p14:xfrm>
          </p:contentPart>
        </mc:Choice>
        <mc:Fallback xmlns="">
          <p:pic>
            <p:nvPicPr>
              <p:cNvPr id="26" name="Ink 25">
                <a:extLst>
                  <a:ext uri="{FF2B5EF4-FFF2-40B4-BE49-F238E27FC236}">
                    <a16:creationId xmlns:a16="http://schemas.microsoft.com/office/drawing/2014/main" xmlns:p14="http://schemas.microsoft.com/office/powerpoint/2010/main" xmlns="" id="{142CFBDD-8D3F-42F4-8C4C-4725D6B171B2}"/>
                  </a:ext>
                </a:extLst>
              </p:cNvPr>
              <p:cNvPicPr/>
              <p:nvPr/>
            </p:nvPicPr>
            <p:blipFill>
              <a:blip r:embed="rId36"/>
              <a:stretch>
                <a:fillRect/>
              </a:stretch>
            </p:blipFill>
            <p:spPr>
              <a:xfrm>
                <a:off x="7829969" y="496117"/>
                <a:ext cx="403560" cy="4140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7" name="Ink 26">
                <a:extLst>
                  <a:ext uri="{FF2B5EF4-FFF2-40B4-BE49-F238E27FC236}">
                    <a16:creationId xmlns:a16="http://schemas.microsoft.com/office/drawing/2014/main" id="{A7FF3B0D-1261-41FE-A29E-422A70BE8B86}"/>
                  </a:ext>
                </a:extLst>
              </p14:cNvPr>
              <p14:cNvContentPartPr/>
              <p14:nvPr/>
            </p14:nvContentPartPr>
            <p14:xfrm>
              <a:off x="8372849" y="601237"/>
              <a:ext cx="425160" cy="284040"/>
            </p14:xfrm>
          </p:contentPart>
        </mc:Choice>
        <mc:Fallback xmlns="">
          <p:pic>
            <p:nvPicPr>
              <p:cNvPr id="27" name="Ink 26">
                <a:extLst>
                  <a:ext uri="{FF2B5EF4-FFF2-40B4-BE49-F238E27FC236}">
                    <a16:creationId xmlns:a16="http://schemas.microsoft.com/office/drawing/2014/main" xmlns:p14="http://schemas.microsoft.com/office/powerpoint/2010/main" xmlns="" id="{A7FF3B0D-1261-41FE-A29E-422A70BE8B86}"/>
                  </a:ext>
                </a:extLst>
              </p:cNvPr>
              <p:cNvPicPr/>
              <p:nvPr/>
            </p:nvPicPr>
            <p:blipFill>
              <a:blip r:embed="rId38"/>
              <a:stretch>
                <a:fillRect/>
              </a:stretch>
            </p:blipFill>
            <p:spPr>
              <a:xfrm>
                <a:off x="8355554" y="585737"/>
                <a:ext cx="449661" cy="30783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8" name="Ink 27">
                <a:extLst>
                  <a:ext uri="{FF2B5EF4-FFF2-40B4-BE49-F238E27FC236}">
                    <a16:creationId xmlns:a16="http://schemas.microsoft.com/office/drawing/2014/main" id="{E225FF1A-F667-4AEA-94BB-1CC10E3997A0}"/>
                  </a:ext>
                </a:extLst>
              </p14:cNvPr>
              <p14:cNvContentPartPr/>
              <p14:nvPr/>
            </p14:nvContentPartPr>
            <p14:xfrm>
              <a:off x="9303089" y="430237"/>
              <a:ext cx="8640" cy="105480"/>
            </p14:xfrm>
          </p:contentPart>
        </mc:Choice>
        <mc:Fallback xmlns="">
          <p:pic>
            <p:nvPicPr>
              <p:cNvPr id="28" name="Ink 27">
                <a:extLst>
                  <a:ext uri="{FF2B5EF4-FFF2-40B4-BE49-F238E27FC236}">
                    <a16:creationId xmlns:a16="http://schemas.microsoft.com/office/drawing/2014/main" xmlns:p14="http://schemas.microsoft.com/office/powerpoint/2010/main" xmlns="" id="{E225FF1A-F667-4AEA-94BB-1CC10E3997A0}"/>
                  </a:ext>
                </a:extLst>
              </p:cNvPr>
              <p:cNvPicPr/>
              <p:nvPr/>
            </p:nvPicPr>
            <p:blipFill>
              <a:blip r:embed="rId40"/>
              <a:stretch>
                <a:fillRect/>
              </a:stretch>
            </p:blipFill>
            <p:spPr>
              <a:xfrm>
                <a:off x="9290692" y="418678"/>
                <a:ext cx="33057" cy="125348"/>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29" name="Ink 28">
                <a:extLst>
                  <a:ext uri="{FF2B5EF4-FFF2-40B4-BE49-F238E27FC236}">
                    <a16:creationId xmlns:a16="http://schemas.microsoft.com/office/drawing/2014/main" id="{580E66E1-B34B-4899-BE00-26E6957A604B}"/>
                  </a:ext>
                </a:extLst>
              </p14:cNvPr>
              <p14:cNvContentPartPr/>
              <p14:nvPr/>
            </p14:nvContentPartPr>
            <p14:xfrm>
              <a:off x="9430529" y="430237"/>
              <a:ext cx="5400" cy="114480"/>
            </p14:xfrm>
          </p:contentPart>
        </mc:Choice>
        <mc:Fallback xmlns="">
          <p:pic>
            <p:nvPicPr>
              <p:cNvPr id="29" name="Ink 28">
                <a:extLst>
                  <a:ext uri="{FF2B5EF4-FFF2-40B4-BE49-F238E27FC236}">
                    <a16:creationId xmlns:a16="http://schemas.microsoft.com/office/drawing/2014/main" xmlns:p14="http://schemas.microsoft.com/office/powerpoint/2010/main" xmlns="" id="{580E66E1-B34B-4899-BE00-26E6957A604B}"/>
                  </a:ext>
                </a:extLst>
              </p:cNvPr>
              <p:cNvPicPr/>
              <p:nvPr/>
            </p:nvPicPr>
            <p:blipFill>
              <a:blip r:embed="rId42"/>
              <a:stretch>
                <a:fillRect/>
              </a:stretch>
            </p:blipFill>
            <p:spPr>
              <a:xfrm>
                <a:off x="9418716" y="421957"/>
                <a:ext cx="24300" cy="12780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1" name="Ink 30">
                <a:extLst>
                  <a:ext uri="{FF2B5EF4-FFF2-40B4-BE49-F238E27FC236}">
                    <a16:creationId xmlns:a16="http://schemas.microsoft.com/office/drawing/2014/main" id="{3AE1A95A-1609-44C1-9A79-C3CD2B0B80F6}"/>
                  </a:ext>
                </a:extLst>
              </p14:cNvPr>
              <p14:cNvContentPartPr/>
              <p14:nvPr/>
            </p14:nvContentPartPr>
            <p14:xfrm>
              <a:off x="9565889" y="317917"/>
              <a:ext cx="275760" cy="475200"/>
            </p14:xfrm>
          </p:contentPart>
        </mc:Choice>
        <mc:Fallback xmlns="">
          <p:pic>
            <p:nvPicPr>
              <p:cNvPr id="31" name="Ink 30">
                <a:extLst>
                  <a:ext uri="{FF2B5EF4-FFF2-40B4-BE49-F238E27FC236}">
                    <a16:creationId xmlns:a16="http://schemas.microsoft.com/office/drawing/2014/main" xmlns:p14="http://schemas.microsoft.com/office/powerpoint/2010/main" xmlns="" id="{3AE1A95A-1609-44C1-9A79-C3CD2B0B80F6}"/>
                  </a:ext>
                </a:extLst>
              </p:cNvPr>
              <p:cNvPicPr/>
              <p:nvPr/>
            </p:nvPicPr>
            <p:blipFill>
              <a:blip r:embed="rId44"/>
              <a:stretch>
                <a:fillRect/>
              </a:stretch>
            </p:blipFill>
            <p:spPr>
              <a:xfrm>
                <a:off x="9550409" y="307477"/>
                <a:ext cx="299520" cy="49104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2" name="Ink 31">
                <a:extLst>
                  <a:ext uri="{FF2B5EF4-FFF2-40B4-BE49-F238E27FC236}">
                    <a16:creationId xmlns:a16="http://schemas.microsoft.com/office/drawing/2014/main" id="{4B33A839-08A4-4AFC-9CD5-30EF792C8B68}"/>
                  </a:ext>
                </a:extLst>
              </p14:cNvPr>
              <p14:cNvContentPartPr/>
              <p14:nvPr/>
            </p14:nvContentPartPr>
            <p14:xfrm>
              <a:off x="9924089" y="443197"/>
              <a:ext cx="70920" cy="455040"/>
            </p14:xfrm>
          </p:contentPart>
        </mc:Choice>
        <mc:Fallback xmlns="">
          <p:pic>
            <p:nvPicPr>
              <p:cNvPr id="32" name="Ink 31">
                <a:extLst>
                  <a:ext uri="{FF2B5EF4-FFF2-40B4-BE49-F238E27FC236}">
                    <a16:creationId xmlns:a16="http://schemas.microsoft.com/office/drawing/2014/main" xmlns:p14="http://schemas.microsoft.com/office/powerpoint/2010/main" xmlns="" id="{4B33A839-08A4-4AFC-9CD5-30EF792C8B68}"/>
                  </a:ext>
                </a:extLst>
              </p:cNvPr>
              <p:cNvPicPr/>
              <p:nvPr/>
            </p:nvPicPr>
            <p:blipFill>
              <a:blip r:embed="rId46"/>
              <a:stretch>
                <a:fillRect/>
              </a:stretch>
            </p:blipFill>
            <p:spPr>
              <a:xfrm>
                <a:off x="9916529" y="431677"/>
                <a:ext cx="92520" cy="47556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33" name="Ink 32">
                <a:extLst>
                  <a:ext uri="{FF2B5EF4-FFF2-40B4-BE49-F238E27FC236}">
                    <a16:creationId xmlns:a16="http://schemas.microsoft.com/office/drawing/2014/main" id="{583707E1-11E4-4561-910F-2D94A4ABE97F}"/>
                  </a:ext>
                </a:extLst>
              </p14:cNvPr>
              <p14:cNvContentPartPr/>
              <p14:nvPr/>
            </p14:nvContentPartPr>
            <p14:xfrm>
              <a:off x="10118849" y="505837"/>
              <a:ext cx="360720" cy="302040"/>
            </p14:xfrm>
          </p:contentPart>
        </mc:Choice>
        <mc:Fallback xmlns="">
          <p:pic>
            <p:nvPicPr>
              <p:cNvPr id="33" name="Ink 32">
                <a:extLst>
                  <a:ext uri="{FF2B5EF4-FFF2-40B4-BE49-F238E27FC236}">
                    <a16:creationId xmlns:a16="http://schemas.microsoft.com/office/drawing/2014/main" xmlns:p14="http://schemas.microsoft.com/office/powerpoint/2010/main" xmlns="" id="{583707E1-11E4-4561-910F-2D94A4ABE97F}"/>
                  </a:ext>
                </a:extLst>
              </p:cNvPr>
              <p:cNvPicPr/>
              <p:nvPr/>
            </p:nvPicPr>
            <p:blipFill>
              <a:blip r:embed="rId48"/>
              <a:stretch>
                <a:fillRect/>
              </a:stretch>
            </p:blipFill>
            <p:spPr>
              <a:xfrm>
                <a:off x="10113809" y="491797"/>
                <a:ext cx="370440" cy="32652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4" name="Ink 33">
                <a:extLst>
                  <a:ext uri="{FF2B5EF4-FFF2-40B4-BE49-F238E27FC236}">
                    <a16:creationId xmlns:a16="http://schemas.microsoft.com/office/drawing/2014/main" id="{0E62669F-1A79-4D45-A847-A9C9D43FF396}"/>
                  </a:ext>
                </a:extLst>
              </p14:cNvPr>
              <p14:cNvContentPartPr/>
              <p14:nvPr/>
            </p14:nvContentPartPr>
            <p14:xfrm>
              <a:off x="10860089" y="448597"/>
              <a:ext cx="89640" cy="298800"/>
            </p14:xfrm>
          </p:contentPart>
        </mc:Choice>
        <mc:Fallback xmlns="">
          <p:pic>
            <p:nvPicPr>
              <p:cNvPr id="34" name="Ink 33">
                <a:extLst>
                  <a:ext uri="{FF2B5EF4-FFF2-40B4-BE49-F238E27FC236}">
                    <a16:creationId xmlns:a16="http://schemas.microsoft.com/office/drawing/2014/main" xmlns:p14="http://schemas.microsoft.com/office/powerpoint/2010/main" xmlns="" id="{0E62669F-1A79-4D45-A847-A9C9D43FF396}"/>
                  </a:ext>
                </a:extLst>
              </p:cNvPr>
              <p:cNvPicPr/>
              <p:nvPr/>
            </p:nvPicPr>
            <p:blipFill>
              <a:blip r:embed="rId50"/>
              <a:stretch>
                <a:fillRect/>
              </a:stretch>
            </p:blipFill>
            <p:spPr>
              <a:xfrm>
                <a:off x="10846715" y="436717"/>
                <a:ext cx="108074" cy="31572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35" name="Ink 34">
                <a:extLst>
                  <a:ext uri="{FF2B5EF4-FFF2-40B4-BE49-F238E27FC236}">
                    <a16:creationId xmlns:a16="http://schemas.microsoft.com/office/drawing/2014/main" id="{F0462762-A70B-4CD3-86DC-D75AE33997E9}"/>
                  </a:ext>
                </a:extLst>
              </p14:cNvPr>
              <p14:cNvContentPartPr/>
              <p14:nvPr/>
            </p14:nvContentPartPr>
            <p14:xfrm>
              <a:off x="11094089" y="329077"/>
              <a:ext cx="85320" cy="119880"/>
            </p14:xfrm>
          </p:contentPart>
        </mc:Choice>
        <mc:Fallback xmlns="">
          <p:pic>
            <p:nvPicPr>
              <p:cNvPr id="35" name="Ink 34">
                <a:extLst>
                  <a:ext uri="{FF2B5EF4-FFF2-40B4-BE49-F238E27FC236}">
                    <a16:creationId xmlns:a16="http://schemas.microsoft.com/office/drawing/2014/main" xmlns:p14="http://schemas.microsoft.com/office/powerpoint/2010/main" xmlns="" id="{F0462762-A70B-4CD3-86DC-D75AE33997E9}"/>
                  </a:ext>
                </a:extLst>
              </p:cNvPr>
              <p:cNvPicPr/>
              <p:nvPr/>
            </p:nvPicPr>
            <p:blipFill>
              <a:blip r:embed="rId52"/>
              <a:stretch>
                <a:fillRect/>
              </a:stretch>
            </p:blipFill>
            <p:spPr>
              <a:xfrm>
                <a:off x="11083289" y="322237"/>
                <a:ext cx="101520" cy="13428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36" name="Ink 35">
                <a:extLst>
                  <a:ext uri="{FF2B5EF4-FFF2-40B4-BE49-F238E27FC236}">
                    <a16:creationId xmlns:a16="http://schemas.microsoft.com/office/drawing/2014/main" id="{6524408D-E02D-49C0-ADF1-ED46DA5C8C91}"/>
                  </a:ext>
                </a:extLst>
              </p14:cNvPr>
              <p14:cNvContentPartPr/>
              <p14:nvPr/>
            </p14:nvContentPartPr>
            <p14:xfrm>
              <a:off x="8321369" y="1107757"/>
              <a:ext cx="445680" cy="461520"/>
            </p14:xfrm>
          </p:contentPart>
        </mc:Choice>
        <mc:Fallback xmlns="">
          <p:pic>
            <p:nvPicPr>
              <p:cNvPr id="36" name="Ink 35">
                <a:extLst>
                  <a:ext uri="{FF2B5EF4-FFF2-40B4-BE49-F238E27FC236}">
                    <a16:creationId xmlns:a16="http://schemas.microsoft.com/office/drawing/2014/main" xmlns:p14="http://schemas.microsoft.com/office/powerpoint/2010/main" xmlns="" id="{6524408D-E02D-49C0-ADF1-ED46DA5C8C91}"/>
                  </a:ext>
                </a:extLst>
              </p:cNvPr>
              <p:cNvPicPr/>
              <p:nvPr/>
            </p:nvPicPr>
            <p:blipFill>
              <a:blip r:embed="rId54"/>
              <a:stretch>
                <a:fillRect/>
              </a:stretch>
            </p:blipFill>
            <p:spPr>
              <a:xfrm>
                <a:off x="8308049" y="1097317"/>
                <a:ext cx="469800" cy="486000"/>
              </a:xfrm>
              <a:prstGeom prst="rect">
                <a:avLst/>
              </a:prstGeom>
            </p:spPr>
          </p:pic>
        </mc:Fallback>
      </mc:AlternateContent>
    </p:spTree>
    <p:extLst>
      <p:ext uri="{BB962C8B-B14F-4D97-AF65-F5344CB8AC3E}">
        <p14:creationId xmlns:p14="http://schemas.microsoft.com/office/powerpoint/2010/main" val="9911803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anti-pattern</a:t>
            </a:r>
          </a:p>
        </p:txBody>
      </p:sp>
      <p:graphicFrame>
        <p:nvGraphicFramePr>
          <p:cNvPr id="4" name="Diagram 3"/>
          <p:cNvGraphicFramePr/>
          <p:nvPr>
            <p:extLst>
              <p:ext uri="{D42A27DB-BD31-4B8C-83A1-F6EECF244321}">
                <p14:modId xmlns:p14="http://schemas.microsoft.com/office/powerpoint/2010/main" val="3450382809"/>
              </p:ext>
            </p:extLst>
          </p:nvPr>
        </p:nvGraphicFramePr>
        <p:xfrm>
          <a:off x="838200" y="813450"/>
          <a:ext cx="10287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Picture 2"/>
          <p:cNvPicPr>
            <a:picLocks noChangeAspect="1"/>
          </p:cNvPicPr>
          <p:nvPr/>
        </p:nvPicPr>
        <p:blipFill>
          <a:blip r:embed="rId8"/>
          <a:stretch>
            <a:fillRect/>
          </a:stretch>
        </p:blipFill>
        <p:spPr>
          <a:xfrm>
            <a:off x="6373689" y="3793879"/>
            <a:ext cx="2066925" cy="1254089"/>
          </a:xfrm>
          <a:prstGeom prst="rect">
            <a:avLst/>
          </a:prstGeom>
        </p:spPr>
      </p:pic>
      <p:pic>
        <p:nvPicPr>
          <p:cNvPr id="6" name="Picture 5"/>
          <p:cNvPicPr>
            <a:picLocks noChangeAspect="1"/>
          </p:cNvPicPr>
          <p:nvPr/>
        </p:nvPicPr>
        <p:blipFill>
          <a:blip r:embed="rId9"/>
          <a:stretch>
            <a:fillRect/>
          </a:stretch>
        </p:blipFill>
        <p:spPr>
          <a:xfrm rot="18028207">
            <a:off x="8488971" y="3966428"/>
            <a:ext cx="537797" cy="550020"/>
          </a:xfrm>
          <a:prstGeom prst="rect">
            <a:avLst/>
          </a:prstGeom>
        </p:spPr>
      </p:pic>
      <p:pic>
        <p:nvPicPr>
          <p:cNvPr id="7" name="Picture 6"/>
          <p:cNvPicPr>
            <a:picLocks noChangeAspect="1"/>
          </p:cNvPicPr>
          <p:nvPr/>
        </p:nvPicPr>
        <p:blipFill>
          <a:blip r:embed="rId9"/>
          <a:stretch>
            <a:fillRect/>
          </a:stretch>
        </p:blipFill>
        <p:spPr>
          <a:xfrm rot="3931000">
            <a:off x="7138252" y="3160177"/>
            <a:ext cx="537797" cy="550020"/>
          </a:xfrm>
          <a:prstGeom prst="rect">
            <a:avLst/>
          </a:prstGeom>
        </p:spPr>
      </p:pic>
      <p:pic>
        <p:nvPicPr>
          <p:cNvPr id="8" name="Picture 7"/>
          <p:cNvPicPr>
            <a:picLocks noChangeAspect="1"/>
          </p:cNvPicPr>
          <p:nvPr/>
        </p:nvPicPr>
        <p:blipFill>
          <a:blip r:embed="rId10"/>
          <a:stretch>
            <a:fillRect/>
          </a:stretch>
        </p:blipFill>
        <p:spPr>
          <a:xfrm>
            <a:off x="8440612" y="2531634"/>
            <a:ext cx="466725" cy="742950"/>
          </a:xfrm>
          <a:prstGeom prst="rect">
            <a:avLst/>
          </a:prstGeom>
        </p:spPr>
      </p:pic>
      <p:pic>
        <p:nvPicPr>
          <p:cNvPr id="9" name="Picture 8"/>
          <p:cNvPicPr>
            <a:picLocks noChangeAspect="1"/>
          </p:cNvPicPr>
          <p:nvPr/>
        </p:nvPicPr>
        <p:blipFill>
          <a:blip r:embed="rId10"/>
          <a:stretch>
            <a:fillRect/>
          </a:stretch>
        </p:blipFill>
        <p:spPr>
          <a:xfrm>
            <a:off x="8644441" y="2419807"/>
            <a:ext cx="466725" cy="742950"/>
          </a:xfrm>
          <a:prstGeom prst="rect">
            <a:avLst/>
          </a:prstGeom>
        </p:spPr>
      </p:pic>
      <mc:AlternateContent xmlns:mc="http://schemas.openxmlformats.org/markup-compatibility/2006" xmlns:p14="http://schemas.microsoft.com/office/powerpoint/2010/main">
        <mc:Choice Requires="p14">
          <p:contentPart p14:bwMode="auto" r:id="rId11">
            <p14:nvContentPartPr>
              <p14:cNvPr id="80" name="Ink 79">
                <a:extLst>
                  <a:ext uri="{FF2B5EF4-FFF2-40B4-BE49-F238E27FC236}">
                    <a16:creationId xmlns:a16="http://schemas.microsoft.com/office/drawing/2014/main" id="{71742F05-76EE-450A-B7A7-76008EDA0723}"/>
                  </a:ext>
                </a:extLst>
              </p14:cNvPr>
              <p14:cNvContentPartPr/>
              <p14:nvPr/>
            </p14:nvContentPartPr>
            <p14:xfrm>
              <a:off x="6609571" y="3960106"/>
              <a:ext cx="1800" cy="1800"/>
            </p14:xfrm>
          </p:contentPart>
        </mc:Choice>
        <mc:Fallback xmlns="">
          <p:pic>
            <p:nvPicPr>
              <p:cNvPr id="80" name="Ink 79">
                <a:extLst>
                  <a:ext uri="{FF2B5EF4-FFF2-40B4-BE49-F238E27FC236}">
                    <a16:creationId xmlns:a16="http://schemas.microsoft.com/office/drawing/2014/main" id="{71742F05-76EE-450A-B7A7-76008EDA0723}"/>
                  </a:ext>
                </a:extLst>
              </p:cNvPr>
              <p:cNvPicPr/>
              <p:nvPr/>
            </p:nvPicPr>
            <p:blipFill>
              <a:blip r:embed="rId12"/>
              <a:stretch>
                <a:fillRect/>
              </a:stretch>
            </p:blipFill>
            <p:spPr>
              <a:xfrm>
                <a:off x="3659011" y="3945706"/>
                <a:ext cx="3313440" cy="25462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3" name="Ink 22">
                <a:extLst>
                  <a:ext uri="{FF2B5EF4-FFF2-40B4-BE49-F238E27FC236}">
                    <a16:creationId xmlns:a16="http://schemas.microsoft.com/office/drawing/2014/main" id="{3A7515DF-37E0-4C95-8E68-5A658C94FEEC}"/>
                  </a:ext>
                </a:extLst>
              </p14:cNvPr>
              <p14:cNvContentPartPr/>
              <p14:nvPr/>
            </p14:nvContentPartPr>
            <p14:xfrm>
              <a:off x="630329" y="1554517"/>
              <a:ext cx="444240" cy="481320"/>
            </p14:xfrm>
          </p:contentPart>
        </mc:Choice>
        <mc:Fallback xmlns="">
          <p:pic>
            <p:nvPicPr>
              <p:cNvPr id="23" name="Ink 22">
                <a:extLst>
                  <a:ext uri="{FF2B5EF4-FFF2-40B4-BE49-F238E27FC236}">
                    <a16:creationId xmlns:a16="http://schemas.microsoft.com/office/drawing/2014/main" id="{3A7515DF-37E0-4C95-8E68-5A658C94FEEC}"/>
                  </a:ext>
                </a:extLst>
              </p:cNvPr>
              <p:cNvPicPr/>
              <p:nvPr/>
            </p:nvPicPr>
            <p:blipFill>
              <a:blip r:embed="rId14"/>
              <a:stretch>
                <a:fillRect/>
              </a:stretch>
            </p:blipFill>
            <p:spPr>
              <a:xfrm>
                <a:off x="615929" y="1540117"/>
                <a:ext cx="472320" cy="5094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4" name="Ink 23">
                <a:extLst>
                  <a:ext uri="{FF2B5EF4-FFF2-40B4-BE49-F238E27FC236}">
                    <a16:creationId xmlns:a16="http://schemas.microsoft.com/office/drawing/2014/main" id="{A62B4010-CF3C-4C0E-8134-FA31F882DF0D}"/>
                  </a:ext>
                </a:extLst>
              </p14:cNvPr>
              <p14:cNvContentPartPr/>
              <p14:nvPr/>
            </p14:nvContentPartPr>
            <p14:xfrm>
              <a:off x="1264649" y="1786357"/>
              <a:ext cx="182520" cy="189720"/>
            </p14:xfrm>
          </p:contentPart>
        </mc:Choice>
        <mc:Fallback xmlns="">
          <p:pic>
            <p:nvPicPr>
              <p:cNvPr id="24" name="Ink 23">
                <a:extLst>
                  <a:ext uri="{FF2B5EF4-FFF2-40B4-BE49-F238E27FC236}">
                    <a16:creationId xmlns:a16="http://schemas.microsoft.com/office/drawing/2014/main" id="{A62B4010-CF3C-4C0E-8134-FA31F882DF0D}"/>
                  </a:ext>
                </a:extLst>
              </p:cNvPr>
              <p:cNvPicPr/>
              <p:nvPr/>
            </p:nvPicPr>
            <p:blipFill>
              <a:blip r:embed="rId16"/>
              <a:stretch>
                <a:fillRect/>
              </a:stretch>
            </p:blipFill>
            <p:spPr>
              <a:xfrm>
                <a:off x="1250249" y="1771957"/>
                <a:ext cx="210600" cy="2178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30" name="Ink 29">
                <a:extLst>
                  <a:ext uri="{FF2B5EF4-FFF2-40B4-BE49-F238E27FC236}">
                    <a16:creationId xmlns:a16="http://schemas.microsoft.com/office/drawing/2014/main" id="{0EA013E0-25CE-4B05-812B-770A259A5FC1}"/>
                  </a:ext>
                </a:extLst>
              </p14:cNvPr>
              <p14:cNvContentPartPr/>
              <p14:nvPr/>
            </p14:nvContentPartPr>
            <p14:xfrm>
              <a:off x="1555889" y="1485037"/>
              <a:ext cx="719640" cy="427320"/>
            </p14:xfrm>
          </p:contentPart>
        </mc:Choice>
        <mc:Fallback xmlns="">
          <p:pic>
            <p:nvPicPr>
              <p:cNvPr id="30" name="Ink 29">
                <a:extLst>
                  <a:ext uri="{FF2B5EF4-FFF2-40B4-BE49-F238E27FC236}">
                    <a16:creationId xmlns:a16="http://schemas.microsoft.com/office/drawing/2014/main" id="{0EA013E0-25CE-4B05-812B-770A259A5FC1}"/>
                  </a:ext>
                </a:extLst>
              </p:cNvPr>
              <p:cNvPicPr/>
              <p:nvPr/>
            </p:nvPicPr>
            <p:blipFill>
              <a:blip r:embed="rId18"/>
              <a:stretch>
                <a:fillRect/>
              </a:stretch>
            </p:blipFill>
            <p:spPr>
              <a:xfrm>
                <a:off x="1541489" y="1470637"/>
                <a:ext cx="747720" cy="4554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64" name="Ink 63">
                <a:extLst>
                  <a:ext uri="{FF2B5EF4-FFF2-40B4-BE49-F238E27FC236}">
                    <a16:creationId xmlns:a16="http://schemas.microsoft.com/office/drawing/2014/main" id="{6ABFED37-09CD-4DBB-8E8E-022A34E32B4B}"/>
                  </a:ext>
                </a:extLst>
              </p14:cNvPr>
              <p14:cNvContentPartPr/>
              <p14:nvPr/>
            </p14:nvContentPartPr>
            <p14:xfrm>
              <a:off x="846329" y="2270917"/>
              <a:ext cx="23400" cy="75960"/>
            </p14:xfrm>
          </p:contentPart>
        </mc:Choice>
        <mc:Fallback xmlns="">
          <p:pic>
            <p:nvPicPr>
              <p:cNvPr id="64" name="Ink 63">
                <a:extLst>
                  <a:ext uri="{FF2B5EF4-FFF2-40B4-BE49-F238E27FC236}">
                    <a16:creationId xmlns:a16="http://schemas.microsoft.com/office/drawing/2014/main" id="{6ABFED37-09CD-4DBB-8E8E-022A34E32B4B}"/>
                  </a:ext>
                </a:extLst>
              </p:cNvPr>
              <p:cNvPicPr/>
              <p:nvPr/>
            </p:nvPicPr>
            <p:blipFill>
              <a:blip r:embed="rId20"/>
              <a:stretch>
                <a:fillRect/>
              </a:stretch>
            </p:blipFill>
            <p:spPr>
              <a:xfrm>
                <a:off x="831929" y="2256517"/>
                <a:ext cx="51480" cy="1040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67" name="Ink 66">
                <a:extLst>
                  <a:ext uri="{FF2B5EF4-FFF2-40B4-BE49-F238E27FC236}">
                    <a16:creationId xmlns:a16="http://schemas.microsoft.com/office/drawing/2014/main" id="{CA93FC42-9659-48DC-AEF3-F448598F2137}"/>
                  </a:ext>
                </a:extLst>
              </p14:cNvPr>
              <p14:cNvContentPartPr/>
              <p14:nvPr/>
            </p14:nvContentPartPr>
            <p14:xfrm>
              <a:off x="993569" y="2257957"/>
              <a:ext cx="257040" cy="374040"/>
            </p14:xfrm>
          </p:contentPart>
        </mc:Choice>
        <mc:Fallback xmlns="">
          <p:pic>
            <p:nvPicPr>
              <p:cNvPr id="67" name="Ink 66">
                <a:extLst>
                  <a:ext uri="{FF2B5EF4-FFF2-40B4-BE49-F238E27FC236}">
                    <a16:creationId xmlns:a16="http://schemas.microsoft.com/office/drawing/2014/main" id="{CA93FC42-9659-48DC-AEF3-F448598F2137}"/>
                  </a:ext>
                </a:extLst>
              </p:cNvPr>
              <p:cNvPicPr/>
              <p:nvPr/>
            </p:nvPicPr>
            <p:blipFill>
              <a:blip r:embed="rId22"/>
              <a:stretch>
                <a:fillRect/>
              </a:stretch>
            </p:blipFill>
            <p:spPr>
              <a:xfrm>
                <a:off x="979169" y="2243557"/>
                <a:ext cx="285120" cy="4021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70" name="Ink 69">
                <a:extLst>
                  <a:ext uri="{FF2B5EF4-FFF2-40B4-BE49-F238E27FC236}">
                    <a16:creationId xmlns:a16="http://schemas.microsoft.com/office/drawing/2014/main" id="{B7C5EF19-B2C6-46DE-A12B-FDAC6C7805B1}"/>
                  </a:ext>
                </a:extLst>
              </p14:cNvPr>
              <p14:cNvContentPartPr/>
              <p14:nvPr/>
            </p14:nvContentPartPr>
            <p14:xfrm>
              <a:off x="1345649" y="2282077"/>
              <a:ext cx="203040" cy="399600"/>
            </p14:xfrm>
          </p:contentPart>
        </mc:Choice>
        <mc:Fallback xmlns="">
          <p:pic>
            <p:nvPicPr>
              <p:cNvPr id="70" name="Ink 69">
                <a:extLst>
                  <a:ext uri="{FF2B5EF4-FFF2-40B4-BE49-F238E27FC236}">
                    <a16:creationId xmlns:a16="http://schemas.microsoft.com/office/drawing/2014/main" id="{B7C5EF19-B2C6-46DE-A12B-FDAC6C7805B1}"/>
                  </a:ext>
                </a:extLst>
              </p:cNvPr>
              <p:cNvPicPr/>
              <p:nvPr/>
            </p:nvPicPr>
            <p:blipFill>
              <a:blip r:embed="rId24"/>
              <a:stretch>
                <a:fillRect/>
              </a:stretch>
            </p:blipFill>
            <p:spPr>
              <a:xfrm>
                <a:off x="1331249" y="2267677"/>
                <a:ext cx="231120" cy="4276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75" name="Ink 74">
                <a:extLst>
                  <a:ext uri="{FF2B5EF4-FFF2-40B4-BE49-F238E27FC236}">
                    <a16:creationId xmlns:a16="http://schemas.microsoft.com/office/drawing/2014/main" id="{8390A23B-B7CB-4DDE-A49C-8A6221DE038C}"/>
                  </a:ext>
                </a:extLst>
              </p14:cNvPr>
              <p14:cNvContentPartPr/>
              <p14:nvPr/>
            </p14:nvContentPartPr>
            <p14:xfrm>
              <a:off x="1649849" y="2243917"/>
              <a:ext cx="495360" cy="321840"/>
            </p14:xfrm>
          </p:contentPart>
        </mc:Choice>
        <mc:Fallback xmlns="">
          <p:pic>
            <p:nvPicPr>
              <p:cNvPr id="75" name="Ink 74">
                <a:extLst>
                  <a:ext uri="{FF2B5EF4-FFF2-40B4-BE49-F238E27FC236}">
                    <a16:creationId xmlns:a16="http://schemas.microsoft.com/office/drawing/2014/main" id="{8390A23B-B7CB-4DDE-A49C-8A6221DE038C}"/>
                  </a:ext>
                </a:extLst>
              </p:cNvPr>
              <p:cNvPicPr/>
              <p:nvPr/>
            </p:nvPicPr>
            <p:blipFill>
              <a:blip r:embed="rId26"/>
              <a:stretch>
                <a:fillRect/>
              </a:stretch>
            </p:blipFill>
            <p:spPr>
              <a:xfrm>
                <a:off x="1635449" y="2229517"/>
                <a:ext cx="523440" cy="34992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78" name="Ink 77">
                <a:extLst>
                  <a:ext uri="{FF2B5EF4-FFF2-40B4-BE49-F238E27FC236}">
                    <a16:creationId xmlns:a16="http://schemas.microsoft.com/office/drawing/2014/main" id="{5171A7E5-0299-42C2-B9FF-CA74B2673F84}"/>
                  </a:ext>
                </a:extLst>
              </p14:cNvPr>
              <p14:cNvContentPartPr/>
              <p14:nvPr/>
            </p14:nvContentPartPr>
            <p14:xfrm>
              <a:off x="2449049" y="2022517"/>
              <a:ext cx="356760" cy="396720"/>
            </p14:xfrm>
          </p:contentPart>
        </mc:Choice>
        <mc:Fallback xmlns="">
          <p:pic>
            <p:nvPicPr>
              <p:cNvPr id="78" name="Ink 77">
                <a:extLst>
                  <a:ext uri="{FF2B5EF4-FFF2-40B4-BE49-F238E27FC236}">
                    <a16:creationId xmlns:a16="http://schemas.microsoft.com/office/drawing/2014/main" id="{5171A7E5-0299-42C2-B9FF-CA74B2673F84}"/>
                  </a:ext>
                </a:extLst>
              </p:cNvPr>
              <p:cNvPicPr/>
              <p:nvPr/>
            </p:nvPicPr>
            <p:blipFill>
              <a:blip r:embed="rId28"/>
              <a:stretch>
                <a:fillRect/>
              </a:stretch>
            </p:blipFill>
            <p:spPr>
              <a:xfrm>
                <a:off x="2434649" y="2008117"/>
                <a:ext cx="384840" cy="4248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79" name="Ink 78">
                <a:extLst>
                  <a:ext uri="{FF2B5EF4-FFF2-40B4-BE49-F238E27FC236}">
                    <a16:creationId xmlns:a16="http://schemas.microsoft.com/office/drawing/2014/main" id="{C0C01043-5CA0-43A5-89C7-BCE71B796B78}"/>
                  </a:ext>
                </a:extLst>
              </p14:cNvPr>
              <p14:cNvContentPartPr/>
              <p14:nvPr/>
            </p14:nvContentPartPr>
            <p14:xfrm>
              <a:off x="2809409" y="1950517"/>
              <a:ext cx="19080" cy="50040"/>
            </p14:xfrm>
          </p:contentPart>
        </mc:Choice>
        <mc:Fallback xmlns="">
          <p:pic>
            <p:nvPicPr>
              <p:cNvPr id="79" name="Ink 78">
                <a:extLst>
                  <a:ext uri="{FF2B5EF4-FFF2-40B4-BE49-F238E27FC236}">
                    <a16:creationId xmlns:a16="http://schemas.microsoft.com/office/drawing/2014/main" id="{C0C01043-5CA0-43A5-89C7-BCE71B796B78}"/>
                  </a:ext>
                </a:extLst>
              </p:cNvPr>
              <p:cNvPicPr/>
              <p:nvPr/>
            </p:nvPicPr>
            <p:blipFill>
              <a:blip r:embed="rId30"/>
              <a:stretch>
                <a:fillRect/>
              </a:stretch>
            </p:blipFill>
            <p:spPr>
              <a:xfrm>
                <a:off x="2795009" y="1936117"/>
                <a:ext cx="47160" cy="781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83" name="Ink 82">
                <a:extLst>
                  <a:ext uri="{FF2B5EF4-FFF2-40B4-BE49-F238E27FC236}">
                    <a16:creationId xmlns:a16="http://schemas.microsoft.com/office/drawing/2014/main" id="{208625BE-0E1A-42B2-BA4C-757CD57940F4}"/>
                  </a:ext>
                </a:extLst>
              </p14:cNvPr>
              <p14:cNvContentPartPr/>
              <p14:nvPr/>
            </p14:nvContentPartPr>
            <p14:xfrm>
              <a:off x="2921369" y="1937917"/>
              <a:ext cx="19080" cy="59040"/>
            </p14:xfrm>
          </p:contentPart>
        </mc:Choice>
        <mc:Fallback xmlns="">
          <p:pic>
            <p:nvPicPr>
              <p:cNvPr id="83" name="Ink 82">
                <a:extLst>
                  <a:ext uri="{FF2B5EF4-FFF2-40B4-BE49-F238E27FC236}">
                    <a16:creationId xmlns:a16="http://schemas.microsoft.com/office/drawing/2014/main" id="{208625BE-0E1A-42B2-BA4C-757CD57940F4}"/>
                  </a:ext>
                </a:extLst>
              </p:cNvPr>
              <p:cNvPicPr/>
              <p:nvPr/>
            </p:nvPicPr>
            <p:blipFill>
              <a:blip r:embed="rId32"/>
              <a:stretch>
                <a:fillRect/>
              </a:stretch>
            </p:blipFill>
            <p:spPr>
              <a:xfrm>
                <a:off x="2906969" y="1923517"/>
                <a:ext cx="47160" cy="871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90" name="Ink 89">
                <a:extLst>
                  <a:ext uri="{FF2B5EF4-FFF2-40B4-BE49-F238E27FC236}">
                    <a16:creationId xmlns:a16="http://schemas.microsoft.com/office/drawing/2014/main" id="{DD32DFC7-1D53-4A88-AAD9-6BA1EE5B4C32}"/>
                  </a:ext>
                </a:extLst>
              </p14:cNvPr>
              <p14:cNvContentPartPr/>
              <p14:nvPr/>
            </p14:nvContentPartPr>
            <p14:xfrm>
              <a:off x="425849" y="2320597"/>
              <a:ext cx="329040" cy="924480"/>
            </p14:xfrm>
          </p:contentPart>
        </mc:Choice>
        <mc:Fallback xmlns="">
          <p:pic>
            <p:nvPicPr>
              <p:cNvPr id="90" name="Ink 89">
                <a:extLst>
                  <a:ext uri="{FF2B5EF4-FFF2-40B4-BE49-F238E27FC236}">
                    <a16:creationId xmlns:a16="http://schemas.microsoft.com/office/drawing/2014/main" id="{DD32DFC7-1D53-4A88-AAD9-6BA1EE5B4C32}"/>
                  </a:ext>
                </a:extLst>
              </p:cNvPr>
              <p:cNvPicPr/>
              <p:nvPr/>
            </p:nvPicPr>
            <p:blipFill>
              <a:blip r:embed="rId34"/>
              <a:stretch>
                <a:fillRect/>
              </a:stretch>
            </p:blipFill>
            <p:spPr>
              <a:xfrm>
                <a:off x="411449" y="2306197"/>
                <a:ext cx="357120" cy="95256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91" name="Ink 90">
                <a:extLst>
                  <a:ext uri="{FF2B5EF4-FFF2-40B4-BE49-F238E27FC236}">
                    <a16:creationId xmlns:a16="http://schemas.microsoft.com/office/drawing/2014/main" id="{142CFBDD-8D3F-42F4-8C4C-4725D6B171B2}"/>
                  </a:ext>
                </a:extLst>
              </p14:cNvPr>
              <p14:cNvContentPartPr/>
              <p14:nvPr/>
            </p14:nvContentPartPr>
            <p14:xfrm>
              <a:off x="7845449" y="511237"/>
              <a:ext cx="383400" cy="381240"/>
            </p14:xfrm>
          </p:contentPart>
        </mc:Choice>
        <mc:Fallback xmlns="">
          <p:pic>
            <p:nvPicPr>
              <p:cNvPr id="91" name="Ink 90">
                <a:extLst>
                  <a:ext uri="{FF2B5EF4-FFF2-40B4-BE49-F238E27FC236}">
                    <a16:creationId xmlns:a16="http://schemas.microsoft.com/office/drawing/2014/main" id="{142CFBDD-8D3F-42F4-8C4C-4725D6B171B2}"/>
                  </a:ext>
                </a:extLst>
              </p:cNvPr>
              <p:cNvPicPr/>
              <p:nvPr/>
            </p:nvPicPr>
            <p:blipFill>
              <a:blip r:embed="rId36"/>
              <a:stretch>
                <a:fillRect/>
              </a:stretch>
            </p:blipFill>
            <p:spPr>
              <a:xfrm>
                <a:off x="7831049" y="496837"/>
                <a:ext cx="411480" cy="40932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94" name="Ink 93">
                <a:extLst>
                  <a:ext uri="{FF2B5EF4-FFF2-40B4-BE49-F238E27FC236}">
                    <a16:creationId xmlns:a16="http://schemas.microsoft.com/office/drawing/2014/main" id="{A7FF3B0D-1261-41FE-A29E-422A70BE8B86}"/>
                  </a:ext>
                </a:extLst>
              </p14:cNvPr>
              <p14:cNvContentPartPr/>
              <p14:nvPr/>
            </p14:nvContentPartPr>
            <p14:xfrm>
              <a:off x="8372849" y="601237"/>
              <a:ext cx="425160" cy="284040"/>
            </p14:xfrm>
          </p:contentPart>
        </mc:Choice>
        <mc:Fallback xmlns="">
          <p:pic>
            <p:nvPicPr>
              <p:cNvPr id="94" name="Ink 93">
                <a:extLst>
                  <a:ext uri="{FF2B5EF4-FFF2-40B4-BE49-F238E27FC236}">
                    <a16:creationId xmlns:a16="http://schemas.microsoft.com/office/drawing/2014/main" id="{A7FF3B0D-1261-41FE-A29E-422A70BE8B86}"/>
                  </a:ext>
                </a:extLst>
              </p:cNvPr>
              <p:cNvPicPr/>
              <p:nvPr/>
            </p:nvPicPr>
            <p:blipFill>
              <a:blip r:embed="rId38"/>
              <a:stretch>
                <a:fillRect/>
              </a:stretch>
            </p:blipFill>
            <p:spPr>
              <a:xfrm>
                <a:off x="8358449" y="586837"/>
                <a:ext cx="453240" cy="31212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95" name="Ink 94">
                <a:extLst>
                  <a:ext uri="{FF2B5EF4-FFF2-40B4-BE49-F238E27FC236}">
                    <a16:creationId xmlns:a16="http://schemas.microsoft.com/office/drawing/2014/main" id="{E225FF1A-F667-4AEA-94BB-1CC10E3997A0}"/>
                  </a:ext>
                </a:extLst>
              </p14:cNvPr>
              <p14:cNvContentPartPr/>
              <p14:nvPr/>
            </p14:nvContentPartPr>
            <p14:xfrm>
              <a:off x="9303089" y="430237"/>
              <a:ext cx="8640" cy="105480"/>
            </p14:xfrm>
          </p:contentPart>
        </mc:Choice>
        <mc:Fallback xmlns="">
          <p:pic>
            <p:nvPicPr>
              <p:cNvPr id="95" name="Ink 94">
                <a:extLst>
                  <a:ext uri="{FF2B5EF4-FFF2-40B4-BE49-F238E27FC236}">
                    <a16:creationId xmlns:a16="http://schemas.microsoft.com/office/drawing/2014/main" id="{E225FF1A-F667-4AEA-94BB-1CC10E3997A0}"/>
                  </a:ext>
                </a:extLst>
              </p:cNvPr>
              <p:cNvPicPr/>
              <p:nvPr/>
            </p:nvPicPr>
            <p:blipFill>
              <a:blip r:embed="rId40"/>
              <a:stretch>
                <a:fillRect/>
              </a:stretch>
            </p:blipFill>
            <p:spPr>
              <a:xfrm>
                <a:off x="9288689" y="415837"/>
                <a:ext cx="3672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96" name="Ink 95">
                <a:extLst>
                  <a:ext uri="{FF2B5EF4-FFF2-40B4-BE49-F238E27FC236}">
                    <a16:creationId xmlns:a16="http://schemas.microsoft.com/office/drawing/2014/main" id="{580E66E1-B34B-4899-BE00-26E6957A604B}"/>
                  </a:ext>
                </a:extLst>
              </p14:cNvPr>
              <p14:cNvContentPartPr/>
              <p14:nvPr/>
            </p14:nvContentPartPr>
            <p14:xfrm>
              <a:off x="9430529" y="430237"/>
              <a:ext cx="5400" cy="114480"/>
            </p14:xfrm>
          </p:contentPart>
        </mc:Choice>
        <mc:Fallback xmlns="">
          <p:pic>
            <p:nvPicPr>
              <p:cNvPr id="96" name="Ink 95">
                <a:extLst>
                  <a:ext uri="{FF2B5EF4-FFF2-40B4-BE49-F238E27FC236}">
                    <a16:creationId xmlns:a16="http://schemas.microsoft.com/office/drawing/2014/main" id="{580E66E1-B34B-4899-BE00-26E6957A604B}"/>
                  </a:ext>
                </a:extLst>
              </p:cNvPr>
              <p:cNvPicPr/>
              <p:nvPr/>
            </p:nvPicPr>
            <p:blipFill>
              <a:blip r:embed="rId42"/>
              <a:stretch>
                <a:fillRect/>
              </a:stretch>
            </p:blipFill>
            <p:spPr>
              <a:xfrm>
                <a:off x="9416129" y="415837"/>
                <a:ext cx="3348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99" name="Ink 98">
                <a:extLst>
                  <a:ext uri="{FF2B5EF4-FFF2-40B4-BE49-F238E27FC236}">
                    <a16:creationId xmlns:a16="http://schemas.microsoft.com/office/drawing/2014/main" id="{3AE1A95A-1609-44C1-9A79-C3CD2B0B80F6}"/>
                  </a:ext>
                </a:extLst>
              </p14:cNvPr>
              <p14:cNvContentPartPr/>
              <p14:nvPr/>
            </p14:nvContentPartPr>
            <p14:xfrm>
              <a:off x="9565889" y="317917"/>
              <a:ext cx="275760" cy="475200"/>
            </p14:xfrm>
          </p:contentPart>
        </mc:Choice>
        <mc:Fallback xmlns="">
          <p:pic>
            <p:nvPicPr>
              <p:cNvPr id="99" name="Ink 98">
                <a:extLst>
                  <a:ext uri="{FF2B5EF4-FFF2-40B4-BE49-F238E27FC236}">
                    <a16:creationId xmlns:a16="http://schemas.microsoft.com/office/drawing/2014/main" id="{3AE1A95A-1609-44C1-9A79-C3CD2B0B80F6}"/>
                  </a:ext>
                </a:extLst>
              </p:cNvPr>
              <p:cNvPicPr/>
              <p:nvPr/>
            </p:nvPicPr>
            <p:blipFill>
              <a:blip r:embed="rId44"/>
              <a:stretch>
                <a:fillRect/>
              </a:stretch>
            </p:blipFill>
            <p:spPr>
              <a:xfrm>
                <a:off x="9551489" y="303517"/>
                <a:ext cx="303840" cy="50328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102" name="Ink 101">
                <a:extLst>
                  <a:ext uri="{FF2B5EF4-FFF2-40B4-BE49-F238E27FC236}">
                    <a16:creationId xmlns:a16="http://schemas.microsoft.com/office/drawing/2014/main" id="{4B33A839-08A4-4AFC-9CD5-30EF792C8B68}"/>
                  </a:ext>
                </a:extLst>
              </p14:cNvPr>
              <p14:cNvContentPartPr/>
              <p14:nvPr/>
            </p14:nvContentPartPr>
            <p14:xfrm>
              <a:off x="9924089" y="443197"/>
              <a:ext cx="70920" cy="455040"/>
            </p14:xfrm>
          </p:contentPart>
        </mc:Choice>
        <mc:Fallback xmlns="">
          <p:pic>
            <p:nvPicPr>
              <p:cNvPr id="102" name="Ink 101">
                <a:extLst>
                  <a:ext uri="{FF2B5EF4-FFF2-40B4-BE49-F238E27FC236}">
                    <a16:creationId xmlns:a16="http://schemas.microsoft.com/office/drawing/2014/main" id="{4B33A839-08A4-4AFC-9CD5-30EF792C8B68}"/>
                  </a:ext>
                </a:extLst>
              </p:cNvPr>
              <p:cNvPicPr/>
              <p:nvPr/>
            </p:nvPicPr>
            <p:blipFill>
              <a:blip r:embed="rId46"/>
              <a:stretch>
                <a:fillRect/>
              </a:stretch>
            </p:blipFill>
            <p:spPr>
              <a:xfrm>
                <a:off x="9909689" y="428797"/>
                <a:ext cx="99000" cy="48312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105" name="Ink 104">
                <a:extLst>
                  <a:ext uri="{FF2B5EF4-FFF2-40B4-BE49-F238E27FC236}">
                    <a16:creationId xmlns:a16="http://schemas.microsoft.com/office/drawing/2014/main" id="{583707E1-11E4-4561-910F-2D94A4ABE97F}"/>
                  </a:ext>
                </a:extLst>
              </p14:cNvPr>
              <p14:cNvContentPartPr/>
              <p14:nvPr/>
            </p14:nvContentPartPr>
            <p14:xfrm>
              <a:off x="10118849" y="505837"/>
              <a:ext cx="360720" cy="302040"/>
            </p14:xfrm>
          </p:contentPart>
        </mc:Choice>
        <mc:Fallback xmlns="">
          <p:pic>
            <p:nvPicPr>
              <p:cNvPr id="105" name="Ink 104">
                <a:extLst>
                  <a:ext uri="{FF2B5EF4-FFF2-40B4-BE49-F238E27FC236}">
                    <a16:creationId xmlns:a16="http://schemas.microsoft.com/office/drawing/2014/main" id="{583707E1-11E4-4561-910F-2D94A4ABE97F}"/>
                  </a:ext>
                </a:extLst>
              </p:cNvPr>
              <p:cNvPicPr/>
              <p:nvPr/>
            </p:nvPicPr>
            <p:blipFill>
              <a:blip r:embed="rId48"/>
              <a:stretch>
                <a:fillRect/>
              </a:stretch>
            </p:blipFill>
            <p:spPr>
              <a:xfrm>
                <a:off x="10104449" y="491437"/>
                <a:ext cx="388800" cy="33012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106" name="Ink 105">
                <a:extLst>
                  <a:ext uri="{FF2B5EF4-FFF2-40B4-BE49-F238E27FC236}">
                    <a16:creationId xmlns:a16="http://schemas.microsoft.com/office/drawing/2014/main" id="{0E62669F-1A79-4D45-A847-A9C9D43FF396}"/>
                  </a:ext>
                </a:extLst>
              </p14:cNvPr>
              <p14:cNvContentPartPr/>
              <p14:nvPr/>
            </p14:nvContentPartPr>
            <p14:xfrm>
              <a:off x="10860089" y="448597"/>
              <a:ext cx="89640" cy="298800"/>
            </p14:xfrm>
          </p:contentPart>
        </mc:Choice>
        <mc:Fallback xmlns="">
          <p:pic>
            <p:nvPicPr>
              <p:cNvPr id="106" name="Ink 105">
                <a:extLst>
                  <a:ext uri="{FF2B5EF4-FFF2-40B4-BE49-F238E27FC236}">
                    <a16:creationId xmlns:a16="http://schemas.microsoft.com/office/drawing/2014/main" id="{0E62669F-1A79-4D45-A847-A9C9D43FF396}"/>
                  </a:ext>
                </a:extLst>
              </p:cNvPr>
              <p:cNvPicPr/>
              <p:nvPr/>
            </p:nvPicPr>
            <p:blipFill>
              <a:blip r:embed="rId50"/>
              <a:stretch>
                <a:fillRect/>
              </a:stretch>
            </p:blipFill>
            <p:spPr>
              <a:xfrm>
                <a:off x="10845689" y="434197"/>
                <a:ext cx="117720" cy="32688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109" name="Ink 108">
                <a:extLst>
                  <a:ext uri="{FF2B5EF4-FFF2-40B4-BE49-F238E27FC236}">
                    <a16:creationId xmlns:a16="http://schemas.microsoft.com/office/drawing/2014/main" id="{F0462762-A70B-4CD3-86DC-D75AE33997E9}"/>
                  </a:ext>
                </a:extLst>
              </p14:cNvPr>
              <p14:cNvContentPartPr/>
              <p14:nvPr/>
            </p14:nvContentPartPr>
            <p14:xfrm>
              <a:off x="11094089" y="329077"/>
              <a:ext cx="85320" cy="119880"/>
            </p14:xfrm>
          </p:contentPart>
        </mc:Choice>
        <mc:Fallback xmlns="">
          <p:pic>
            <p:nvPicPr>
              <p:cNvPr id="109" name="Ink 108">
                <a:extLst>
                  <a:ext uri="{FF2B5EF4-FFF2-40B4-BE49-F238E27FC236}">
                    <a16:creationId xmlns:a16="http://schemas.microsoft.com/office/drawing/2014/main" id="{F0462762-A70B-4CD3-86DC-D75AE33997E9}"/>
                  </a:ext>
                </a:extLst>
              </p:cNvPr>
              <p:cNvPicPr/>
              <p:nvPr/>
            </p:nvPicPr>
            <p:blipFill>
              <a:blip r:embed="rId52"/>
              <a:stretch>
                <a:fillRect/>
              </a:stretch>
            </p:blipFill>
            <p:spPr>
              <a:xfrm>
                <a:off x="11079689" y="314677"/>
                <a:ext cx="113400" cy="14796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112" name="Ink 111">
                <a:extLst>
                  <a:ext uri="{FF2B5EF4-FFF2-40B4-BE49-F238E27FC236}">
                    <a16:creationId xmlns:a16="http://schemas.microsoft.com/office/drawing/2014/main" id="{6524408D-E02D-49C0-ADF1-ED46DA5C8C91}"/>
                  </a:ext>
                </a:extLst>
              </p14:cNvPr>
              <p14:cNvContentPartPr/>
              <p14:nvPr/>
            </p14:nvContentPartPr>
            <p14:xfrm>
              <a:off x="8321369" y="1107757"/>
              <a:ext cx="445680" cy="461520"/>
            </p14:xfrm>
          </p:contentPart>
        </mc:Choice>
        <mc:Fallback xmlns="">
          <p:pic>
            <p:nvPicPr>
              <p:cNvPr id="112" name="Ink 111">
                <a:extLst>
                  <a:ext uri="{FF2B5EF4-FFF2-40B4-BE49-F238E27FC236}">
                    <a16:creationId xmlns:a16="http://schemas.microsoft.com/office/drawing/2014/main" id="{6524408D-E02D-49C0-ADF1-ED46DA5C8C91}"/>
                  </a:ext>
                </a:extLst>
              </p:cNvPr>
              <p:cNvPicPr/>
              <p:nvPr/>
            </p:nvPicPr>
            <p:blipFill>
              <a:blip r:embed="rId54"/>
              <a:stretch>
                <a:fillRect/>
              </a:stretch>
            </p:blipFill>
            <p:spPr>
              <a:xfrm>
                <a:off x="8306969" y="1093357"/>
                <a:ext cx="473760" cy="48960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115" name="Ink 114">
                <a:extLst>
                  <a:ext uri="{FF2B5EF4-FFF2-40B4-BE49-F238E27FC236}">
                    <a16:creationId xmlns:a16="http://schemas.microsoft.com/office/drawing/2014/main" id="{AA40539D-B53C-4175-80F6-254E7202EDDA}"/>
                  </a:ext>
                </a:extLst>
              </p14:cNvPr>
              <p14:cNvContentPartPr/>
              <p14:nvPr/>
            </p14:nvContentPartPr>
            <p14:xfrm>
              <a:off x="3952409" y="5037877"/>
              <a:ext cx="290160" cy="416160"/>
            </p14:xfrm>
          </p:contentPart>
        </mc:Choice>
        <mc:Fallback xmlns="">
          <p:pic>
            <p:nvPicPr>
              <p:cNvPr id="115" name="Ink 114">
                <a:extLst>
                  <a:ext uri="{FF2B5EF4-FFF2-40B4-BE49-F238E27FC236}">
                    <a16:creationId xmlns:a16="http://schemas.microsoft.com/office/drawing/2014/main" id="{AA40539D-B53C-4175-80F6-254E7202EDDA}"/>
                  </a:ext>
                </a:extLst>
              </p:cNvPr>
              <p:cNvPicPr/>
              <p:nvPr/>
            </p:nvPicPr>
            <p:blipFill>
              <a:blip r:embed="rId56"/>
              <a:stretch>
                <a:fillRect/>
              </a:stretch>
            </p:blipFill>
            <p:spPr>
              <a:xfrm>
                <a:off x="3938009" y="5023477"/>
                <a:ext cx="318240" cy="44424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118" name="Ink 117">
                <a:extLst>
                  <a:ext uri="{FF2B5EF4-FFF2-40B4-BE49-F238E27FC236}">
                    <a16:creationId xmlns:a16="http://schemas.microsoft.com/office/drawing/2014/main" id="{613EF9B6-72B1-4C85-A268-FBFD57C16C4A}"/>
                  </a:ext>
                </a:extLst>
              </p14:cNvPr>
              <p14:cNvContentPartPr/>
              <p14:nvPr/>
            </p14:nvContentPartPr>
            <p14:xfrm>
              <a:off x="4352009" y="5109157"/>
              <a:ext cx="162720" cy="451080"/>
            </p14:xfrm>
          </p:contentPart>
        </mc:Choice>
        <mc:Fallback xmlns="">
          <p:pic>
            <p:nvPicPr>
              <p:cNvPr id="118" name="Ink 117">
                <a:extLst>
                  <a:ext uri="{FF2B5EF4-FFF2-40B4-BE49-F238E27FC236}">
                    <a16:creationId xmlns:a16="http://schemas.microsoft.com/office/drawing/2014/main" id="{613EF9B6-72B1-4C85-A268-FBFD57C16C4A}"/>
                  </a:ext>
                </a:extLst>
              </p:cNvPr>
              <p:cNvPicPr/>
              <p:nvPr/>
            </p:nvPicPr>
            <p:blipFill>
              <a:blip r:embed="rId58"/>
              <a:stretch>
                <a:fillRect/>
              </a:stretch>
            </p:blipFill>
            <p:spPr>
              <a:xfrm>
                <a:off x="4337609" y="5094757"/>
                <a:ext cx="190800" cy="47916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121" name="Ink 120">
                <a:extLst>
                  <a:ext uri="{FF2B5EF4-FFF2-40B4-BE49-F238E27FC236}">
                    <a16:creationId xmlns:a16="http://schemas.microsoft.com/office/drawing/2014/main" id="{925A5CE3-3096-4C0C-B3CE-3F5140C0369E}"/>
                  </a:ext>
                </a:extLst>
              </p14:cNvPr>
              <p14:cNvContentPartPr/>
              <p14:nvPr/>
            </p14:nvContentPartPr>
            <p14:xfrm>
              <a:off x="4629569" y="4821877"/>
              <a:ext cx="132840" cy="565560"/>
            </p14:xfrm>
          </p:contentPart>
        </mc:Choice>
        <mc:Fallback xmlns="">
          <p:pic>
            <p:nvPicPr>
              <p:cNvPr id="121" name="Ink 120">
                <a:extLst>
                  <a:ext uri="{FF2B5EF4-FFF2-40B4-BE49-F238E27FC236}">
                    <a16:creationId xmlns:a16="http://schemas.microsoft.com/office/drawing/2014/main" id="{925A5CE3-3096-4C0C-B3CE-3F5140C0369E}"/>
                  </a:ext>
                </a:extLst>
              </p:cNvPr>
              <p:cNvPicPr/>
              <p:nvPr/>
            </p:nvPicPr>
            <p:blipFill>
              <a:blip r:embed="rId60"/>
              <a:stretch>
                <a:fillRect/>
              </a:stretch>
            </p:blipFill>
            <p:spPr>
              <a:xfrm>
                <a:off x="4615169" y="4807477"/>
                <a:ext cx="160920" cy="59364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127" name="Ink 126">
                <a:extLst>
                  <a:ext uri="{FF2B5EF4-FFF2-40B4-BE49-F238E27FC236}">
                    <a16:creationId xmlns:a16="http://schemas.microsoft.com/office/drawing/2014/main" id="{6A479279-6BC8-4C84-9EF7-A338C668BF19}"/>
                  </a:ext>
                </a:extLst>
              </p14:cNvPr>
              <p14:cNvContentPartPr/>
              <p14:nvPr/>
            </p14:nvContentPartPr>
            <p14:xfrm>
              <a:off x="4885889" y="4853197"/>
              <a:ext cx="487440" cy="510120"/>
            </p14:xfrm>
          </p:contentPart>
        </mc:Choice>
        <mc:Fallback xmlns="">
          <p:pic>
            <p:nvPicPr>
              <p:cNvPr id="127" name="Ink 126">
                <a:extLst>
                  <a:ext uri="{FF2B5EF4-FFF2-40B4-BE49-F238E27FC236}">
                    <a16:creationId xmlns:a16="http://schemas.microsoft.com/office/drawing/2014/main" id="{6A479279-6BC8-4C84-9EF7-A338C668BF19}"/>
                  </a:ext>
                </a:extLst>
              </p:cNvPr>
              <p:cNvPicPr/>
              <p:nvPr/>
            </p:nvPicPr>
            <p:blipFill>
              <a:blip r:embed="rId62"/>
              <a:stretch>
                <a:fillRect/>
              </a:stretch>
            </p:blipFill>
            <p:spPr>
              <a:xfrm>
                <a:off x="4871489" y="4838797"/>
                <a:ext cx="515520" cy="53820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130" name="Ink 129">
                <a:extLst>
                  <a:ext uri="{FF2B5EF4-FFF2-40B4-BE49-F238E27FC236}">
                    <a16:creationId xmlns:a16="http://schemas.microsoft.com/office/drawing/2014/main" id="{67057EAB-F3A1-481E-B2A2-A89111F8E4DE}"/>
                  </a:ext>
                </a:extLst>
              </p14:cNvPr>
              <p14:cNvContentPartPr/>
              <p14:nvPr/>
            </p14:nvContentPartPr>
            <p14:xfrm>
              <a:off x="5698049" y="4731877"/>
              <a:ext cx="288000" cy="493560"/>
            </p14:xfrm>
          </p:contentPart>
        </mc:Choice>
        <mc:Fallback xmlns="">
          <p:pic>
            <p:nvPicPr>
              <p:cNvPr id="130" name="Ink 129">
                <a:extLst>
                  <a:ext uri="{FF2B5EF4-FFF2-40B4-BE49-F238E27FC236}">
                    <a16:creationId xmlns:a16="http://schemas.microsoft.com/office/drawing/2014/main" id="{67057EAB-F3A1-481E-B2A2-A89111F8E4DE}"/>
                  </a:ext>
                </a:extLst>
              </p:cNvPr>
              <p:cNvPicPr/>
              <p:nvPr/>
            </p:nvPicPr>
            <p:blipFill>
              <a:blip r:embed="rId64"/>
              <a:stretch>
                <a:fillRect/>
              </a:stretch>
            </p:blipFill>
            <p:spPr>
              <a:xfrm>
                <a:off x="5683649" y="4717477"/>
                <a:ext cx="316080" cy="52164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133" name="Ink 132">
                <a:extLst>
                  <a:ext uri="{FF2B5EF4-FFF2-40B4-BE49-F238E27FC236}">
                    <a16:creationId xmlns:a16="http://schemas.microsoft.com/office/drawing/2014/main" id="{D0913474-37C4-406C-8345-9D46C2FA0B33}"/>
                  </a:ext>
                </a:extLst>
              </p14:cNvPr>
              <p14:cNvContentPartPr/>
              <p14:nvPr/>
            </p14:nvContentPartPr>
            <p14:xfrm>
              <a:off x="4049969" y="5766157"/>
              <a:ext cx="81000" cy="132840"/>
            </p14:xfrm>
          </p:contentPart>
        </mc:Choice>
        <mc:Fallback xmlns="">
          <p:pic>
            <p:nvPicPr>
              <p:cNvPr id="133" name="Ink 132">
                <a:extLst>
                  <a:ext uri="{FF2B5EF4-FFF2-40B4-BE49-F238E27FC236}">
                    <a16:creationId xmlns:a16="http://schemas.microsoft.com/office/drawing/2014/main" id="{D0913474-37C4-406C-8345-9D46C2FA0B33}"/>
                  </a:ext>
                </a:extLst>
              </p:cNvPr>
              <p:cNvPicPr/>
              <p:nvPr/>
            </p:nvPicPr>
            <p:blipFill>
              <a:blip r:embed="rId66"/>
              <a:stretch>
                <a:fillRect/>
              </a:stretch>
            </p:blipFill>
            <p:spPr>
              <a:xfrm>
                <a:off x="4035569" y="5751757"/>
                <a:ext cx="109080" cy="16092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151" name="Ink 150">
                <a:extLst>
                  <a:ext uri="{FF2B5EF4-FFF2-40B4-BE49-F238E27FC236}">
                    <a16:creationId xmlns:a16="http://schemas.microsoft.com/office/drawing/2014/main" id="{5EE0DA7F-3380-4E38-9E79-0D8307991C1F}"/>
                  </a:ext>
                </a:extLst>
              </p14:cNvPr>
              <p14:cNvContentPartPr/>
              <p14:nvPr/>
            </p14:nvContentPartPr>
            <p14:xfrm>
              <a:off x="5682209" y="5612797"/>
              <a:ext cx="108360" cy="249480"/>
            </p14:xfrm>
          </p:contentPart>
        </mc:Choice>
        <mc:Fallback xmlns="">
          <p:pic>
            <p:nvPicPr>
              <p:cNvPr id="151" name="Ink 150">
                <a:extLst>
                  <a:ext uri="{FF2B5EF4-FFF2-40B4-BE49-F238E27FC236}">
                    <a16:creationId xmlns:a16="http://schemas.microsoft.com/office/drawing/2014/main" id="{5EE0DA7F-3380-4E38-9E79-0D8307991C1F}"/>
                  </a:ext>
                </a:extLst>
              </p:cNvPr>
              <p:cNvPicPr/>
              <p:nvPr/>
            </p:nvPicPr>
            <p:blipFill>
              <a:blip r:embed="rId68"/>
              <a:stretch>
                <a:fillRect/>
              </a:stretch>
            </p:blipFill>
            <p:spPr>
              <a:xfrm>
                <a:off x="5667809" y="5598397"/>
                <a:ext cx="136440" cy="27756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154" name="Ink 153">
                <a:extLst>
                  <a:ext uri="{FF2B5EF4-FFF2-40B4-BE49-F238E27FC236}">
                    <a16:creationId xmlns:a16="http://schemas.microsoft.com/office/drawing/2014/main" id="{7E50063C-86A1-4DC7-9BC2-8F870A152605}"/>
                  </a:ext>
                </a:extLst>
              </p14:cNvPr>
              <p14:cNvContentPartPr/>
              <p14:nvPr/>
            </p14:nvContentPartPr>
            <p14:xfrm>
              <a:off x="5905049" y="5445757"/>
              <a:ext cx="91440" cy="127440"/>
            </p14:xfrm>
          </p:contentPart>
        </mc:Choice>
        <mc:Fallback xmlns="">
          <p:pic>
            <p:nvPicPr>
              <p:cNvPr id="154" name="Ink 153">
                <a:extLst>
                  <a:ext uri="{FF2B5EF4-FFF2-40B4-BE49-F238E27FC236}">
                    <a16:creationId xmlns:a16="http://schemas.microsoft.com/office/drawing/2014/main" id="{7E50063C-86A1-4DC7-9BC2-8F870A152605}"/>
                  </a:ext>
                </a:extLst>
              </p:cNvPr>
              <p:cNvPicPr/>
              <p:nvPr/>
            </p:nvPicPr>
            <p:blipFill>
              <a:blip r:embed="rId70"/>
              <a:stretch>
                <a:fillRect/>
              </a:stretch>
            </p:blipFill>
            <p:spPr>
              <a:xfrm>
                <a:off x="5890649" y="5431357"/>
                <a:ext cx="11952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168" name="Ink 167">
                <a:extLst>
                  <a:ext uri="{FF2B5EF4-FFF2-40B4-BE49-F238E27FC236}">
                    <a16:creationId xmlns:a16="http://schemas.microsoft.com/office/drawing/2014/main" id="{C35D6403-53A6-4CE0-AA67-88F3A506E027}"/>
                  </a:ext>
                </a:extLst>
              </p14:cNvPr>
              <p14:cNvContentPartPr/>
              <p14:nvPr/>
            </p14:nvContentPartPr>
            <p14:xfrm>
              <a:off x="4221689" y="5758957"/>
              <a:ext cx="1207440" cy="900360"/>
            </p14:xfrm>
          </p:contentPart>
        </mc:Choice>
        <mc:Fallback xmlns="">
          <p:pic>
            <p:nvPicPr>
              <p:cNvPr id="168" name="Ink 167">
                <a:extLst>
                  <a:ext uri="{FF2B5EF4-FFF2-40B4-BE49-F238E27FC236}">
                    <a16:creationId xmlns:a16="http://schemas.microsoft.com/office/drawing/2014/main" id="{C35D6403-53A6-4CE0-AA67-88F3A506E027}"/>
                  </a:ext>
                </a:extLst>
              </p:cNvPr>
              <p:cNvPicPr/>
              <p:nvPr/>
            </p:nvPicPr>
            <p:blipFill>
              <a:blip r:embed="rId72"/>
              <a:stretch>
                <a:fillRect/>
              </a:stretch>
            </p:blipFill>
            <p:spPr>
              <a:xfrm>
                <a:off x="4207289" y="5744557"/>
                <a:ext cx="1235520" cy="92844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169" name="Ink 168">
                <a:extLst>
                  <a:ext uri="{FF2B5EF4-FFF2-40B4-BE49-F238E27FC236}">
                    <a16:creationId xmlns:a16="http://schemas.microsoft.com/office/drawing/2014/main" id="{1681103B-C6B5-48EA-A937-686B16127AE9}"/>
                  </a:ext>
                </a:extLst>
              </p14:cNvPr>
              <p14:cNvContentPartPr/>
              <p14:nvPr/>
            </p14:nvContentPartPr>
            <p14:xfrm>
              <a:off x="5929889" y="6139837"/>
              <a:ext cx="226080" cy="203040"/>
            </p14:xfrm>
          </p:contentPart>
        </mc:Choice>
        <mc:Fallback xmlns="">
          <p:pic>
            <p:nvPicPr>
              <p:cNvPr id="169" name="Ink 168">
                <a:extLst>
                  <a:ext uri="{FF2B5EF4-FFF2-40B4-BE49-F238E27FC236}">
                    <a16:creationId xmlns:a16="http://schemas.microsoft.com/office/drawing/2014/main" id="{1681103B-C6B5-48EA-A937-686B16127AE9}"/>
                  </a:ext>
                </a:extLst>
              </p:cNvPr>
              <p:cNvPicPr/>
              <p:nvPr/>
            </p:nvPicPr>
            <p:blipFill>
              <a:blip r:embed="rId74"/>
              <a:stretch>
                <a:fillRect/>
              </a:stretch>
            </p:blipFill>
            <p:spPr>
              <a:xfrm>
                <a:off x="5915489" y="6125437"/>
                <a:ext cx="254160" cy="23112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170" name="Ink 169">
                <a:extLst>
                  <a:ext uri="{FF2B5EF4-FFF2-40B4-BE49-F238E27FC236}">
                    <a16:creationId xmlns:a16="http://schemas.microsoft.com/office/drawing/2014/main" id="{2A53428C-96A4-4845-BBD9-DCBCD9959927}"/>
                  </a:ext>
                </a:extLst>
              </p14:cNvPr>
              <p14:cNvContentPartPr/>
              <p14:nvPr/>
            </p14:nvContentPartPr>
            <p14:xfrm>
              <a:off x="6300689" y="6066037"/>
              <a:ext cx="72000" cy="212040"/>
            </p14:xfrm>
          </p:contentPart>
        </mc:Choice>
        <mc:Fallback xmlns="">
          <p:pic>
            <p:nvPicPr>
              <p:cNvPr id="170" name="Ink 169">
                <a:extLst>
                  <a:ext uri="{FF2B5EF4-FFF2-40B4-BE49-F238E27FC236}">
                    <a16:creationId xmlns:a16="http://schemas.microsoft.com/office/drawing/2014/main" id="{2A53428C-96A4-4845-BBD9-DCBCD9959927}"/>
                  </a:ext>
                </a:extLst>
              </p:cNvPr>
              <p:cNvPicPr/>
              <p:nvPr/>
            </p:nvPicPr>
            <p:blipFill>
              <a:blip r:embed="rId76"/>
              <a:stretch>
                <a:fillRect/>
              </a:stretch>
            </p:blipFill>
            <p:spPr>
              <a:xfrm>
                <a:off x="6286289" y="6051637"/>
                <a:ext cx="100080" cy="24012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171" name="Ink 170">
                <a:extLst>
                  <a:ext uri="{FF2B5EF4-FFF2-40B4-BE49-F238E27FC236}">
                    <a16:creationId xmlns:a16="http://schemas.microsoft.com/office/drawing/2014/main" id="{E8CA3144-661E-4141-8E5C-71CF1303B2E8}"/>
                  </a:ext>
                </a:extLst>
              </p14:cNvPr>
              <p14:cNvContentPartPr/>
              <p14:nvPr/>
            </p14:nvContentPartPr>
            <p14:xfrm>
              <a:off x="6526409" y="6077917"/>
              <a:ext cx="188640" cy="160560"/>
            </p14:xfrm>
          </p:contentPart>
        </mc:Choice>
        <mc:Fallback xmlns="">
          <p:pic>
            <p:nvPicPr>
              <p:cNvPr id="171" name="Ink 170">
                <a:extLst>
                  <a:ext uri="{FF2B5EF4-FFF2-40B4-BE49-F238E27FC236}">
                    <a16:creationId xmlns:a16="http://schemas.microsoft.com/office/drawing/2014/main" id="{E8CA3144-661E-4141-8E5C-71CF1303B2E8}"/>
                  </a:ext>
                </a:extLst>
              </p:cNvPr>
              <p:cNvPicPr/>
              <p:nvPr/>
            </p:nvPicPr>
            <p:blipFill>
              <a:blip r:embed="rId78"/>
              <a:stretch>
                <a:fillRect/>
              </a:stretch>
            </p:blipFill>
            <p:spPr>
              <a:xfrm>
                <a:off x="6512009" y="6063517"/>
                <a:ext cx="216720" cy="18864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174" name="Ink 173">
                <a:extLst>
                  <a:ext uri="{FF2B5EF4-FFF2-40B4-BE49-F238E27FC236}">
                    <a16:creationId xmlns:a16="http://schemas.microsoft.com/office/drawing/2014/main" id="{852AFD0D-A505-4F86-A358-E804797A6B9C}"/>
                  </a:ext>
                </a:extLst>
              </p14:cNvPr>
              <p14:cNvContentPartPr/>
              <p14:nvPr/>
            </p14:nvContentPartPr>
            <p14:xfrm>
              <a:off x="7190969" y="5072437"/>
              <a:ext cx="381240" cy="964800"/>
            </p14:xfrm>
          </p:contentPart>
        </mc:Choice>
        <mc:Fallback xmlns="">
          <p:pic>
            <p:nvPicPr>
              <p:cNvPr id="174" name="Ink 173">
                <a:extLst>
                  <a:ext uri="{FF2B5EF4-FFF2-40B4-BE49-F238E27FC236}">
                    <a16:creationId xmlns:a16="http://schemas.microsoft.com/office/drawing/2014/main" id="{852AFD0D-A505-4F86-A358-E804797A6B9C}"/>
                  </a:ext>
                </a:extLst>
              </p:cNvPr>
              <p:cNvPicPr/>
              <p:nvPr/>
            </p:nvPicPr>
            <p:blipFill>
              <a:blip r:embed="rId80"/>
              <a:stretch>
                <a:fillRect/>
              </a:stretch>
            </p:blipFill>
            <p:spPr>
              <a:xfrm>
                <a:off x="7176569" y="5058037"/>
                <a:ext cx="409320" cy="992880"/>
              </a:xfrm>
              <a:prstGeom prst="rect">
                <a:avLst/>
              </a:prstGeom>
            </p:spPr>
          </p:pic>
        </mc:Fallback>
      </mc:AlternateContent>
      <p:pic>
        <p:nvPicPr>
          <p:cNvPr id="5" name="Picture 4"/>
          <p:cNvPicPr>
            <a:picLocks noChangeAspect="1"/>
          </p:cNvPicPr>
          <p:nvPr/>
        </p:nvPicPr>
        <p:blipFill>
          <a:blip r:embed="rId81"/>
          <a:stretch>
            <a:fillRect/>
          </a:stretch>
        </p:blipFill>
        <p:spPr>
          <a:xfrm>
            <a:off x="6390539" y="3753633"/>
            <a:ext cx="2097787" cy="1263579"/>
          </a:xfrm>
          <a:prstGeom prst="rect">
            <a:avLst/>
          </a:prstGeom>
        </p:spPr>
      </p:pic>
    </p:spTree>
    <p:extLst>
      <p:ext uri="{BB962C8B-B14F-4D97-AF65-F5344CB8AC3E}">
        <p14:creationId xmlns:p14="http://schemas.microsoft.com/office/powerpoint/2010/main" val="34225900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26" name="Picture 2" descr="https://tctechcrunch2011.files.wordpress.com/2014/01/83-image-2.jpg?w=40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6889" y="380437"/>
            <a:ext cx="8973677" cy="603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904271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anti-pattern</a:t>
            </a:r>
          </a:p>
        </p:txBody>
      </p:sp>
      <p:graphicFrame>
        <p:nvGraphicFramePr>
          <p:cNvPr id="4" name="Diagram 3"/>
          <p:cNvGraphicFramePr/>
          <p:nvPr/>
        </p:nvGraphicFramePr>
        <p:xfrm>
          <a:off x="838200" y="813450"/>
          <a:ext cx="10287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Picture 2"/>
          <p:cNvPicPr>
            <a:picLocks noChangeAspect="1"/>
          </p:cNvPicPr>
          <p:nvPr/>
        </p:nvPicPr>
        <p:blipFill>
          <a:blip r:embed="rId8"/>
          <a:stretch>
            <a:fillRect/>
          </a:stretch>
        </p:blipFill>
        <p:spPr>
          <a:xfrm>
            <a:off x="6373689" y="3793879"/>
            <a:ext cx="2066925" cy="1254089"/>
          </a:xfrm>
          <a:prstGeom prst="rect">
            <a:avLst/>
          </a:prstGeom>
        </p:spPr>
      </p:pic>
      <p:pic>
        <p:nvPicPr>
          <p:cNvPr id="6" name="Picture 5"/>
          <p:cNvPicPr>
            <a:picLocks noChangeAspect="1"/>
          </p:cNvPicPr>
          <p:nvPr/>
        </p:nvPicPr>
        <p:blipFill>
          <a:blip r:embed="rId9"/>
          <a:stretch>
            <a:fillRect/>
          </a:stretch>
        </p:blipFill>
        <p:spPr>
          <a:xfrm rot="18028207">
            <a:off x="8488971" y="3966428"/>
            <a:ext cx="537797" cy="550020"/>
          </a:xfrm>
          <a:prstGeom prst="rect">
            <a:avLst/>
          </a:prstGeom>
        </p:spPr>
      </p:pic>
      <p:pic>
        <p:nvPicPr>
          <p:cNvPr id="7" name="Picture 6"/>
          <p:cNvPicPr>
            <a:picLocks noChangeAspect="1"/>
          </p:cNvPicPr>
          <p:nvPr/>
        </p:nvPicPr>
        <p:blipFill>
          <a:blip r:embed="rId9"/>
          <a:stretch>
            <a:fillRect/>
          </a:stretch>
        </p:blipFill>
        <p:spPr>
          <a:xfrm rot="3931000">
            <a:off x="7138252" y="3160177"/>
            <a:ext cx="537797" cy="550020"/>
          </a:xfrm>
          <a:prstGeom prst="rect">
            <a:avLst/>
          </a:prstGeom>
        </p:spPr>
      </p:pic>
      <p:pic>
        <p:nvPicPr>
          <p:cNvPr id="8" name="Picture 7"/>
          <p:cNvPicPr>
            <a:picLocks noChangeAspect="1"/>
          </p:cNvPicPr>
          <p:nvPr/>
        </p:nvPicPr>
        <p:blipFill>
          <a:blip r:embed="rId10"/>
          <a:stretch>
            <a:fillRect/>
          </a:stretch>
        </p:blipFill>
        <p:spPr>
          <a:xfrm>
            <a:off x="8440612" y="2531634"/>
            <a:ext cx="466725" cy="742950"/>
          </a:xfrm>
          <a:prstGeom prst="rect">
            <a:avLst/>
          </a:prstGeom>
        </p:spPr>
      </p:pic>
      <p:pic>
        <p:nvPicPr>
          <p:cNvPr id="9" name="Picture 8"/>
          <p:cNvPicPr>
            <a:picLocks noChangeAspect="1"/>
          </p:cNvPicPr>
          <p:nvPr/>
        </p:nvPicPr>
        <p:blipFill>
          <a:blip r:embed="rId10"/>
          <a:stretch>
            <a:fillRect/>
          </a:stretch>
        </p:blipFill>
        <p:spPr>
          <a:xfrm>
            <a:off x="8644441" y="2419807"/>
            <a:ext cx="466725" cy="742950"/>
          </a:xfrm>
          <a:prstGeom prst="rect">
            <a:avLst/>
          </a:prstGeom>
        </p:spPr>
      </p:pic>
      <mc:AlternateContent xmlns:mc="http://schemas.openxmlformats.org/markup-compatibility/2006" xmlns:p14="http://schemas.microsoft.com/office/powerpoint/2010/main">
        <mc:Choice Requires="p14">
          <p:contentPart p14:bwMode="auto" r:id="rId11">
            <p14:nvContentPartPr>
              <p14:cNvPr id="80" name="Ink 79">
                <a:extLst>
                  <a:ext uri="{FF2B5EF4-FFF2-40B4-BE49-F238E27FC236}">
                    <a16:creationId xmlns:a16="http://schemas.microsoft.com/office/drawing/2014/main" id="{71742F05-76EE-450A-B7A7-76008EDA0723}"/>
                  </a:ext>
                </a:extLst>
              </p14:cNvPr>
              <p14:cNvContentPartPr/>
              <p14:nvPr/>
            </p14:nvContentPartPr>
            <p14:xfrm>
              <a:off x="6609571" y="3960106"/>
              <a:ext cx="1800" cy="1800"/>
            </p14:xfrm>
          </p:contentPart>
        </mc:Choice>
        <mc:Fallback xmlns="">
          <p:pic>
            <p:nvPicPr>
              <p:cNvPr id="80" name="Ink 79">
                <a:extLst>
                  <a:ext uri="{FF2B5EF4-FFF2-40B4-BE49-F238E27FC236}">
                    <a16:creationId xmlns:a16="http://schemas.microsoft.com/office/drawing/2014/main" id="{71742F05-76EE-450A-B7A7-76008EDA0723}"/>
                  </a:ext>
                </a:extLst>
              </p:cNvPr>
              <p:cNvPicPr/>
              <p:nvPr/>
            </p:nvPicPr>
            <p:blipFill>
              <a:blip r:embed="rId12"/>
              <a:stretch>
                <a:fillRect/>
              </a:stretch>
            </p:blipFill>
            <p:spPr>
              <a:xfrm>
                <a:off x="3659011" y="3945706"/>
                <a:ext cx="3313440" cy="2546280"/>
              </a:xfrm>
              <a:prstGeom prst="rect">
                <a:avLst/>
              </a:prstGeom>
            </p:spPr>
          </p:pic>
        </mc:Fallback>
      </mc:AlternateContent>
      <p:pic>
        <p:nvPicPr>
          <p:cNvPr id="5" name="Picture 4"/>
          <p:cNvPicPr>
            <a:picLocks noChangeAspect="1"/>
          </p:cNvPicPr>
          <p:nvPr/>
        </p:nvPicPr>
        <p:blipFill>
          <a:blip r:embed="rId13"/>
          <a:stretch>
            <a:fillRect/>
          </a:stretch>
        </p:blipFill>
        <p:spPr>
          <a:xfrm>
            <a:off x="6390539" y="3753633"/>
            <a:ext cx="2097787" cy="1263579"/>
          </a:xfrm>
          <a:prstGeom prst="rect">
            <a:avLst/>
          </a:prstGeom>
        </p:spPr>
      </p:pic>
      <mc:AlternateContent xmlns:mc="http://schemas.openxmlformats.org/markup-compatibility/2006" xmlns:p14="http://schemas.microsoft.com/office/powerpoint/2010/main">
        <mc:Choice Requires="p14">
          <p:contentPart p14:bwMode="auto" r:id="rId14">
            <p14:nvContentPartPr>
              <p14:cNvPr id="11" name="Ink 10">
                <a:extLst>
                  <a:ext uri="{FF2B5EF4-FFF2-40B4-BE49-F238E27FC236}">
                    <a16:creationId xmlns:a16="http://schemas.microsoft.com/office/drawing/2014/main" id="{B683B6CE-8A5C-4B80-B42E-0B9D62A833A6}"/>
                  </a:ext>
                </a:extLst>
              </p14:cNvPr>
              <p14:cNvContentPartPr/>
              <p14:nvPr/>
            </p14:nvContentPartPr>
            <p14:xfrm>
              <a:off x="378691" y="4282306"/>
              <a:ext cx="204480" cy="561240"/>
            </p14:xfrm>
          </p:contentPart>
        </mc:Choice>
        <mc:Fallback xmlns="">
          <p:pic>
            <p:nvPicPr>
              <p:cNvPr id="11" name="Ink 10">
                <a:extLst>
                  <a:ext uri="{FF2B5EF4-FFF2-40B4-BE49-F238E27FC236}">
                    <a16:creationId xmlns:a16="http://schemas.microsoft.com/office/drawing/2014/main" xmlns:p14="http://schemas.microsoft.com/office/powerpoint/2010/main" xmlns="" id="{B683B6CE-8A5C-4B80-B42E-0B9D62A833A6}"/>
                  </a:ext>
                </a:extLst>
              </p:cNvPr>
              <p:cNvPicPr/>
              <p:nvPr/>
            </p:nvPicPr>
            <p:blipFill>
              <a:blip r:embed="rId15"/>
              <a:stretch>
                <a:fillRect/>
              </a:stretch>
            </p:blipFill>
            <p:spPr>
              <a:xfrm>
                <a:off x="370051" y="4272226"/>
                <a:ext cx="227520" cy="5763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2" name="Ink 11">
                <a:extLst>
                  <a:ext uri="{FF2B5EF4-FFF2-40B4-BE49-F238E27FC236}">
                    <a16:creationId xmlns:a16="http://schemas.microsoft.com/office/drawing/2014/main" id="{1C1ECFEA-2606-4403-8496-37DA41C82A4D}"/>
                  </a:ext>
                </a:extLst>
              </p14:cNvPr>
              <p14:cNvContentPartPr/>
              <p14:nvPr/>
            </p14:nvContentPartPr>
            <p14:xfrm>
              <a:off x="918691" y="4121746"/>
              <a:ext cx="216000" cy="599040"/>
            </p14:xfrm>
          </p:contentPart>
        </mc:Choice>
        <mc:Fallback xmlns="">
          <p:pic>
            <p:nvPicPr>
              <p:cNvPr id="12" name="Ink 11">
                <a:extLst>
                  <a:ext uri="{FF2B5EF4-FFF2-40B4-BE49-F238E27FC236}">
                    <a16:creationId xmlns:a16="http://schemas.microsoft.com/office/drawing/2014/main" xmlns:p14="http://schemas.microsoft.com/office/powerpoint/2010/main" xmlns="" id="{1C1ECFEA-2606-4403-8496-37DA41C82A4D}"/>
                  </a:ext>
                </a:extLst>
              </p:cNvPr>
              <p:cNvPicPr/>
              <p:nvPr/>
            </p:nvPicPr>
            <p:blipFill>
              <a:blip r:embed="rId17"/>
              <a:stretch>
                <a:fillRect/>
              </a:stretch>
            </p:blipFill>
            <p:spPr>
              <a:xfrm>
                <a:off x="905371" y="4109866"/>
                <a:ext cx="236880" cy="6184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3" name="Ink 12">
                <a:extLst>
                  <a:ext uri="{FF2B5EF4-FFF2-40B4-BE49-F238E27FC236}">
                    <a16:creationId xmlns:a16="http://schemas.microsoft.com/office/drawing/2014/main" id="{82E2A641-A647-4D0B-A01D-3304981F8EDD}"/>
                  </a:ext>
                </a:extLst>
              </p14:cNvPr>
              <p14:cNvContentPartPr/>
              <p14:nvPr/>
            </p14:nvContentPartPr>
            <p14:xfrm>
              <a:off x="1228651" y="4515586"/>
              <a:ext cx="124560" cy="160920"/>
            </p14:xfrm>
          </p:contentPart>
        </mc:Choice>
        <mc:Fallback xmlns="">
          <p:pic>
            <p:nvPicPr>
              <p:cNvPr id="13" name="Ink 12">
                <a:extLst>
                  <a:ext uri="{FF2B5EF4-FFF2-40B4-BE49-F238E27FC236}">
                    <a16:creationId xmlns:a16="http://schemas.microsoft.com/office/drawing/2014/main" xmlns:p14="http://schemas.microsoft.com/office/powerpoint/2010/main" xmlns="" id="{82E2A641-A647-4D0B-A01D-3304981F8EDD}"/>
                  </a:ext>
                </a:extLst>
              </p:cNvPr>
              <p:cNvPicPr/>
              <p:nvPr/>
            </p:nvPicPr>
            <p:blipFill>
              <a:blip r:embed="rId19"/>
              <a:stretch>
                <a:fillRect/>
              </a:stretch>
            </p:blipFill>
            <p:spPr>
              <a:xfrm>
                <a:off x="1212091" y="4500432"/>
                <a:ext cx="148680" cy="183651"/>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4" name="Ink 13">
                <a:extLst>
                  <a:ext uri="{FF2B5EF4-FFF2-40B4-BE49-F238E27FC236}">
                    <a16:creationId xmlns:a16="http://schemas.microsoft.com/office/drawing/2014/main" id="{947017C4-0A5B-4A41-8991-81C0E007E95B}"/>
                  </a:ext>
                </a:extLst>
              </p14:cNvPr>
              <p14:cNvContentPartPr/>
              <p14:nvPr/>
            </p14:nvContentPartPr>
            <p14:xfrm>
              <a:off x="1438891" y="4531066"/>
              <a:ext cx="77400" cy="145440"/>
            </p14:xfrm>
          </p:contentPart>
        </mc:Choice>
        <mc:Fallback xmlns="">
          <p:pic>
            <p:nvPicPr>
              <p:cNvPr id="14" name="Ink 13">
                <a:extLst>
                  <a:ext uri="{FF2B5EF4-FFF2-40B4-BE49-F238E27FC236}">
                    <a16:creationId xmlns:a16="http://schemas.microsoft.com/office/drawing/2014/main" xmlns:p14="http://schemas.microsoft.com/office/powerpoint/2010/main" xmlns="" id="{947017C4-0A5B-4A41-8991-81C0E007E95B}"/>
                  </a:ext>
                </a:extLst>
              </p:cNvPr>
              <p:cNvPicPr/>
              <p:nvPr/>
            </p:nvPicPr>
            <p:blipFill>
              <a:blip r:embed="rId21"/>
              <a:stretch>
                <a:fillRect/>
              </a:stretch>
            </p:blipFill>
            <p:spPr>
              <a:xfrm>
                <a:off x="1424851" y="4513829"/>
                <a:ext cx="100800" cy="172732"/>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5" name="Ink 14">
                <a:extLst>
                  <a:ext uri="{FF2B5EF4-FFF2-40B4-BE49-F238E27FC236}">
                    <a16:creationId xmlns:a16="http://schemas.microsoft.com/office/drawing/2014/main" id="{5C4F55EE-3E70-4156-8BBE-6BAAB108D424}"/>
                  </a:ext>
                </a:extLst>
              </p14:cNvPr>
              <p14:cNvContentPartPr/>
              <p14:nvPr/>
            </p14:nvContentPartPr>
            <p14:xfrm>
              <a:off x="1598011" y="4299226"/>
              <a:ext cx="150120" cy="424440"/>
            </p14:xfrm>
          </p:contentPart>
        </mc:Choice>
        <mc:Fallback xmlns="">
          <p:pic>
            <p:nvPicPr>
              <p:cNvPr id="15" name="Ink 14">
                <a:extLst>
                  <a:ext uri="{FF2B5EF4-FFF2-40B4-BE49-F238E27FC236}">
                    <a16:creationId xmlns:a16="http://schemas.microsoft.com/office/drawing/2014/main" xmlns:p14="http://schemas.microsoft.com/office/powerpoint/2010/main" xmlns="" id="{5C4F55EE-3E70-4156-8BBE-6BAAB108D424}"/>
                  </a:ext>
                </a:extLst>
              </p:cNvPr>
              <p:cNvPicPr/>
              <p:nvPr/>
            </p:nvPicPr>
            <p:blipFill>
              <a:blip r:embed="rId23"/>
              <a:stretch>
                <a:fillRect/>
              </a:stretch>
            </p:blipFill>
            <p:spPr>
              <a:xfrm>
                <a:off x="1581811" y="4283746"/>
                <a:ext cx="176760" cy="4564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6" name="Ink 15">
                <a:extLst>
                  <a:ext uri="{FF2B5EF4-FFF2-40B4-BE49-F238E27FC236}">
                    <a16:creationId xmlns:a16="http://schemas.microsoft.com/office/drawing/2014/main" id="{1EFACCBF-337A-438E-BA74-80B1D3471418}"/>
                  </a:ext>
                </a:extLst>
              </p14:cNvPr>
              <p14:cNvContentPartPr/>
              <p14:nvPr/>
            </p14:nvContentPartPr>
            <p14:xfrm>
              <a:off x="2288851" y="4174666"/>
              <a:ext cx="347400" cy="443880"/>
            </p14:xfrm>
          </p:contentPart>
        </mc:Choice>
        <mc:Fallback xmlns="">
          <p:pic>
            <p:nvPicPr>
              <p:cNvPr id="16" name="Ink 15">
                <a:extLst>
                  <a:ext uri="{FF2B5EF4-FFF2-40B4-BE49-F238E27FC236}">
                    <a16:creationId xmlns:a16="http://schemas.microsoft.com/office/drawing/2014/main" xmlns:p14="http://schemas.microsoft.com/office/powerpoint/2010/main" xmlns="" id="{1EFACCBF-337A-438E-BA74-80B1D3471418}"/>
                  </a:ext>
                </a:extLst>
              </p:cNvPr>
              <p:cNvPicPr/>
              <p:nvPr/>
            </p:nvPicPr>
            <p:blipFill>
              <a:blip r:embed="rId25"/>
              <a:stretch>
                <a:fillRect/>
              </a:stretch>
            </p:blipFill>
            <p:spPr>
              <a:xfrm>
                <a:off x="2277703" y="4164226"/>
                <a:ext cx="370776" cy="4633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7" name="Ink 16">
                <a:extLst>
                  <a:ext uri="{FF2B5EF4-FFF2-40B4-BE49-F238E27FC236}">
                    <a16:creationId xmlns:a16="http://schemas.microsoft.com/office/drawing/2014/main" id="{81CD862C-C721-4BA5-A219-31DF0295DC36}"/>
                  </a:ext>
                </a:extLst>
              </p14:cNvPr>
              <p14:cNvContentPartPr/>
              <p14:nvPr/>
            </p14:nvContentPartPr>
            <p14:xfrm>
              <a:off x="3048091" y="4377346"/>
              <a:ext cx="213120" cy="167760"/>
            </p14:xfrm>
          </p:contentPart>
        </mc:Choice>
        <mc:Fallback xmlns="">
          <p:pic>
            <p:nvPicPr>
              <p:cNvPr id="17" name="Ink 16">
                <a:extLst>
                  <a:ext uri="{FF2B5EF4-FFF2-40B4-BE49-F238E27FC236}">
                    <a16:creationId xmlns:a16="http://schemas.microsoft.com/office/drawing/2014/main" xmlns:p14="http://schemas.microsoft.com/office/powerpoint/2010/main" xmlns="" id="{81CD862C-C721-4BA5-A219-31DF0295DC36}"/>
                  </a:ext>
                </a:extLst>
              </p:cNvPr>
              <p:cNvPicPr/>
              <p:nvPr/>
            </p:nvPicPr>
            <p:blipFill>
              <a:blip r:embed="rId27"/>
              <a:stretch>
                <a:fillRect/>
              </a:stretch>
            </p:blipFill>
            <p:spPr>
              <a:xfrm>
                <a:off x="3032945" y="4362193"/>
                <a:ext cx="243772" cy="198065"/>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8" name="Ink 17">
                <a:extLst>
                  <a:ext uri="{FF2B5EF4-FFF2-40B4-BE49-F238E27FC236}">
                    <a16:creationId xmlns:a16="http://schemas.microsoft.com/office/drawing/2014/main" id="{86EBD74B-59A8-41D6-900E-5DB80DC78D8F}"/>
                  </a:ext>
                </a:extLst>
              </p14:cNvPr>
              <p14:cNvContentPartPr/>
              <p14:nvPr/>
            </p14:nvContentPartPr>
            <p14:xfrm>
              <a:off x="3340771" y="4432066"/>
              <a:ext cx="160200" cy="113400"/>
            </p14:xfrm>
          </p:contentPart>
        </mc:Choice>
        <mc:Fallback xmlns="">
          <p:pic>
            <p:nvPicPr>
              <p:cNvPr id="18" name="Ink 17">
                <a:extLst>
                  <a:ext uri="{FF2B5EF4-FFF2-40B4-BE49-F238E27FC236}">
                    <a16:creationId xmlns:a16="http://schemas.microsoft.com/office/drawing/2014/main" xmlns:p14="http://schemas.microsoft.com/office/powerpoint/2010/main" xmlns="" id="{86EBD74B-59A8-41D6-900E-5DB80DC78D8F}"/>
                  </a:ext>
                </a:extLst>
              </p:cNvPr>
              <p:cNvPicPr/>
              <p:nvPr/>
            </p:nvPicPr>
            <p:blipFill>
              <a:blip r:embed="rId29"/>
              <a:stretch>
                <a:fillRect/>
              </a:stretch>
            </p:blipFill>
            <p:spPr>
              <a:xfrm>
                <a:off x="3326011" y="4419466"/>
                <a:ext cx="182520" cy="14076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9" name="Ink 18">
                <a:extLst>
                  <a:ext uri="{FF2B5EF4-FFF2-40B4-BE49-F238E27FC236}">
                    <a16:creationId xmlns:a16="http://schemas.microsoft.com/office/drawing/2014/main" id="{A9D41950-7F8F-4864-AD3C-79021DF15A79}"/>
                  </a:ext>
                </a:extLst>
              </p14:cNvPr>
              <p14:cNvContentPartPr/>
              <p14:nvPr/>
            </p14:nvContentPartPr>
            <p14:xfrm>
              <a:off x="3571531" y="4423786"/>
              <a:ext cx="6480" cy="99000"/>
            </p14:xfrm>
          </p:contentPart>
        </mc:Choice>
        <mc:Fallback xmlns="">
          <p:pic>
            <p:nvPicPr>
              <p:cNvPr id="19" name="Ink 18">
                <a:extLst>
                  <a:ext uri="{FF2B5EF4-FFF2-40B4-BE49-F238E27FC236}">
                    <a16:creationId xmlns:a16="http://schemas.microsoft.com/office/drawing/2014/main" xmlns:p14="http://schemas.microsoft.com/office/powerpoint/2010/main" xmlns="" id="{A9D41950-7F8F-4864-AD3C-79021DF15A79}"/>
                  </a:ext>
                </a:extLst>
              </p:cNvPr>
              <p:cNvPicPr/>
              <p:nvPr/>
            </p:nvPicPr>
            <p:blipFill>
              <a:blip r:embed="rId31"/>
              <a:stretch>
                <a:fillRect/>
              </a:stretch>
            </p:blipFill>
            <p:spPr>
              <a:xfrm>
                <a:off x="3565051" y="4415506"/>
                <a:ext cx="24480" cy="1116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0" name="Ink 19">
                <a:extLst>
                  <a:ext uri="{FF2B5EF4-FFF2-40B4-BE49-F238E27FC236}">
                    <a16:creationId xmlns:a16="http://schemas.microsoft.com/office/drawing/2014/main" id="{26586C50-9BF0-49E6-813E-AE183B1A5728}"/>
                  </a:ext>
                </a:extLst>
              </p14:cNvPr>
              <p14:cNvContentPartPr/>
              <p14:nvPr/>
            </p14:nvContentPartPr>
            <p14:xfrm>
              <a:off x="3594571" y="4285546"/>
              <a:ext cx="6120" cy="9000"/>
            </p14:xfrm>
          </p:contentPart>
        </mc:Choice>
        <mc:Fallback xmlns="">
          <p:pic>
            <p:nvPicPr>
              <p:cNvPr id="20" name="Ink 19">
                <a:extLst>
                  <a:ext uri="{FF2B5EF4-FFF2-40B4-BE49-F238E27FC236}">
                    <a16:creationId xmlns:a16="http://schemas.microsoft.com/office/drawing/2014/main" xmlns:p14="http://schemas.microsoft.com/office/powerpoint/2010/main" xmlns="" id="{26586C50-9BF0-49E6-813E-AE183B1A5728}"/>
                  </a:ext>
                </a:extLst>
              </p:cNvPr>
              <p:cNvPicPr/>
              <p:nvPr/>
            </p:nvPicPr>
            <p:blipFill>
              <a:blip r:embed="rId33"/>
              <a:stretch>
                <a:fillRect/>
              </a:stretch>
            </p:blipFill>
            <p:spPr>
              <a:xfrm>
                <a:off x="3587091" y="4277266"/>
                <a:ext cx="2074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1" name="Ink 20">
                <a:extLst>
                  <a:ext uri="{FF2B5EF4-FFF2-40B4-BE49-F238E27FC236}">
                    <a16:creationId xmlns:a16="http://schemas.microsoft.com/office/drawing/2014/main" id="{73A6B191-A5D1-4947-9F8C-7DD4FA150FD9}"/>
                  </a:ext>
                </a:extLst>
              </p14:cNvPr>
              <p14:cNvContentPartPr/>
              <p14:nvPr/>
            </p14:nvContentPartPr>
            <p14:xfrm>
              <a:off x="3696091" y="4426666"/>
              <a:ext cx="62280" cy="135360"/>
            </p14:xfrm>
          </p:contentPart>
        </mc:Choice>
        <mc:Fallback xmlns="">
          <p:pic>
            <p:nvPicPr>
              <p:cNvPr id="21" name="Ink 20">
                <a:extLst>
                  <a:ext uri="{FF2B5EF4-FFF2-40B4-BE49-F238E27FC236}">
                    <a16:creationId xmlns:a16="http://schemas.microsoft.com/office/drawing/2014/main" xmlns:p14="http://schemas.microsoft.com/office/powerpoint/2010/main" xmlns="" id="{73A6B191-A5D1-4947-9F8C-7DD4FA150FD9}"/>
                  </a:ext>
                </a:extLst>
              </p:cNvPr>
              <p:cNvPicPr/>
              <p:nvPr/>
            </p:nvPicPr>
            <p:blipFill>
              <a:blip r:embed="rId35"/>
              <a:stretch>
                <a:fillRect/>
              </a:stretch>
            </p:blipFill>
            <p:spPr>
              <a:xfrm>
                <a:off x="3683418" y="4414032"/>
                <a:ext cx="85092" cy="155935"/>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2" name="Ink 21">
                <a:extLst>
                  <a:ext uri="{FF2B5EF4-FFF2-40B4-BE49-F238E27FC236}">
                    <a16:creationId xmlns:a16="http://schemas.microsoft.com/office/drawing/2014/main" id="{F975ABE5-123A-4FC5-8F04-F6658A2F979A}"/>
                  </a:ext>
                </a:extLst>
              </p14:cNvPr>
              <p14:cNvContentPartPr/>
              <p14:nvPr/>
            </p14:nvContentPartPr>
            <p14:xfrm>
              <a:off x="3861331" y="4202746"/>
              <a:ext cx="174960" cy="395280"/>
            </p14:xfrm>
          </p:contentPart>
        </mc:Choice>
        <mc:Fallback xmlns="">
          <p:pic>
            <p:nvPicPr>
              <p:cNvPr id="22" name="Ink 21">
                <a:extLst>
                  <a:ext uri="{FF2B5EF4-FFF2-40B4-BE49-F238E27FC236}">
                    <a16:creationId xmlns:a16="http://schemas.microsoft.com/office/drawing/2014/main" xmlns:p14="http://schemas.microsoft.com/office/powerpoint/2010/main" xmlns="" id="{F975ABE5-123A-4FC5-8F04-F6658A2F979A}"/>
                  </a:ext>
                </a:extLst>
              </p:cNvPr>
              <p:cNvPicPr/>
              <p:nvPr/>
            </p:nvPicPr>
            <p:blipFill>
              <a:blip r:embed="rId37"/>
              <a:stretch>
                <a:fillRect/>
              </a:stretch>
            </p:blipFill>
            <p:spPr>
              <a:xfrm>
                <a:off x="3845491" y="4191226"/>
                <a:ext cx="198360" cy="41436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3" name="Ink 22">
                <a:extLst>
                  <a:ext uri="{FF2B5EF4-FFF2-40B4-BE49-F238E27FC236}">
                    <a16:creationId xmlns:a16="http://schemas.microsoft.com/office/drawing/2014/main" id="{D673FE80-B7C2-4327-BC08-6ACF696DD361}"/>
                  </a:ext>
                </a:extLst>
              </p14:cNvPr>
              <p14:cNvContentPartPr/>
              <p14:nvPr/>
            </p14:nvContentPartPr>
            <p14:xfrm>
              <a:off x="4081651" y="4411906"/>
              <a:ext cx="142560" cy="138960"/>
            </p14:xfrm>
          </p:contentPart>
        </mc:Choice>
        <mc:Fallback xmlns="">
          <p:pic>
            <p:nvPicPr>
              <p:cNvPr id="23" name="Ink 22">
                <a:extLst>
                  <a:ext uri="{FF2B5EF4-FFF2-40B4-BE49-F238E27FC236}">
                    <a16:creationId xmlns:a16="http://schemas.microsoft.com/office/drawing/2014/main" xmlns:p14="http://schemas.microsoft.com/office/powerpoint/2010/main" xmlns="" id="{D673FE80-B7C2-4327-BC08-6ACF696DD361}"/>
                  </a:ext>
                </a:extLst>
              </p:cNvPr>
              <p:cNvPicPr/>
              <p:nvPr/>
            </p:nvPicPr>
            <p:blipFill>
              <a:blip r:embed="rId39"/>
              <a:stretch>
                <a:fillRect/>
              </a:stretch>
            </p:blipFill>
            <p:spPr>
              <a:xfrm>
                <a:off x="4064055" y="4395346"/>
                <a:ext cx="164465"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4" name="Ink 23">
                <a:extLst>
                  <a:ext uri="{FF2B5EF4-FFF2-40B4-BE49-F238E27FC236}">
                    <a16:creationId xmlns:a16="http://schemas.microsoft.com/office/drawing/2014/main" id="{228E2DB6-9DA3-48C2-9996-3D186CA4B8F1}"/>
                  </a:ext>
                </a:extLst>
              </p14:cNvPr>
              <p14:cNvContentPartPr/>
              <p14:nvPr/>
            </p14:nvContentPartPr>
            <p14:xfrm>
              <a:off x="4317811" y="4435666"/>
              <a:ext cx="6120" cy="95760"/>
            </p14:xfrm>
          </p:contentPart>
        </mc:Choice>
        <mc:Fallback xmlns="">
          <p:pic>
            <p:nvPicPr>
              <p:cNvPr id="24" name="Ink 23">
                <a:extLst>
                  <a:ext uri="{FF2B5EF4-FFF2-40B4-BE49-F238E27FC236}">
                    <a16:creationId xmlns:a16="http://schemas.microsoft.com/office/drawing/2014/main" xmlns:p14="http://schemas.microsoft.com/office/powerpoint/2010/main" xmlns="" id="{228E2DB6-9DA3-48C2-9996-3D186CA4B8F1}"/>
                  </a:ext>
                </a:extLst>
              </p:cNvPr>
              <p:cNvPicPr/>
              <p:nvPr/>
            </p:nvPicPr>
            <p:blipFill>
              <a:blip r:embed="rId41"/>
              <a:stretch>
                <a:fillRect/>
              </a:stretch>
            </p:blipFill>
            <p:spPr>
              <a:xfrm>
                <a:off x="4305931" y="4425586"/>
                <a:ext cx="28440" cy="1105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5" name="Ink 24">
                <a:extLst>
                  <a:ext uri="{FF2B5EF4-FFF2-40B4-BE49-F238E27FC236}">
                    <a16:creationId xmlns:a16="http://schemas.microsoft.com/office/drawing/2014/main" id="{74AFB460-2B70-4668-99BA-24EEC261613F}"/>
                  </a:ext>
                </a:extLst>
              </p14:cNvPr>
              <p14:cNvContentPartPr/>
              <p14:nvPr/>
            </p14:nvContentPartPr>
            <p14:xfrm>
              <a:off x="4331131" y="4309306"/>
              <a:ext cx="6120" cy="24480"/>
            </p14:xfrm>
          </p:contentPart>
        </mc:Choice>
        <mc:Fallback xmlns="">
          <p:pic>
            <p:nvPicPr>
              <p:cNvPr id="25" name="Ink 24">
                <a:extLst>
                  <a:ext uri="{FF2B5EF4-FFF2-40B4-BE49-F238E27FC236}">
                    <a16:creationId xmlns:a16="http://schemas.microsoft.com/office/drawing/2014/main" xmlns:p14="http://schemas.microsoft.com/office/powerpoint/2010/main" xmlns="" id="{74AFB460-2B70-4668-99BA-24EEC261613F}"/>
                  </a:ext>
                </a:extLst>
              </p:cNvPr>
              <p:cNvPicPr/>
              <p:nvPr/>
            </p:nvPicPr>
            <p:blipFill>
              <a:blip r:embed="rId43"/>
              <a:stretch>
                <a:fillRect/>
              </a:stretch>
            </p:blipFill>
            <p:spPr>
              <a:xfrm>
                <a:off x="4320803" y="4299946"/>
                <a:ext cx="24480" cy="396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6" name="Ink 25">
                <a:extLst>
                  <a:ext uri="{FF2B5EF4-FFF2-40B4-BE49-F238E27FC236}">
                    <a16:creationId xmlns:a16="http://schemas.microsoft.com/office/drawing/2014/main" id="{F5D0CD94-110B-4847-BFF9-1A4521EA6F50}"/>
                  </a:ext>
                </a:extLst>
              </p14:cNvPr>
              <p14:cNvContentPartPr/>
              <p14:nvPr/>
            </p14:nvContentPartPr>
            <p14:xfrm>
              <a:off x="4436611" y="4418386"/>
              <a:ext cx="123120" cy="111240"/>
            </p14:xfrm>
          </p:contentPart>
        </mc:Choice>
        <mc:Fallback xmlns="">
          <p:pic>
            <p:nvPicPr>
              <p:cNvPr id="26" name="Ink 25">
                <a:extLst>
                  <a:ext uri="{FF2B5EF4-FFF2-40B4-BE49-F238E27FC236}">
                    <a16:creationId xmlns:a16="http://schemas.microsoft.com/office/drawing/2014/main" xmlns:p14="http://schemas.microsoft.com/office/powerpoint/2010/main" xmlns="" id="{F5D0CD94-110B-4847-BFF9-1A4521EA6F50}"/>
                  </a:ext>
                </a:extLst>
              </p:cNvPr>
              <p:cNvPicPr/>
              <p:nvPr/>
            </p:nvPicPr>
            <p:blipFill>
              <a:blip r:embed="rId45"/>
              <a:stretch>
                <a:fillRect/>
              </a:stretch>
            </p:blipFill>
            <p:spPr>
              <a:xfrm>
                <a:off x="4430491" y="4404750"/>
                <a:ext cx="139680" cy="135282"/>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27" name="Ink 26">
                <a:extLst>
                  <a:ext uri="{FF2B5EF4-FFF2-40B4-BE49-F238E27FC236}">
                    <a16:creationId xmlns:a16="http://schemas.microsoft.com/office/drawing/2014/main" id="{910B6D34-2DF7-432A-B25A-575AEC2054B1}"/>
                  </a:ext>
                </a:extLst>
              </p14:cNvPr>
              <p14:cNvContentPartPr/>
              <p14:nvPr/>
            </p14:nvContentPartPr>
            <p14:xfrm>
              <a:off x="4645771" y="4512346"/>
              <a:ext cx="51840" cy="41400"/>
            </p14:xfrm>
          </p:contentPart>
        </mc:Choice>
        <mc:Fallback xmlns="">
          <p:pic>
            <p:nvPicPr>
              <p:cNvPr id="27" name="Ink 26">
                <a:extLst>
                  <a:ext uri="{FF2B5EF4-FFF2-40B4-BE49-F238E27FC236}">
                    <a16:creationId xmlns:a16="http://schemas.microsoft.com/office/drawing/2014/main" xmlns:p14="http://schemas.microsoft.com/office/powerpoint/2010/main" xmlns="" id="{910B6D34-2DF7-432A-B25A-575AEC2054B1}"/>
                  </a:ext>
                </a:extLst>
              </p:cNvPr>
              <p:cNvPicPr/>
              <p:nvPr/>
            </p:nvPicPr>
            <p:blipFill>
              <a:blip r:embed="rId47"/>
              <a:stretch>
                <a:fillRect/>
              </a:stretch>
            </p:blipFill>
            <p:spPr>
              <a:xfrm>
                <a:off x="4633171" y="4507306"/>
                <a:ext cx="69480" cy="6048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28" name="Ink 27">
                <a:extLst>
                  <a:ext uri="{FF2B5EF4-FFF2-40B4-BE49-F238E27FC236}">
                    <a16:creationId xmlns:a16="http://schemas.microsoft.com/office/drawing/2014/main" id="{42AE73F6-EB0E-413F-B952-99303F200AA8}"/>
                  </a:ext>
                </a:extLst>
              </p14:cNvPr>
              <p14:cNvContentPartPr/>
              <p14:nvPr/>
            </p14:nvContentPartPr>
            <p14:xfrm>
              <a:off x="4764571" y="4167826"/>
              <a:ext cx="84600" cy="244440"/>
            </p14:xfrm>
          </p:contentPart>
        </mc:Choice>
        <mc:Fallback xmlns="">
          <p:pic>
            <p:nvPicPr>
              <p:cNvPr id="28" name="Ink 27">
                <a:extLst>
                  <a:ext uri="{FF2B5EF4-FFF2-40B4-BE49-F238E27FC236}">
                    <a16:creationId xmlns:a16="http://schemas.microsoft.com/office/drawing/2014/main" xmlns:p14="http://schemas.microsoft.com/office/powerpoint/2010/main" xmlns="" id="{42AE73F6-EB0E-413F-B952-99303F200AA8}"/>
                  </a:ext>
                </a:extLst>
              </p:cNvPr>
              <p:cNvPicPr/>
              <p:nvPr/>
            </p:nvPicPr>
            <p:blipFill>
              <a:blip r:embed="rId49"/>
              <a:stretch>
                <a:fillRect/>
              </a:stretch>
            </p:blipFill>
            <p:spPr>
              <a:xfrm>
                <a:off x="4756651" y="4156666"/>
                <a:ext cx="103680" cy="263520"/>
              </a:xfrm>
              <a:prstGeom prst="rect">
                <a:avLst/>
              </a:prstGeom>
            </p:spPr>
          </p:pic>
        </mc:Fallback>
      </mc:AlternateContent>
    </p:spTree>
    <p:extLst>
      <p:ext uri="{BB962C8B-B14F-4D97-AF65-F5344CB8AC3E}">
        <p14:creationId xmlns:p14="http://schemas.microsoft.com/office/powerpoint/2010/main" val="378704362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anti-pattern</a:t>
            </a:r>
          </a:p>
        </p:txBody>
      </p:sp>
      <p:graphicFrame>
        <p:nvGraphicFramePr>
          <p:cNvPr id="4" name="Diagram 3"/>
          <p:cNvGraphicFramePr/>
          <p:nvPr/>
        </p:nvGraphicFramePr>
        <p:xfrm>
          <a:off x="838200" y="813450"/>
          <a:ext cx="10287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Picture 2"/>
          <p:cNvPicPr>
            <a:picLocks noChangeAspect="1"/>
          </p:cNvPicPr>
          <p:nvPr/>
        </p:nvPicPr>
        <p:blipFill>
          <a:blip r:embed="rId8"/>
          <a:stretch>
            <a:fillRect/>
          </a:stretch>
        </p:blipFill>
        <p:spPr>
          <a:xfrm>
            <a:off x="6373689" y="3793879"/>
            <a:ext cx="2066925" cy="1254089"/>
          </a:xfrm>
          <a:prstGeom prst="rect">
            <a:avLst/>
          </a:prstGeom>
        </p:spPr>
      </p:pic>
      <p:pic>
        <p:nvPicPr>
          <p:cNvPr id="6" name="Picture 5"/>
          <p:cNvPicPr>
            <a:picLocks noChangeAspect="1"/>
          </p:cNvPicPr>
          <p:nvPr/>
        </p:nvPicPr>
        <p:blipFill>
          <a:blip r:embed="rId9"/>
          <a:stretch>
            <a:fillRect/>
          </a:stretch>
        </p:blipFill>
        <p:spPr>
          <a:xfrm rot="18028207">
            <a:off x="8488971" y="3966428"/>
            <a:ext cx="537797" cy="550020"/>
          </a:xfrm>
          <a:prstGeom prst="rect">
            <a:avLst/>
          </a:prstGeom>
        </p:spPr>
      </p:pic>
      <p:pic>
        <p:nvPicPr>
          <p:cNvPr id="7" name="Picture 6"/>
          <p:cNvPicPr>
            <a:picLocks noChangeAspect="1"/>
          </p:cNvPicPr>
          <p:nvPr/>
        </p:nvPicPr>
        <p:blipFill>
          <a:blip r:embed="rId9"/>
          <a:stretch>
            <a:fillRect/>
          </a:stretch>
        </p:blipFill>
        <p:spPr>
          <a:xfrm rot="3931000">
            <a:off x="7138252" y="3160177"/>
            <a:ext cx="537797" cy="550020"/>
          </a:xfrm>
          <a:prstGeom prst="rect">
            <a:avLst/>
          </a:prstGeom>
        </p:spPr>
      </p:pic>
      <p:pic>
        <p:nvPicPr>
          <p:cNvPr id="8" name="Picture 7"/>
          <p:cNvPicPr>
            <a:picLocks noChangeAspect="1"/>
          </p:cNvPicPr>
          <p:nvPr/>
        </p:nvPicPr>
        <p:blipFill>
          <a:blip r:embed="rId10"/>
          <a:stretch>
            <a:fillRect/>
          </a:stretch>
        </p:blipFill>
        <p:spPr>
          <a:xfrm>
            <a:off x="8440612" y="2531634"/>
            <a:ext cx="466725" cy="742950"/>
          </a:xfrm>
          <a:prstGeom prst="rect">
            <a:avLst/>
          </a:prstGeom>
        </p:spPr>
      </p:pic>
      <p:pic>
        <p:nvPicPr>
          <p:cNvPr id="9" name="Picture 8"/>
          <p:cNvPicPr>
            <a:picLocks noChangeAspect="1"/>
          </p:cNvPicPr>
          <p:nvPr/>
        </p:nvPicPr>
        <p:blipFill>
          <a:blip r:embed="rId10"/>
          <a:stretch>
            <a:fillRect/>
          </a:stretch>
        </p:blipFill>
        <p:spPr>
          <a:xfrm>
            <a:off x="8644441" y="2419807"/>
            <a:ext cx="466725" cy="742950"/>
          </a:xfrm>
          <a:prstGeom prst="rect">
            <a:avLst/>
          </a:prstGeom>
        </p:spPr>
      </p:pic>
      <mc:AlternateContent xmlns:mc="http://schemas.openxmlformats.org/markup-compatibility/2006" xmlns:p14="http://schemas.microsoft.com/office/powerpoint/2010/main">
        <mc:Choice Requires="p14">
          <p:contentPart p14:bwMode="auto" r:id="rId11">
            <p14:nvContentPartPr>
              <p14:cNvPr id="80" name="Ink 79">
                <a:extLst>
                  <a:ext uri="{FF2B5EF4-FFF2-40B4-BE49-F238E27FC236}">
                    <a16:creationId xmlns:a16="http://schemas.microsoft.com/office/drawing/2014/main" id="{71742F05-76EE-450A-B7A7-76008EDA0723}"/>
                  </a:ext>
                </a:extLst>
              </p14:cNvPr>
              <p14:cNvContentPartPr/>
              <p14:nvPr/>
            </p14:nvContentPartPr>
            <p14:xfrm>
              <a:off x="6609571" y="3960106"/>
              <a:ext cx="1800" cy="1800"/>
            </p14:xfrm>
          </p:contentPart>
        </mc:Choice>
        <mc:Fallback xmlns="">
          <p:pic>
            <p:nvPicPr>
              <p:cNvPr id="80" name="Ink 79">
                <a:extLst>
                  <a:ext uri="{FF2B5EF4-FFF2-40B4-BE49-F238E27FC236}">
                    <a16:creationId xmlns:a16="http://schemas.microsoft.com/office/drawing/2014/main" id="{71742F05-76EE-450A-B7A7-76008EDA0723}"/>
                  </a:ext>
                </a:extLst>
              </p:cNvPr>
              <p:cNvPicPr/>
              <p:nvPr/>
            </p:nvPicPr>
            <p:blipFill>
              <a:blip r:embed="rId12"/>
              <a:stretch>
                <a:fillRect/>
              </a:stretch>
            </p:blipFill>
            <p:spPr>
              <a:xfrm>
                <a:off x="3659011" y="3945706"/>
                <a:ext cx="3313440" cy="2546280"/>
              </a:xfrm>
              <a:prstGeom prst="rect">
                <a:avLst/>
              </a:prstGeom>
            </p:spPr>
          </p:pic>
        </mc:Fallback>
      </mc:AlternateContent>
      <p:pic>
        <p:nvPicPr>
          <p:cNvPr id="5" name="Picture 4"/>
          <p:cNvPicPr>
            <a:picLocks noChangeAspect="1"/>
          </p:cNvPicPr>
          <p:nvPr/>
        </p:nvPicPr>
        <p:blipFill>
          <a:blip r:embed="rId13"/>
          <a:stretch>
            <a:fillRect/>
          </a:stretch>
        </p:blipFill>
        <p:spPr>
          <a:xfrm>
            <a:off x="6390539" y="3753633"/>
            <a:ext cx="2097787" cy="1263579"/>
          </a:xfrm>
          <a:prstGeom prst="rect">
            <a:avLst/>
          </a:prstGeom>
        </p:spPr>
      </p:pic>
      <mc:AlternateContent xmlns:mc="http://schemas.openxmlformats.org/markup-compatibility/2006" xmlns:p14="http://schemas.microsoft.com/office/powerpoint/2010/main">
        <mc:Choice Requires="p14">
          <p:contentPart p14:bwMode="auto" r:id="rId14">
            <p14:nvContentPartPr>
              <p14:cNvPr id="11" name="Ink 10">
                <a:extLst>
                  <a:ext uri="{FF2B5EF4-FFF2-40B4-BE49-F238E27FC236}">
                    <a16:creationId xmlns:a16="http://schemas.microsoft.com/office/drawing/2014/main" id="{B683B6CE-8A5C-4B80-B42E-0B9D62A833A6}"/>
                  </a:ext>
                </a:extLst>
              </p14:cNvPr>
              <p14:cNvContentPartPr/>
              <p14:nvPr/>
            </p14:nvContentPartPr>
            <p14:xfrm>
              <a:off x="378691" y="4282306"/>
              <a:ext cx="204480" cy="561240"/>
            </p14:xfrm>
          </p:contentPart>
        </mc:Choice>
        <mc:Fallback xmlns="">
          <p:pic>
            <p:nvPicPr>
              <p:cNvPr id="11" name="Ink 10">
                <a:extLst>
                  <a:ext uri="{FF2B5EF4-FFF2-40B4-BE49-F238E27FC236}">
                    <a16:creationId xmlns:a16="http://schemas.microsoft.com/office/drawing/2014/main" xmlns:p14="http://schemas.microsoft.com/office/powerpoint/2010/main" xmlns="" id="{B683B6CE-8A5C-4B80-B42E-0B9D62A833A6}"/>
                  </a:ext>
                </a:extLst>
              </p:cNvPr>
              <p:cNvPicPr/>
              <p:nvPr/>
            </p:nvPicPr>
            <p:blipFill>
              <a:blip r:embed="rId15"/>
              <a:stretch>
                <a:fillRect/>
              </a:stretch>
            </p:blipFill>
            <p:spPr>
              <a:xfrm>
                <a:off x="370051" y="4272226"/>
                <a:ext cx="227520" cy="5763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2" name="Ink 11">
                <a:extLst>
                  <a:ext uri="{FF2B5EF4-FFF2-40B4-BE49-F238E27FC236}">
                    <a16:creationId xmlns:a16="http://schemas.microsoft.com/office/drawing/2014/main" id="{1C1ECFEA-2606-4403-8496-37DA41C82A4D}"/>
                  </a:ext>
                </a:extLst>
              </p14:cNvPr>
              <p14:cNvContentPartPr/>
              <p14:nvPr/>
            </p14:nvContentPartPr>
            <p14:xfrm>
              <a:off x="918691" y="4121746"/>
              <a:ext cx="216000" cy="599040"/>
            </p14:xfrm>
          </p:contentPart>
        </mc:Choice>
        <mc:Fallback xmlns="">
          <p:pic>
            <p:nvPicPr>
              <p:cNvPr id="12" name="Ink 11">
                <a:extLst>
                  <a:ext uri="{FF2B5EF4-FFF2-40B4-BE49-F238E27FC236}">
                    <a16:creationId xmlns:a16="http://schemas.microsoft.com/office/drawing/2014/main" xmlns:p14="http://schemas.microsoft.com/office/powerpoint/2010/main" xmlns="" id="{1C1ECFEA-2606-4403-8496-37DA41C82A4D}"/>
                  </a:ext>
                </a:extLst>
              </p:cNvPr>
              <p:cNvPicPr/>
              <p:nvPr/>
            </p:nvPicPr>
            <p:blipFill>
              <a:blip r:embed="rId17"/>
              <a:stretch>
                <a:fillRect/>
              </a:stretch>
            </p:blipFill>
            <p:spPr>
              <a:xfrm>
                <a:off x="905371" y="4109866"/>
                <a:ext cx="236880" cy="6184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3" name="Ink 12">
                <a:extLst>
                  <a:ext uri="{FF2B5EF4-FFF2-40B4-BE49-F238E27FC236}">
                    <a16:creationId xmlns:a16="http://schemas.microsoft.com/office/drawing/2014/main" id="{82E2A641-A647-4D0B-A01D-3304981F8EDD}"/>
                  </a:ext>
                </a:extLst>
              </p14:cNvPr>
              <p14:cNvContentPartPr/>
              <p14:nvPr/>
            </p14:nvContentPartPr>
            <p14:xfrm>
              <a:off x="1228651" y="4515586"/>
              <a:ext cx="124560" cy="160920"/>
            </p14:xfrm>
          </p:contentPart>
        </mc:Choice>
        <mc:Fallback xmlns="">
          <p:pic>
            <p:nvPicPr>
              <p:cNvPr id="13" name="Ink 12">
                <a:extLst>
                  <a:ext uri="{FF2B5EF4-FFF2-40B4-BE49-F238E27FC236}">
                    <a16:creationId xmlns:a16="http://schemas.microsoft.com/office/drawing/2014/main" xmlns:p14="http://schemas.microsoft.com/office/powerpoint/2010/main" xmlns="" id="{82E2A641-A647-4D0B-A01D-3304981F8EDD}"/>
                  </a:ext>
                </a:extLst>
              </p:cNvPr>
              <p:cNvPicPr/>
              <p:nvPr/>
            </p:nvPicPr>
            <p:blipFill>
              <a:blip r:embed="rId19"/>
              <a:stretch>
                <a:fillRect/>
              </a:stretch>
            </p:blipFill>
            <p:spPr>
              <a:xfrm>
                <a:off x="1212091" y="4500432"/>
                <a:ext cx="148680" cy="183651"/>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4" name="Ink 13">
                <a:extLst>
                  <a:ext uri="{FF2B5EF4-FFF2-40B4-BE49-F238E27FC236}">
                    <a16:creationId xmlns:a16="http://schemas.microsoft.com/office/drawing/2014/main" id="{947017C4-0A5B-4A41-8991-81C0E007E95B}"/>
                  </a:ext>
                </a:extLst>
              </p14:cNvPr>
              <p14:cNvContentPartPr/>
              <p14:nvPr/>
            </p14:nvContentPartPr>
            <p14:xfrm>
              <a:off x="1438891" y="4531066"/>
              <a:ext cx="77400" cy="145440"/>
            </p14:xfrm>
          </p:contentPart>
        </mc:Choice>
        <mc:Fallback xmlns="">
          <p:pic>
            <p:nvPicPr>
              <p:cNvPr id="14" name="Ink 13">
                <a:extLst>
                  <a:ext uri="{FF2B5EF4-FFF2-40B4-BE49-F238E27FC236}">
                    <a16:creationId xmlns:a16="http://schemas.microsoft.com/office/drawing/2014/main" xmlns:p14="http://schemas.microsoft.com/office/powerpoint/2010/main" xmlns="" id="{947017C4-0A5B-4A41-8991-81C0E007E95B}"/>
                  </a:ext>
                </a:extLst>
              </p:cNvPr>
              <p:cNvPicPr/>
              <p:nvPr/>
            </p:nvPicPr>
            <p:blipFill>
              <a:blip r:embed="rId21"/>
              <a:stretch>
                <a:fillRect/>
              </a:stretch>
            </p:blipFill>
            <p:spPr>
              <a:xfrm>
                <a:off x="1424851" y="4513829"/>
                <a:ext cx="100800" cy="172732"/>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5" name="Ink 14">
                <a:extLst>
                  <a:ext uri="{FF2B5EF4-FFF2-40B4-BE49-F238E27FC236}">
                    <a16:creationId xmlns:a16="http://schemas.microsoft.com/office/drawing/2014/main" id="{5C4F55EE-3E70-4156-8BBE-6BAAB108D424}"/>
                  </a:ext>
                </a:extLst>
              </p14:cNvPr>
              <p14:cNvContentPartPr/>
              <p14:nvPr/>
            </p14:nvContentPartPr>
            <p14:xfrm>
              <a:off x="1598011" y="4299226"/>
              <a:ext cx="150120" cy="424440"/>
            </p14:xfrm>
          </p:contentPart>
        </mc:Choice>
        <mc:Fallback xmlns="">
          <p:pic>
            <p:nvPicPr>
              <p:cNvPr id="15" name="Ink 14">
                <a:extLst>
                  <a:ext uri="{FF2B5EF4-FFF2-40B4-BE49-F238E27FC236}">
                    <a16:creationId xmlns:a16="http://schemas.microsoft.com/office/drawing/2014/main" xmlns:p14="http://schemas.microsoft.com/office/powerpoint/2010/main" xmlns="" id="{5C4F55EE-3E70-4156-8BBE-6BAAB108D424}"/>
                  </a:ext>
                </a:extLst>
              </p:cNvPr>
              <p:cNvPicPr/>
              <p:nvPr/>
            </p:nvPicPr>
            <p:blipFill>
              <a:blip r:embed="rId23"/>
              <a:stretch>
                <a:fillRect/>
              </a:stretch>
            </p:blipFill>
            <p:spPr>
              <a:xfrm>
                <a:off x="1581811" y="4283746"/>
                <a:ext cx="176760" cy="4564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6" name="Ink 15">
                <a:extLst>
                  <a:ext uri="{FF2B5EF4-FFF2-40B4-BE49-F238E27FC236}">
                    <a16:creationId xmlns:a16="http://schemas.microsoft.com/office/drawing/2014/main" id="{1EFACCBF-337A-438E-BA74-80B1D3471418}"/>
                  </a:ext>
                </a:extLst>
              </p14:cNvPr>
              <p14:cNvContentPartPr/>
              <p14:nvPr/>
            </p14:nvContentPartPr>
            <p14:xfrm>
              <a:off x="2288851" y="4174666"/>
              <a:ext cx="347400" cy="443880"/>
            </p14:xfrm>
          </p:contentPart>
        </mc:Choice>
        <mc:Fallback xmlns="">
          <p:pic>
            <p:nvPicPr>
              <p:cNvPr id="16" name="Ink 15">
                <a:extLst>
                  <a:ext uri="{FF2B5EF4-FFF2-40B4-BE49-F238E27FC236}">
                    <a16:creationId xmlns:a16="http://schemas.microsoft.com/office/drawing/2014/main" xmlns:p14="http://schemas.microsoft.com/office/powerpoint/2010/main" xmlns="" id="{1EFACCBF-337A-438E-BA74-80B1D3471418}"/>
                  </a:ext>
                </a:extLst>
              </p:cNvPr>
              <p:cNvPicPr/>
              <p:nvPr/>
            </p:nvPicPr>
            <p:blipFill>
              <a:blip r:embed="rId25"/>
              <a:stretch>
                <a:fillRect/>
              </a:stretch>
            </p:blipFill>
            <p:spPr>
              <a:xfrm>
                <a:off x="2277703" y="4164226"/>
                <a:ext cx="370776" cy="4633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7" name="Ink 16">
                <a:extLst>
                  <a:ext uri="{FF2B5EF4-FFF2-40B4-BE49-F238E27FC236}">
                    <a16:creationId xmlns:a16="http://schemas.microsoft.com/office/drawing/2014/main" id="{81CD862C-C721-4BA5-A219-31DF0295DC36}"/>
                  </a:ext>
                </a:extLst>
              </p14:cNvPr>
              <p14:cNvContentPartPr/>
              <p14:nvPr/>
            </p14:nvContentPartPr>
            <p14:xfrm>
              <a:off x="3048091" y="4377346"/>
              <a:ext cx="213120" cy="167760"/>
            </p14:xfrm>
          </p:contentPart>
        </mc:Choice>
        <mc:Fallback xmlns="">
          <p:pic>
            <p:nvPicPr>
              <p:cNvPr id="17" name="Ink 16">
                <a:extLst>
                  <a:ext uri="{FF2B5EF4-FFF2-40B4-BE49-F238E27FC236}">
                    <a16:creationId xmlns:a16="http://schemas.microsoft.com/office/drawing/2014/main" xmlns:p14="http://schemas.microsoft.com/office/powerpoint/2010/main" xmlns="" id="{81CD862C-C721-4BA5-A219-31DF0295DC36}"/>
                  </a:ext>
                </a:extLst>
              </p:cNvPr>
              <p:cNvPicPr/>
              <p:nvPr/>
            </p:nvPicPr>
            <p:blipFill>
              <a:blip r:embed="rId27"/>
              <a:stretch>
                <a:fillRect/>
              </a:stretch>
            </p:blipFill>
            <p:spPr>
              <a:xfrm>
                <a:off x="3032945" y="4362193"/>
                <a:ext cx="243772" cy="198065"/>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8" name="Ink 17">
                <a:extLst>
                  <a:ext uri="{FF2B5EF4-FFF2-40B4-BE49-F238E27FC236}">
                    <a16:creationId xmlns:a16="http://schemas.microsoft.com/office/drawing/2014/main" id="{86EBD74B-59A8-41D6-900E-5DB80DC78D8F}"/>
                  </a:ext>
                </a:extLst>
              </p14:cNvPr>
              <p14:cNvContentPartPr/>
              <p14:nvPr/>
            </p14:nvContentPartPr>
            <p14:xfrm>
              <a:off x="3340771" y="4432066"/>
              <a:ext cx="160200" cy="113400"/>
            </p14:xfrm>
          </p:contentPart>
        </mc:Choice>
        <mc:Fallback xmlns="">
          <p:pic>
            <p:nvPicPr>
              <p:cNvPr id="18" name="Ink 17">
                <a:extLst>
                  <a:ext uri="{FF2B5EF4-FFF2-40B4-BE49-F238E27FC236}">
                    <a16:creationId xmlns:a16="http://schemas.microsoft.com/office/drawing/2014/main" xmlns:p14="http://schemas.microsoft.com/office/powerpoint/2010/main" xmlns="" id="{86EBD74B-59A8-41D6-900E-5DB80DC78D8F}"/>
                  </a:ext>
                </a:extLst>
              </p:cNvPr>
              <p:cNvPicPr/>
              <p:nvPr/>
            </p:nvPicPr>
            <p:blipFill>
              <a:blip r:embed="rId29"/>
              <a:stretch>
                <a:fillRect/>
              </a:stretch>
            </p:blipFill>
            <p:spPr>
              <a:xfrm>
                <a:off x="3326011" y="4419466"/>
                <a:ext cx="182520" cy="14076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9" name="Ink 18">
                <a:extLst>
                  <a:ext uri="{FF2B5EF4-FFF2-40B4-BE49-F238E27FC236}">
                    <a16:creationId xmlns:a16="http://schemas.microsoft.com/office/drawing/2014/main" id="{A9D41950-7F8F-4864-AD3C-79021DF15A79}"/>
                  </a:ext>
                </a:extLst>
              </p14:cNvPr>
              <p14:cNvContentPartPr/>
              <p14:nvPr/>
            </p14:nvContentPartPr>
            <p14:xfrm>
              <a:off x="3571531" y="4423786"/>
              <a:ext cx="6480" cy="99000"/>
            </p14:xfrm>
          </p:contentPart>
        </mc:Choice>
        <mc:Fallback xmlns="">
          <p:pic>
            <p:nvPicPr>
              <p:cNvPr id="19" name="Ink 18">
                <a:extLst>
                  <a:ext uri="{FF2B5EF4-FFF2-40B4-BE49-F238E27FC236}">
                    <a16:creationId xmlns:a16="http://schemas.microsoft.com/office/drawing/2014/main" xmlns:p14="http://schemas.microsoft.com/office/powerpoint/2010/main" xmlns="" id="{A9D41950-7F8F-4864-AD3C-79021DF15A79}"/>
                  </a:ext>
                </a:extLst>
              </p:cNvPr>
              <p:cNvPicPr/>
              <p:nvPr/>
            </p:nvPicPr>
            <p:blipFill>
              <a:blip r:embed="rId31"/>
              <a:stretch>
                <a:fillRect/>
              </a:stretch>
            </p:blipFill>
            <p:spPr>
              <a:xfrm>
                <a:off x="3565051" y="4415506"/>
                <a:ext cx="24480" cy="1116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0" name="Ink 19">
                <a:extLst>
                  <a:ext uri="{FF2B5EF4-FFF2-40B4-BE49-F238E27FC236}">
                    <a16:creationId xmlns:a16="http://schemas.microsoft.com/office/drawing/2014/main" id="{26586C50-9BF0-49E6-813E-AE183B1A5728}"/>
                  </a:ext>
                </a:extLst>
              </p14:cNvPr>
              <p14:cNvContentPartPr/>
              <p14:nvPr/>
            </p14:nvContentPartPr>
            <p14:xfrm>
              <a:off x="3594571" y="4285546"/>
              <a:ext cx="6120" cy="9000"/>
            </p14:xfrm>
          </p:contentPart>
        </mc:Choice>
        <mc:Fallback xmlns="">
          <p:pic>
            <p:nvPicPr>
              <p:cNvPr id="20" name="Ink 19">
                <a:extLst>
                  <a:ext uri="{FF2B5EF4-FFF2-40B4-BE49-F238E27FC236}">
                    <a16:creationId xmlns:a16="http://schemas.microsoft.com/office/drawing/2014/main" xmlns:p14="http://schemas.microsoft.com/office/powerpoint/2010/main" xmlns="" id="{26586C50-9BF0-49E6-813E-AE183B1A5728}"/>
                  </a:ext>
                </a:extLst>
              </p:cNvPr>
              <p:cNvPicPr/>
              <p:nvPr/>
            </p:nvPicPr>
            <p:blipFill>
              <a:blip r:embed="rId33"/>
              <a:stretch>
                <a:fillRect/>
              </a:stretch>
            </p:blipFill>
            <p:spPr>
              <a:xfrm>
                <a:off x="3587091" y="4277266"/>
                <a:ext cx="2074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1" name="Ink 20">
                <a:extLst>
                  <a:ext uri="{FF2B5EF4-FFF2-40B4-BE49-F238E27FC236}">
                    <a16:creationId xmlns:a16="http://schemas.microsoft.com/office/drawing/2014/main" id="{73A6B191-A5D1-4947-9F8C-7DD4FA150FD9}"/>
                  </a:ext>
                </a:extLst>
              </p14:cNvPr>
              <p14:cNvContentPartPr/>
              <p14:nvPr/>
            </p14:nvContentPartPr>
            <p14:xfrm>
              <a:off x="3696091" y="4426666"/>
              <a:ext cx="62280" cy="135360"/>
            </p14:xfrm>
          </p:contentPart>
        </mc:Choice>
        <mc:Fallback xmlns="">
          <p:pic>
            <p:nvPicPr>
              <p:cNvPr id="21" name="Ink 20">
                <a:extLst>
                  <a:ext uri="{FF2B5EF4-FFF2-40B4-BE49-F238E27FC236}">
                    <a16:creationId xmlns:a16="http://schemas.microsoft.com/office/drawing/2014/main" xmlns:p14="http://schemas.microsoft.com/office/powerpoint/2010/main" xmlns="" id="{73A6B191-A5D1-4947-9F8C-7DD4FA150FD9}"/>
                  </a:ext>
                </a:extLst>
              </p:cNvPr>
              <p:cNvPicPr/>
              <p:nvPr/>
            </p:nvPicPr>
            <p:blipFill>
              <a:blip r:embed="rId35"/>
              <a:stretch>
                <a:fillRect/>
              </a:stretch>
            </p:blipFill>
            <p:spPr>
              <a:xfrm>
                <a:off x="3683418" y="4414032"/>
                <a:ext cx="85092" cy="155935"/>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2" name="Ink 21">
                <a:extLst>
                  <a:ext uri="{FF2B5EF4-FFF2-40B4-BE49-F238E27FC236}">
                    <a16:creationId xmlns:a16="http://schemas.microsoft.com/office/drawing/2014/main" id="{F975ABE5-123A-4FC5-8F04-F6658A2F979A}"/>
                  </a:ext>
                </a:extLst>
              </p14:cNvPr>
              <p14:cNvContentPartPr/>
              <p14:nvPr/>
            </p14:nvContentPartPr>
            <p14:xfrm>
              <a:off x="3861331" y="4202746"/>
              <a:ext cx="174960" cy="395280"/>
            </p14:xfrm>
          </p:contentPart>
        </mc:Choice>
        <mc:Fallback xmlns="">
          <p:pic>
            <p:nvPicPr>
              <p:cNvPr id="22" name="Ink 21">
                <a:extLst>
                  <a:ext uri="{FF2B5EF4-FFF2-40B4-BE49-F238E27FC236}">
                    <a16:creationId xmlns:a16="http://schemas.microsoft.com/office/drawing/2014/main" xmlns:p14="http://schemas.microsoft.com/office/powerpoint/2010/main" xmlns="" id="{F975ABE5-123A-4FC5-8F04-F6658A2F979A}"/>
                  </a:ext>
                </a:extLst>
              </p:cNvPr>
              <p:cNvPicPr/>
              <p:nvPr/>
            </p:nvPicPr>
            <p:blipFill>
              <a:blip r:embed="rId37"/>
              <a:stretch>
                <a:fillRect/>
              </a:stretch>
            </p:blipFill>
            <p:spPr>
              <a:xfrm>
                <a:off x="3845491" y="4191226"/>
                <a:ext cx="198360" cy="41436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3" name="Ink 22">
                <a:extLst>
                  <a:ext uri="{FF2B5EF4-FFF2-40B4-BE49-F238E27FC236}">
                    <a16:creationId xmlns:a16="http://schemas.microsoft.com/office/drawing/2014/main" id="{D673FE80-B7C2-4327-BC08-6ACF696DD361}"/>
                  </a:ext>
                </a:extLst>
              </p14:cNvPr>
              <p14:cNvContentPartPr/>
              <p14:nvPr/>
            </p14:nvContentPartPr>
            <p14:xfrm>
              <a:off x="4081651" y="4411906"/>
              <a:ext cx="142560" cy="138960"/>
            </p14:xfrm>
          </p:contentPart>
        </mc:Choice>
        <mc:Fallback xmlns="">
          <p:pic>
            <p:nvPicPr>
              <p:cNvPr id="23" name="Ink 22">
                <a:extLst>
                  <a:ext uri="{FF2B5EF4-FFF2-40B4-BE49-F238E27FC236}">
                    <a16:creationId xmlns:a16="http://schemas.microsoft.com/office/drawing/2014/main" xmlns:p14="http://schemas.microsoft.com/office/powerpoint/2010/main" xmlns="" id="{D673FE80-B7C2-4327-BC08-6ACF696DD361}"/>
                  </a:ext>
                </a:extLst>
              </p:cNvPr>
              <p:cNvPicPr/>
              <p:nvPr/>
            </p:nvPicPr>
            <p:blipFill>
              <a:blip r:embed="rId39"/>
              <a:stretch>
                <a:fillRect/>
              </a:stretch>
            </p:blipFill>
            <p:spPr>
              <a:xfrm>
                <a:off x="4064055" y="4395346"/>
                <a:ext cx="164465"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4" name="Ink 23">
                <a:extLst>
                  <a:ext uri="{FF2B5EF4-FFF2-40B4-BE49-F238E27FC236}">
                    <a16:creationId xmlns:a16="http://schemas.microsoft.com/office/drawing/2014/main" id="{228E2DB6-9DA3-48C2-9996-3D186CA4B8F1}"/>
                  </a:ext>
                </a:extLst>
              </p14:cNvPr>
              <p14:cNvContentPartPr/>
              <p14:nvPr/>
            </p14:nvContentPartPr>
            <p14:xfrm>
              <a:off x="4317811" y="4435666"/>
              <a:ext cx="6120" cy="95760"/>
            </p14:xfrm>
          </p:contentPart>
        </mc:Choice>
        <mc:Fallback xmlns="">
          <p:pic>
            <p:nvPicPr>
              <p:cNvPr id="24" name="Ink 23">
                <a:extLst>
                  <a:ext uri="{FF2B5EF4-FFF2-40B4-BE49-F238E27FC236}">
                    <a16:creationId xmlns:a16="http://schemas.microsoft.com/office/drawing/2014/main" xmlns:p14="http://schemas.microsoft.com/office/powerpoint/2010/main" xmlns="" id="{228E2DB6-9DA3-48C2-9996-3D186CA4B8F1}"/>
                  </a:ext>
                </a:extLst>
              </p:cNvPr>
              <p:cNvPicPr/>
              <p:nvPr/>
            </p:nvPicPr>
            <p:blipFill>
              <a:blip r:embed="rId41"/>
              <a:stretch>
                <a:fillRect/>
              </a:stretch>
            </p:blipFill>
            <p:spPr>
              <a:xfrm>
                <a:off x="4305931" y="4425586"/>
                <a:ext cx="28440" cy="1105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5" name="Ink 24">
                <a:extLst>
                  <a:ext uri="{FF2B5EF4-FFF2-40B4-BE49-F238E27FC236}">
                    <a16:creationId xmlns:a16="http://schemas.microsoft.com/office/drawing/2014/main" id="{74AFB460-2B70-4668-99BA-24EEC261613F}"/>
                  </a:ext>
                </a:extLst>
              </p14:cNvPr>
              <p14:cNvContentPartPr/>
              <p14:nvPr/>
            </p14:nvContentPartPr>
            <p14:xfrm>
              <a:off x="4331131" y="4309306"/>
              <a:ext cx="6120" cy="24480"/>
            </p14:xfrm>
          </p:contentPart>
        </mc:Choice>
        <mc:Fallback xmlns="">
          <p:pic>
            <p:nvPicPr>
              <p:cNvPr id="25" name="Ink 24">
                <a:extLst>
                  <a:ext uri="{FF2B5EF4-FFF2-40B4-BE49-F238E27FC236}">
                    <a16:creationId xmlns:a16="http://schemas.microsoft.com/office/drawing/2014/main" xmlns:p14="http://schemas.microsoft.com/office/powerpoint/2010/main" xmlns="" id="{74AFB460-2B70-4668-99BA-24EEC261613F}"/>
                  </a:ext>
                </a:extLst>
              </p:cNvPr>
              <p:cNvPicPr/>
              <p:nvPr/>
            </p:nvPicPr>
            <p:blipFill>
              <a:blip r:embed="rId43"/>
              <a:stretch>
                <a:fillRect/>
              </a:stretch>
            </p:blipFill>
            <p:spPr>
              <a:xfrm>
                <a:off x="4320803" y="4299946"/>
                <a:ext cx="24480" cy="396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6" name="Ink 25">
                <a:extLst>
                  <a:ext uri="{FF2B5EF4-FFF2-40B4-BE49-F238E27FC236}">
                    <a16:creationId xmlns:a16="http://schemas.microsoft.com/office/drawing/2014/main" id="{F5D0CD94-110B-4847-BFF9-1A4521EA6F50}"/>
                  </a:ext>
                </a:extLst>
              </p14:cNvPr>
              <p14:cNvContentPartPr/>
              <p14:nvPr/>
            </p14:nvContentPartPr>
            <p14:xfrm>
              <a:off x="4436611" y="4418386"/>
              <a:ext cx="123120" cy="111240"/>
            </p14:xfrm>
          </p:contentPart>
        </mc:Choice>
        <mc:Fallback xmlns="">
          <p:pic>
            <p:nvPicPr>
              <p:cNvPr id="26" name="Ink 25">
                <a:extLst>
                  <a:ext uri="{FF2B5EF4-FFF2-40B4-BE49-F238E27FC236}">
                    <a16:creationId xmlns:a16="http://schemas.microsoft.com/office/drawing/2014/main" xmlns:p14="http://schemas.microsoft.com/office/powerpoint/2010/main" xmlns="" id="{F5D0CD94-110B-4847-BFF9-1A4521EA6F50}"/>
                  </a:ext>
                </a:extLst>
              </p:cNvPr>
              <p:cNvPicPr/>
              <p:nvPr/>
            </p:nvPicPr>
            <p:blipFill>
              <a:blip r:embed="rId45"/>
              <a:stretch>
                <a:fillRect/>
              </a:stretch>
            </p:blipFill>
            <p:spPr>
              <a:xfrm>
                <a:off x="4430491" y="4404750"/>
                <a:ext cx="139680" cy="135282"/>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27" name="Ink 26">
                <a:extLst>
                  <a:ext uri="{FF2B5EF4-FFF2-40B4-BE49-F238E27FC236}">
                    <a16:creationId xmlns:a16="http://schemas.microsoft.com/office/drawing/2014/main" id="{910B6D34-2DF7-432A-B25A-575AEC2054B1}"/>
                  </a:ext>
                </a:extLst>
              </p14:cNvPr>
              <p14:cNvContentPartPr/>
              <p14:nvPr/>
            </p14:nvContentPartPr>
            <p14:xfrm>
              <a:off x="4645771" y="4512346"/>
              <a:ext cx="51840" cy="41400"/>
            </p14:xfrm>
          </p:contentPart>
        </mc:Choice>
        <mc:Fallback xmlns="">
          <p:pic>
            <p:nvPicPr>
              <p:cNvPr id="27" name="Ink 26">
                <a:extLst>
                  <a:ext uri="{FF2B5EF4-FFF2-40B4-BE49-F238E27FC236}">
                    <a16:creationId xmlns:a16="http://schemas.microsoft.com/office/drawing/2014/main" xmlns:p14="http://schemas.microsoft.com/office/powerpoint/2010/main" xmlns="" id="{910B6D34-2DF7-432A-B25A-575AEC2054B1}"/>
                  </a:ext>
                </a:extLst>
              </p:cNvPr>
              <p:cNvPicPr/>
              <p:nvPr/>
            </p:nvPicPr>
            <p:blipFill>
              <a:blip r:embed="rId47"/>
              <a:stretch>
                <a:fillRect/>
              </a:stretch>
            </p:blipFill>
            <p:spPr>
              <a:xfrm>
                <a:off x="4633171" y="4507306"/>
                <a:ext cx="69480" cy="6048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28" name="Ink 27">
                <a:extLst>
                  <a:ext uri="{FF2B5EF4-FFF2-40B4-BE49-F238E27FC236}">
                    <a16:creationId xmlns:a16="http://schemas.microsoft.com/office/drawing/2014/main" id="{42AE73F6-EB0E-413F-B952-99303F200AA8}"/>
                  </a:ext>
                </a:extLst>
              </p14:cNvPr>
              <p14:cNvContentPartPr/>
              <p14:nvPr/>
            </p14:nvContentPartPr>
            <p14:xfrm>
              <a:off x="4764571" y="4167826"/>
              <a:ext cx="84600" cy="244440"/>
            </p14:xfrm>
          </p:contentPart>
        </mc:Choice>
        <mc:Fallback xmlns="">
          <p:pic>
            <p:nvPicPr>
              <p:cNvPr id="28" name="Ink 27">
                <a:extLst>
                  <a:ext uri="{FF2B5EF4-FFF2-40B4-BE49-F238E27FC236}">
                    <a16:creationId xmlns:a16="http://schemas.microsoft.com/office/drawing/2014/main" xmlns:p14="http://schemas.microsoft.com/office/powerpoint/2010/main" xmlns="" id="{42AE73F6-EB0E-413F-B952-99303F200AA8}"/>
                  </a:ext>
                </a:extLst>
              </p:cNvPr>
              <p:cNvPicPr/>
              <p:nvPr/>
            </p:nvPicPr>
            <p:blipFill>
              <a:blip r:embed="rId49"/>
              <a:stretch>
                <a:fillRect/>
              </a:stretch>
            </p:blipFill>
            <p:spPr>
              <a:xfrm>
                <a:off x="4756651" y="4156666"/>
                <a:ext cx="103680" cy="26352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29" name="Ink 28">
                <a:extLst>
                  <a:ext uri="{FF2B5EF4-FFF2-40B4-BE49-F238E27FC236}">
                    <a16:creationId xmlns:a16="http://schemas.microsoft.com/office/drawing/2014/main" id="{D305428F-F0B2-4639-A96D-F601A5BEE7B2}"/>
                  </a:ext>
                </a:extLst>
              </p14:cNvPr>
              <p14:cNvContentPartPr/>
              <p14:nvPr/>
            </p14:nvContentPartPr>
            <p14:xfrm>
              <a:off x="339811" y="5102746"/>
              <a:ext cx="108000" cy="371520"/>
            </p14:xfrm>
          </p:contentPart>
        </mc:Choice>
        <mc:Fallback xmlns="">
          <p:pic>
            <p:nvPicPr>
              <p:cNvPr id="29" name="Ink 28">
                <a:extLst>
                  <a:ext uri="{FF2B5EF4-FFF2-40B4-BE49-F238E27FC236}">
                    <a16:creationId xmlns:a16="http://schemas.microsoft.com/office/drawing/2014/main" xmlns:p14="http://schemas.microsoft.com/office/powerpoint/2010/main" xmlns="" id="{D305428F-F0B2-4639-A96D-F601A5BEE7B2}"/>
                  </a:ext>
                </a:extLst>
              </p:cNvPr>
              <p:cNvPicPr/>
              <p:nvPr/>
            </p:nvPicPr>
            <p:blipFill>
              <a:blip r:embed="rId51"/>
              <a:stretch>
                <a:fillRect/>
              </a:stretch>
            </p:blipFill>
            <p:spPr>
              <a:xfrm>
                <a:off x="330811" y="5087266"/>
                <a:ext cx="132840" cy="40212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0" name="Ink 29">
                <a:extLst>
                  <a:ext uri="{FF2B5EF4-FFF2-40B4-BE49-F238E27FC236}">
                    <a16:creationId xmlns:a16="http://schemas.microsoft.com/office/drawing/2014/main" id="{33B9F659-2FC8-4972-9DEE-491D7AF35DFA}"/>
                  </a:ext>
                </a:extLst>
              </p14:cNvPr>
              <p14:cNvContentPartPr/>
              <p14:nvPr/>
            </p14:nvContentPartPr>
            <p14:xfrm>
              <a:off x="553291" y="4967386"/>
              <a:ext cx="146520" cy="609120"/>
            </p14:xfrm>
          </p:contentPart>
        </mc:Choice>
        <mc:Fallback xmlns="">
          <p:pic>
            <p:nvPicPr>
              <p:cNvPr id="30" name="Ink 29">
                <a:extLst>
                  <a:ext uri="{FF2B5EF4-FFF2-40B4-BE49-F238E27FC236}">
                    <a16:creationId xmlns:a16="http://schemas.microsoft.com/office/drawing/2014/main" xmlns:p14="http://schemas.microsoft.com/office/powerpoint/2010/main" xmlns="" id="{33B9F659-2FC8-4972-9DEE-491D7AF35DFA}"/>
                  </a:ext>
                </a:extLst>
              </p:cNvPr>
              <p:cNvPicPr/>
              <p:nvPr/>
            </p:nvPicPr>
            <p:blipFill>
              <a:blip r:embed="rId53"/>
              <a:stretch>
                <a:fillRect/>
              </a:stretch>
            </p:blipFill>
            <p:spPr>
              <a:xfrm>
                <a:off x="543571" y="4955146"/>
                <a:ext cx="173520" cy="63144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1" name="Ink 30">
                <a:extLst>
                  <a:ext uri="{FF2B5EF4-FFF2-40B4-BE49-F238E27FC236}">
                    <a16:creationId xmlns:a16="http://schemas.microsoft.com/office/drawing/2014/main" id="{E853B794-FEB9-4507-B957-49A1ED407D9F}"/>
                  </a:ext>
                </a:extLst>
              </p14:cNvPr>
              <p14:cNvContentPartPr/>
              <p14:nvPr/>
            </p14:nvContentPartPr>
            <p14:xfrm>
              <a:off x="997531" y="4936786"/>
              <a:ext cx="228960" cy="474120"/>
            </p14:xfrm>
          </p:contentPart>
        </mc:Choice>
        <mc:Fallback xmlns="">
          <p:pic>
            <p:nvPicPr>
              <p:cNvPr id="31" name="Ink 30">
                <a:extLst>
                  <a:ext uri="{FF2B5EF4-FFF2-40B4-BE49-F238E27FC236}">
                    <a16:creationId xmlns:a16="http://schemas.microsoft.com/office/drawing/2014/main" xmlns:p14="http://schemas.microsoft.com/office/powerpoint/2010/main" xmlns="" id="{E853B794-FEB9-4507-B957-49A1ED407D9F}"/>
                  </a:ext>
                </a:extLst>
              </p:cNvPr>
              <p:cNvPicPr/>
              <p:nvPr/>
            </p:nvPicPr>
            <p:blipFill>
              <a:blip r:embed="rId55"/>
              <a:stretch>
                <a:fillRect/>
              </a:stretch>
            </p:blipFill>
            <p:spPr>
              <a:xfrm>
                <a:off x="986731" y="4922386"/>
                <a:ext cx="246600" cy="50472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32" name="Ink 31">
                <a:extLst>
                  <a:ext uri="{FF2B5EF4-FFF2-40B4-BE49-F238E27FC236}">
                    <a16:creationId xmlns:a16="http://schemas.microsoft.com/office/drawing/2014/main" id="{A5CB8543-F03E-45D6-97DA-E5E193D1146D}"/>
                  </a:ext>
                </a:extLst>
              </p14:cNvPr>
              <p14:cNvContentPartPr/>
              <p14:nvPr/>
            </p14:nvContentPartPr>
            <p14:xfrm>
              <a:off x="1322251" y="5147386"/>
              <a:ext cx="119520" cy="189000"/>
            </p14:xfrm>
          </p:contentPart>
        </mc:Choice>
        <mc:Fallback xmlns="">
          <p:pic>
            <p:nvPicPr>
              <p:cNvPr id="32" name="Ink 31">
                <a:extLst>
                  <a:ext uri="{FF2B5EF4-FFF2-40B4-BE49-F238E27FC236}">
                    <a16:creationId xmlns:a16="http://schemas.microsoft.com/office/drawing/2014/main" xmlns:p14="http://schemas.microsoft.com/office/powerpoint/2010/main" xmlns="" id="{A5CB8543-F03E-45D6-97DA-E5E193D1146D}"/>
                  </a:ext>
                </a:extLst>
              </p:cNvPr>
              <p:cNvPicPr/>
              <p:nvPr/>
            </p:nvPicPr>
            <p:blipFill>
              <a:blip r:embed="rId57"/>
              <a:stretch>
                <a:fillRect/>
              </a:stretch>
            </p:blipFill>
            <p:spPr>
              <a:xfrm>
                <a:off x="1315411" y="5134401"/>
                <a:ext cx="139320" cy="216412"/>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33" name="Ink 32">
                <a:extLst>
                  <a:ext uri="{FF2B5EF4-FFF2-40B4-BE49-F238E27FC236}">
                    <a16:creationId xmlns:a16="http://schemas.microsoft.com/office/drawing/2014/main" id="{628CA262-DDFC-4835-9268-ACCD3BBA9087}"/>
                  </a:ext>
                </a:extLst>
              </p14:cNvPr>
              <p14:cNvContentPartPr/>
              <p14:nvPr/>
            </p14:nvContentPartPr>
            <p14:xfrm>
              <a:off x="1555171" y="5116066"/>
              <a:ext cx="309960" cy="444960"/>
            </p14:xfrm>
          </p:contentPart>
        </mc:Choice>
        <mc:Fallback xmlns="">
          <p:pic>
            <p:nvPicPr>
              <p:cNvPr id="33" name="Ink 32">
                <a:extLst>
                  <a:ext uri="{FF2B5EF4-FFF2-40B4-BE49-F238E27FC236}">
                    <a16:creationId xmlns:a16="http://schemas.microsoft.com/office/drawing/2014/main" xmlns:p14="http://schemas.microsoft.com/office/powerpoint/2010/main" xmlns="" id="{628CA262-DDFC-4835-9268-ACCD3BBA9087}"/>
                  </a:ext>
                </a:extLst>
              </p:cNvPr>
              <p:cNvPicPr/>
              <p:nvPr/>
            </p:nvPicPr>
            <p:blipFill>
              <a:blip r:embed="rId59"/>
              <a:stretch>
                <a:fillRect/>
              </a:stretch>
            </p:blipFill>
            <p:spPr>
              <a:xfrm>
                <a:off x="1546891" y="5100226"/>
                <a:ext cx="327600" cy="46908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34" name="Ink 33">
                <a:extLst>
                  <a:ext uri="{FF2B5EF4-FFF2-40B4-BE49-F238E27FC236}">
                    <a16:creationId xmlns:a16="http://schemas.microsoft.com/office/drawing/2014/main" id="{0A54DAAF-5192-4550-83AC-BB595D408C2C}"/>
                  </a:ext>
                </a:extLst>
              </p14:cNvPr>
              <p14:cNvContentPartPr/>
              <p14:nvPr/>
            </p14:nvContentPartPr>
            <p14:xfrm>
              <a:off x="2471011" y="4800346"/>
              <a:ext cx="86760" cy="523080"/>
            </p14:xfrm>
          </p:contentPart>
        </mc:Choice>
        <mc:Fallback xmlns="">
          <p:pic>
            <p:nvPicPr>
              <p:cNvPr id="34" name="Ink 33">
                <a:extLst>
                  <a:ext uri="{FF2B5EF4-FFF2-40B4-BE49-F238E27FC236}">
                    <a16:creationId xmlns:a16="http://schemas.microsoft.com/office/drawing/2014/main" xmlns:p14="http://schemas.microsoft.com/office/powerpoint/2010/main" xmlns="" id="{0A54DAAF-5192-4550-83AC-BB595D408C2C}"/>
                  </a:ext>
                </a:extLst>
              </p:cNvPr>
              <p:cNvPicPr/>
              <p:nvPr/>
            </p:nvPicPr>
            <p:blipFill>
              <a:blip r:embed="rId61"/>
              <a:stretch>
                <a:fillRect/>
              </a:stretch>
            </p:blipFill>
            <p:spPr>
              <a:xfrm>
                <a:off x="2462011" y="4786296"/>
                <a:ext cx="111600" cy="55226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35" name="Ink 34">
                <a:extLst>
                  <a:ext uri="{FF2B5EF4-FFF2-40B4-BE49-F238E27FC236}">
                    <a16:creationId xmlns:a16="http://schemas.microsoft.com/office/drawing/2014/main" id="{BA1ADA4B-6712-450D-91DC-844D7DC582A8}"/>
                  </a:ext>
                </a:extLst>
              </p14:cNvPr>
              <p14:cNvContentPartPr/>
              <p14:nvPr/>
            </p14:nvContentPartPr>
            <p14:xfrm>
              <a:off x="2691331" y="5139826"/>
              <a:ext cx="94320" cy="198000"/>
            </p14:xfrm>
          </p:contentPart>
        </mc:Choice>
        <mc:Fallback xmlns="">
          <p:pic>
            <p:nvPicPr>
              <p:cNvPr id="35" name="Ink 34">
                <a:extLst>
                  <a:ext uri="{FF2B5EF4-FFF2-40B4-BE49-F238E27FC236}">
                    <a16:creationId xmlns:a16="http://schemas.microsoft.com/office/drawing/2014/main" xmlns:p14="http://schemas.microsoft.com/office/powerpoint/2010/main" xmlns="" id="{BA1ADA4B-6712-450D-91DC-844D7DC582A8}"/>
                  </a:ext>
                </a:extLst>
              </p:cNvPr>
              <p:cNvPicPr/>
              <p:nvPr/>
            </p:nvPicPr>
            <p:blipFill>
              <a:blip r:embed="rId63"/>
              <a:stretch>
                <a:fillRect/>
              </a:stretch>
            </p:blipFill>
            <p:spPr>
              <a:xfrm>
                <a:off x="2681574" y="5121793"/>
                <a:ext cx="112750" cy="227213"/>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36" name="Ink 35">
                <a:extLst>
                  <a:ext uri="{FF2B5EF4-FFF2-40B4-BE49-F238E27FC236}">
                    <a16:creationId xmlns:a16="http://schemas.microsoft.com/office/drawing/2014/main" id="{373E458C-EBE7-4750-896A-E18443EED7B4}"/>
                  </a:ext>
                </a:extLst>
              </p14:cNvPr>
              <p14:cNvContentPartPr/>
              <p14:nvPr/>
            </p14:nvContentPartPr>
            <p14:xfrm>
              <a:off x="2915971" y="5224786"/>
              <a:ext cx="10080" cy="123120"/>
            </p14:xfrm>
          </p:contentPart>
        </mc:Choice>
        <mc:Fallback xmlns="">
          <p:pic>
            <p:nvPicPr>
              <p:cNvPr id="36" name="Ink 35">
                <a:extLst>
                  <a:ext uri="{FF2B5EF4-FFF2-40B4-BE49-F238E27FC236}">
                    <a16:creationId xmlns:a16="http://schemas.microsoft.com/office/drawing/2014/main" xmlns:p14="http://schemas.microsoft.com/office/powerpoint/2010/main" xmlns="" id="{373E458C-EBE7-4750-896A-E18443EED7B4}"/>
                  </a:ext>
                </a:extLst>
              </p:cNvPr>
              <p:cNvPicPr/>
              <p:nvPr/>
            </p:nvPicPr>
            <p:blipFill>
              <a:blip r:embed="rId65"/>
              <a:stretch>
                <a:fillRect/>
              </a:stretch>
            </p:blipFill>
            <p:spPr>
              <a:xfrm>
                <a:off x="2907629" y="5212149"/>
                <a:ext cx="31978" cy="140812"/>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37" name="Ink 36">
                <a:extLst>
                  <a:ext uri="{FF2B5EF4-FFF2-40B4-BE49-F238E27FC236}">
                    <a16:creationId xmlns:a16="http://schemas.microsoft.com/office/drawing/2014/main" id="{5896A4CD-8516-422C-B2C0-6CAEEF31B17C}"/>
                  </a:ext>
                </a:extLst>
              </p14:cNvPr>
              <p14:cNvContentPartPr/>
              <p14:nvPr/>
            </p14:nvContentPartPr>
            <p14:xfrm>
              <a:off x="2930011" y="5049466"/>
              <a:ext cx="16920" cy="17280"/>
            </p14:xfrm>
          </p:contentPart>
        </mc:Choice>
        <mc:Fallback xmlns="">
          <p:pic>
            <p:nvPicPr>
              <p:cNvPr id="37" name="Ink 36">
                <a:extLst>
                  <a:ext uri="{FF2B5EF4-FFF2-40B4-BE49-F238E27FC236}">
                    <a16:creationId xmlns:a16="http://schemas.microsoft.com/office/drawing/2014/main" xmlns:p14="http://schemas.microsoft.com/office/powerpoint/2010/main" xmlns="" id="{5896A4CD-8516-422C-B2C0-6CAEEF31B17C}"/>
                  </a:ext>
                </a:extLst>
              </p:cNvPr>
              <p:cNvPicPr/>
              <p:nvPr/>
            </p:nvPicPr>
            <p:blipFill>
              <a:blip r:embed="rId67"/>
              <a:stretch>
                <a:fillRect/>
              </a:stretch>
            </p:blipFill>
            <p:spPr>
              <a:xfrm>
                <a:off x="2921011" y="5040466"/>
                <a:ext cx="30960" cy="3384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38" name="Ink 37">
                <a:extLst>
                  <a:ext uri="{FF2B5EF4-FFF2-40B4-BE49-F238E27FC236}">
                    <a16:creationId xmlns:a16="http://schemas.microsoft.com/office/drawing/2014/main" id="{08166355-765E-4783-8633-160BEC1226C8}"/>
                  </a:ext>
                </a:extLst>
              </p14:cNvPr>
              <p14:cNvContentPartPr/>
              <p14:nvPr/>
            </p14:nvContentPartPr>
            <p14:xfrm>
              <a:off x="3009571" y="4865146"/>
              <a:ext cx="234360" cy="421560"/>
            </p14:xfrm>
          </p:contentPart>
        </mc:Choice>
        <mc:Fallback xmlns="">
          <p:pic>
            <p:nvPicPr>
              <p:cNvPr id="38" name="Ink 37">
                <a:extLst>
                  <a:ext uri="{FF2B5EF4-FFF2-40B4-BE49-F238E27FC236}">
                    <a16:creationId xmlns:a16="http://schemas.microsoft.com/office/drawing/2014/main" xmlns:p14="http://schemas.microsoft.com/office/powerpoint/2010/main" xmlns="" id="{08166355-765E-4783-8633-160BEC1226C8}"/>
                  </a:ext>
                </a:extLst>
              </p:cNvPr>
              <p:cNvPicPr/>
              <p:nvPr/>
            </p:nvPicPr>
            <p:blipFill>
              <a:blip r:embed="rId69"/>
              <a:stretch>
                <a:fillRect/>
              </a:stretch>
            </p:blipFill>
            <p:spPr>
              <a:xfrm>
                <a:off x="2994091" y="4851466"/>
                <a:ext cx="255240" cy="44064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39" name="Ink 38">
                <a:extLst>
                  <a:ext uri="{FF2B5EF4-FFF2-40B4-BE49-F238E27FC236}">
                    <a16:creationId xmlns:a16="http://schemas.microsoft.com/office/drawing/2014/main" id="{CEEEC224-3911-41D6-9D95-9D1AA46E90BF}"/>
                  </a:ext>
                </a:extLst>
              </p14:cNvPr>
              <p14:cNvContentPartPr/>
              <p14:nvPr/>
            </p14:nvContentPartPr>
            <p14:xfrm>
              <a:off x="3314851" y="4855066"/>
              <a:ext cx="14040" cy="494640"/>
            </p14:xfrm>
          </p:contentPart>
        </mc:Choice>
        <mc:Fallback xmlns="">
          <p:pic>
            <p:nvPicPr>
              <p:cNvPr id="39" name="Ink 38">
                <a:extLst>
                  <a:ext uri="{FF2B5EF4-FFF2-40B4-BE49-F238E27FC236}">
                    <a16:creationId xmlns:a16="http://schemas.microsoft.com/office/drawing/2014/main" xmlns:p14="http://schemas.microsoft.com/office/powerpoint/2010/main" xmlns="" id="{CEEEC224-3911-41D6-9D95-9D1AA46E90BF}"/>
                  </a:ext>
                </a:extLst>
              </p:cNvPr>
              <p:cNvPicPr/>
              <p:nvPr/>
            </p:nvPicPr>
            <p:blipFill>
              <a:blip r:embed="rId71"/>
              <a:stretch>
                <a:fillRect/>
              </a:stretch>
            </p:blipFill>
            <p:spPr>
              <a:xfrm>
                <a:off x="3302251" y="4845346"/>
                <a:ext cx="42120" cy="51156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40" name="Ink 39">
                <a:extLst>
                  <a:ext uri="{FF2B5EF4-FFF2-40B4-BE49-F238E27FC236}">
                    <a16:creationId xmlns:a16="http://schemas.microsoft.com/office/drawing/2014/main" id="{170A9821-6654-4ADF-A312-452BE017BC69}"/>
                  </a:ext>
                </a:extLst>
              </p14:cNvPr>
              <p14:cNvContentPartPr/>
              <p14:nvPr/>
            </p14:nvContentPartPr>
            <p14:xfrm>
              <a:off x="3494851" y="5110306"/>
              <a:ext cx="178920" cy="225720"/>
            </p14:xfrm>
          </p:contentPart>
        </mc:Choice>
        <mc:Fallback xmlns="">
          <p:pic>
            <p:nvPicPr>
              <p:cNvPr id="40" name="Ink 39">
                <a:extLst>
                  <a:ext uri="{FF2B5EF4-FFF2-40B4-BE49-F238E27FC236}">
                    <a16:creationId xmlns:a16="http://schemas.microsoft.com/office/drawing/2014/main" xmlns:p14="http://schemas.microsoft.com/office/powerpoint/2010/main" xmlns="" id="{170A9821-6654-4ADF-A312-452BE017BC69}"/>
                  </a:ext>
                </a:extLst>
              </p:cNvPr>
              <p:cNvPicPr/>
              <p:nvPr/>
            </p:nvPicPr>
            <p:blipFill>
              <a:blip r:embed="rId73"/>
              <a:stretch>
                <a:fillRect/>
              </a:stretch>
            </p:blipFill>
            <p:spPr>
              <a:xfrm>
                <a:off x="3483691" y="5094132"/>
                <a:ext cx="197280" cy="258787"/>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41" name="Ink 40">
                <a:extLst>
                  <a:ext uri="{FF2B5EF4-FFF2-40B4-BE49-F238E27FC236}">
                    <a16:creationId xmlns:a16="http://schemas.microsoft.com/office/drawing/2014/main" id="{76E5B03F-8C07-4375-9F8D-DBA8A1F5D2C2}"/>
                  </a:ext>
                </a:extLst>
              </p14:cNvPr>
              <p14:cNvContentPartPr/>
              <p14:nvPr/>
            </p14:nvContentPartPr>
            <p14:xfrm>
              <a:off x="3817051" y="5288146"/>
              <a:ext cx="8280" cy="10440"/>
            </p14:xfrm>
          </p:contentPart>
        </mc:Choice>
        <mc:Fallback xmlns="">
          <p:pic>
            <p:nvPicPr>
              <p:cNvPr id="41" name="Ink 40">
                <a:extLst>
                  <a:ext uri="{FF2B5EF4-FFF2-40B4-BE49-F238E27FC236}">
                    <a16:creationId xmlns:a16="http://schemas.microsoft.com/office/drawing/2014/main" xmlns:p14="http://schemas.microsoft.com/office/powerpoint/2010/main" xmlns="" id="{76E5B03F-8C07-4375-9F8D-DBA8A1F5D2C2}"/>
                  </a:ext>
                </a:extLst>
              </p:cNvPr>
              <p:cNvPicPr/>
              <p:nvPr/>
            </p:nvPicPr>
            <p:blipFill>
              <a:blip r:embed="rId75"/>
              <a:stretch>
                <a:fillRect/>
              </a:stretch>
            </p:blipFill>
            <p:spPr>
              <a:xfrm>
                <a:off x="3796727" y="5278066"/>
                <a:ext cx="41400" cy="3996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42" name="Ink 41">
                <a:extLst>
                  <a:ext uri="{FF2B5EF4-FFF2-40B4-BE49-F238E27FC236}">
                    <a16:creationId xmlns:a16="http://schemas.microsoft.com/office/drawing/2014/main" id="{CBE87B05-12DE-486D-A6F1-9F0509D4266F}"/>
                  </a:ext>
                </a:extLst>
              </p14:cNvPr>
              <p14:cNvContentPartPr/>
              <p14:nvPr/>
            </p14:nvContentPartPr>
            <p14:xfrm>
              <a:off x="3861331" y="4850026"/>
              <a:ext cx="95760" cy="288360"/>
            </p14:xfrm>
          </p:contentPart>
        </mc:Choice>
        <mc:Fallback xmlns="">
          <p:pic>
            <p:nvPicPr>
              <p:cNvPr id="42" name="Ink 41">
                <a:extLst>
                  <a:ext uri="{FF2B5EF4-FFF2-40B4-BE49-F238E27FC236}">
                    <a16:creationId xmlns:a16="http://schemas.microsoft.com/office/drawing/2014/main" xmlns:p14="http://schemas.microsoft.com/office/powerpoint/2010/main" xmlns="" id="{CBE87B05-12DE-486D-A6F1-9F0509D4266F}"/>
                  </a:ext>
                </a:extLst>
              </p:cNvPr>
              <p:cNvPicPr/>
              <p:nvPr/>
            </p:nvPicPr>
            <p:blipFill>
              <a:blip r:embed="rId77"/>
              <a:stretch>
                <a:fillRect/>
              </a:stretch>
            </p:blipFill>
            <p:spPr>
              <a:xfrm>
                <a:off x="3850531" y="4836346"/>
                <a:ext cx="120600" cy="312840"/>
              </a:xfrm>
              <a:prstGeom prst="rect">
                <a:avLst/>
              </a:prstGeom>
            </p:spPr>
          </p:pic>
        </mc:Fallback>
      </mc:AlternateContent>
    </p:spTree>
    <p:extLst>
      <p:ext uri="{BB962C8B-B14F-4D97-AF65-F5344CB8AC3E}">
        <p14:creationId xmlns:p14="http://schemas.microsoft.com/office/powerpoint/2010/main" val="346439160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anti-pattern</a:t>
            </a:r>
          </a:p>
        </p:txBody>
      </p:sp>
      <p:graphicFrame>
        <p:nvGraphicFramePr>
          <p:cNvPr id="4" name="Diagram 3"/>
          <p:cNvGraphicFramePr/>
          <p:nvPr/>
        </p:nvGraphicFramePr>
        <p:xfrm>
          <a:off x="838200" y="813450"/>
          <a:ext cx="10287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Picture 2"/>
          <p:cNvPicPr>
            <a:picLocks noChangeAspect="1"/>
          </p:cNvPicPr>
          <p:nvPr/>
        </p:nvPicPr>
        <p:blipFill>
          <a:blip r:embed="rId8"/>
          <a:stretch>
            <a:fillRect/>
          </a:stretch>
        </p:blipFill>
        <p:spPr>
          <a:xfrm>
            <a:off x="6373689" y="3793879"/>
            <a:ext cx="2066925" cy="1254089"/>
          </a:xfrm>
          <a:prstGeom prst="rect">
            <a:avLst/>
          </a:prstGeom>
        </p:spPr>
      </p:pic>
      <p:pic>
        <p:nvPicPr>
          <p:cNvPr id="6" name="Picture 5"/>
          <p:cNvPicPr>
            <a:picLocks noChangeAspect="1"/>
          </p:cNvPicPr>
          <p:nvPr/>
        </p:nvPicPr>
        <p:blipFill>
          <a:blip r:embed="rId9"/>
          <a:stretch>
            <a:fillRect/>
          </a:stretch>
        </p:blipFill>
        <p:spPr>
          <a:xfrm rot="18028207">
            <a:off x="8488971" y="3966428"/>
            <a:ext cx="537797" cy="550020"/>
          </a:xfrm>
          <a:prstGeom prst="rect">
            <a:avLst/>
          </a:prstGeom>
        </p:spPr>
      </p:pic>
      <p:pic>
        <p:nvPicPr>
          <p:cNvPr id="7" name="Picture 6"/>
          <p:cNvPicPr>
            <a:picLocks noChangeAspect="1"/>
          </p:cNvPicPr>
          <p:nvPr/>
        </p:nvPicPr>
        <p:blipFill>
          <a:blip r:embed="rId9"/>
          <a:stretch>
            <a:fillRect/>
          </a:stretch>
        </p:blipFill>
        <p:spPr>
          <a:xfrm rot="3931000">
            <a:off x="7138252" y="3160177"/>
            <a:ext cx="537797" cy="550020"/>
          </a:xfrm>
          <a:prstGeom prst="rect">
            <a:avLst/>
          </a:prstGeom>
        </p:spPr>
      </p:pic>
      <p:pic>
        <p:nvPicPr>
          <p:cNvPr id="8" name="Picture 7"/>
          <p:cNvPicPr>
            <a:picLocks noChangeAspect="1"/>
          </p:cNvPicPr>
          <p:nvPr/>
        </p:nvPicPr>
        <p:blipFill>
          <a:blip r:embed="rId10"/>
          <a:stretch>
            <a:fillRect/>
          </a:stretch>
        </p:blipFill>
        <p:spPr>
          <a:xfrm>
            <a:off x="8440612" y="2531634"/>
            <a:ext cx="466725" cy="742950"/>
          </a:xfrm>
          <a:prstGeom prst="rect">
            <a:avLst/>
          </a:prstGeom>
        </p:spPr>
      </p:pic>
      <p:pic>
        <p:nvPicPr>
          <p:cNvPr id="9" name="Picture 8"/>
          <p:cNvPicPr>
            <a:picLocks noChangeAspect="1"/>
          </p:cNvPicPr>
          <p:nvPr/>
        </p:nvPicPr>
        <p:blipFill>
          <a:blip r:embed="rId10"/>
          <a:stretch>
            <a:fillRect/>
          </a:stretch>
        </p:blipFill>
        <p:spPr>
          <a:xfrm>
            <a:off x="8644441" y="2419807"/>
            <a:ext cx="466725" cy="742950"/>
          </a:xfrm>
          <a:prstGeom prst="rect">
            <a:avLst/>
          </a:prstGeom>
        </p:spPr>
      </p:pic>
      <mc:AlternateContent xmlns:mc="http://schemas.openxmlformats.org/markup-compatibility/2006" xmlns:p14="http://schemas.microsoft.com/office/powerpoint/2010/main">
        <mc:Choice Requires="p14">
          <p:contentPart p14:bwMode="auto" r:id="rId11">
            <p14:nvContentPartPr>
              <p14:cNvPr id="80" name="Ink 79">
                <a:extLst>
                  <a:ext uri="{FF2B5EF4-FFF2-40B4-BE49-F238E27FC236}">
                    <a16:creationId xmlns:a16="http://schemas.microsoft.com/office/drawing/2014/main" id="{71742F05-76EE-450A-B7A7-76008EDA0723}"/>
                  </a:ext>
                </a:extLst>
              </p14:cNvPr>
              <p14:cNvContentPartPr/>
              <p14:nvPr/>
            </p14:nvContentPartPr>
            <p14:xfrm>
              <a:off x="6609571" y="3960106"/>
              <a:ext cx="1800" cy="1800"/>
            </p14:xfrm>
          </p:contentPart>
        </mc:Choice>
        <mc:Fallback xmlns="">
          <p:pic>
            <p:nvPicPr>
              <p:cNvPr id="80" name="Ink 79">
                <a:extLst>
                  <a:ext uri="{FF2B5EF4-FFF2-40B4-BE49-F238E27FC236}">
                    <a16:creationId xmlns:a16="http://schemas.microsoft.com/office/drawing/2014/main" id="{71742F05-76EE-450A-B7A7-76008EDA0723}"/>
                  </a:ext>
                </a:extLst>
              </p:cNvPr>
              <p:cNvPicPr/>
              <p:nvPr/>
            </p:nvPicPr>
            <p:blipFill>
              <a:blip r:embed="rId12"/>
              <a:stretch>
                <a:fillRect/>
              </a:stretch>
            </p:blipFill>
            <p:spPr>
              <a:xfrm>
                <a:off x="3659011" y="3945706"/>
                <a:ext cx="3313440" cy="2546280"/>
              </a:xfrm>
              <a:prstGeom prst="rect">
                <a:avLst/>
              </a:prstGeom>
            </p:spPr>
          </p:pic>
        </mc:Fallback>
      </mc:AlternateContent>
      <p:pic>
        <p:nvPicPr>
          <p:cNvPr id="5" name="Picture 4"/>
          <p:cNvPicPr>
            <a:picLocks noChangeAspect="1"/>
          </p:cNvPicPr>
          <p:nvPr/>
        </p:nvPicPr>
        <p:blipFill>
          <a:blip r:embed="rId13"/>
          <a:stretch>
            <a:fillRect/>
          </a:stretch>
        </p:blipFill>
        <p:spPr>
          <a:xfrm>
            <a:off x="6390539" y="3753633"/>
            <a:ext cx="2097787" cy="1263579"/>
          </a:xfrm>
          <a:prstGeom prst="rect">
            <a:avLst/>
          </a:prstGeom>
        </p:spPr>
      </p:pic>
      <mc:AlternateContent xmlns:mc="http://schemas.openxmlformats.org/markup-compatibility/2006" xmlns:p14="http://schemas.microsoft.com/office/powerpoint/2010/main">
        <mc:Choice Requires="p14">
          <p:contentPart p14:bwMode="auto" r:id="rId14">
            <p14:nvContentPartPr>
              <p14:cNvPr id="45" name="Ink 44">
                <a:extLst>
                  <a:ext uri="{FF2B5EF4-FFF2-40B4-BE49-F238E27FC236}">
                    <a16:creationId xmlns:a16="http://schemas.microsoft.com/office/drawing/2014/main" id="{B683B6CE-8A5C-4B80-B42E-0B9D62A833A6}"/>
                  </a:ext>
                </a:extLst>
              </p14:cNvPr>
              <p14:cNvContentPartPr/>
              <p14:nvPr/>
            </p14:nvContentPartPr>
            <p14:xfrm>
              <a:off x="378691" y="4282306"/>
              <a:ext cx="204480" cy="561240"/>
            </p14:xfrm>
          </p:contentPart>
        </mc:Choice>
        <mc:Fallback xmlns="">
          <p:pic>
            <p:nvPicPr>
              <p:cNvPr id="45" name="Ink 44">
                <a:extLst>
                  <a:ext uri="{FF2B5EF4-FFF2-40B4-BE49-F238E27FC236}">
                    <a16:creationId xmlns:a16="http://schemas.microsoft.com/office/drawing/2014/main" xmlns:p14="http://schemas.microsoft.com/office/powerpoint/2010/main" xmlns="" id="{B683B6CE-8A5C-4B80-B42E-0B9D62A833A6}"/>
                  </a:ext>
                </a:extLst>
              </p:cNvPr>
              <p:cNvPicPr/>
              <p:nvPr/>
            </p:nvPicPr>
            <p:blipFill>
              <a:blip r:embed="rId15"/>
              <a:stretch>
                <a:fillRect/>
              </a:stretch>
            </p:blipFill>
            <p:spPr>
              <a:xfrm>
                <a:off x="370051" y="4272226"/>
                <a:ext cx="227520" cy="5763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46" name="Ink 45">
                <a:extLst>
                  <a:ext uri="{FF2B5EF4-FFF2-40B4-BE49-F238E27FC236}">
                    <a16:creationId xmlns:a16="http://schemas.microsoft.com/office/drawing/2014/main" id="{1C1ECFEA-2606-4403-8496-37DA41C82A4D}"/>
                  </a:ext>
                </a:extLst>
              </p14:cNvPr>
              <p14:cNvContentPartPr/>
              <p14:nvPr/>
            </p14:nvContentPartPr>
            <p14:xfrm>
              <a:off x="918691" y="4121746"/>
              <a:ext cx="216000" cy="599040"/>
            </p14:xfrm>
          </p:contentPart>
        </mc:Choice>
        <mc:Fallback xmlns="">
          <p:pic>
            <p:nvPicPr>
              <p:cNvPr id="46" name="Ink 45">
                <a:extLst>
                  <a:ext uri="{FF2B5EF4-FFF2-40B4-BE49-F238E27FC236}">
                    <a16:creationId xmlns:a16="http://schemas.microsoft.com/office/drawing/2014/main" xmlns:p14="http://schemas.microsoft.com/office/powerpoint/2010/main" xmlns="" id="{1C1ECFEA-2606-4403-8496-37DA41C82A4D}"/>
                  </a:ext>
                </a:extLst>
              </p:cNvPr>
              <p:cNvPicPr/>
              <p:nvPr/>
            </p:nvPicPr>
            <p:blipFill>
              <a:blip r:embed="rId17"/>
              <a:stretch>
                <a:fillRect/>
              </a:stretch>
            </p:blipFill>
            <p:spPr>
              <a:xfrm>
                <a:off x="905371" y="4109866"/>
                <a:ext cx="236880" cy="6184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47" name="Ink 46">
                <a:extLst>
                  <a:ext uri="{FF2B5EF4-FFF2-40B4-BE49-F238E27FC236}">
                    <a16:creationId xmlns:a16="http://schemas.microsoft.com/office/drawing/2014/main" id="{82E2A641-A647-4D0B-A01D-3304981F8EDD}"/>
                  </a:ext>
                </a:extLst>
              </p14:cNvPr>
              <p14:cNvContentPartPr/>
              <p14:nvPr/>
            </p14:nvContentPartPr>
            <p14:xfrm>
              <a:off x="1228651" y="4515586"/>
              <a:ext cx="124560" cy="160920"/>
            </p14:xfrm>
          </p:contentPart>
        </mc:Choice>
        <mc:Fallback xmlns="">
          <p:pic>
            <p:nvPicPr>
              <p:cNvPr id="47" name="Ink 46">
                <a:extLst>
                  <a:ext uri="{FF2B5EF4-FFF2-40B4-BE49-F238E27FC236}">
                    <a16:creationId xmlns:a16="http://schemas.microsoft.com/office/drawing/2014/main" xmlns:p14="http://schemas.microsoft.com/office/powerpoint/2010/main" xmlns="" id="{82E2A641-A647-4D0B-A01D-3304981F8EDD}"/>
                  </a:ext>
                </a:extLst>
              </p:cNvPr>
              <p:cNvPicPr/>
              <p:nvPr/>
            </p:nvPicPr>
            <p:blipFill>
              <a:blip r:embed="rId19"/>
              <a:stretch>
                <a:fillRect/>
              </a:stretch>
            </p:blipFill>
            <p:spPr>
              <a:xfrm>
                <a:off x="1212091" y="4500432"/>
                <a:ext cx="148680" cy="183651"/>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48" name="Ink 47">
                <a:extLst>
                  <a:ext uri="{FF2B5EF4-FFF2-40B4-BE49-F238E27FC236}">
                    <a16:creationId xmlns:a16="http://schemas.microsoft.com/office/drawing/2014/main" id="{947017C4-0A5B-4A41-8991-81C0E007E95B}"/>
                  </a:ext>
                </a:extLst>
              </p14:cNvPr>
              <p14:cNvContentPartPr/>
              <p14:nvPr/>
            </p14:nvContentPartPr>
            <p14:xfrm>
              <a:off x="1438891" y="4531066"/>
              <a:ext cx="77400" cy="145440"/>
            </p14:xfrm>
          </p:contentPart>
        </mc:Choice>
        <mc:Fallback xmlns="">
          <p:pic>
            <p:nvPicPr>
              <p:cNvPr id="48" name="Ink 47">
                <a:extLst>
                  <a:ext uri="{FF2B5EF4-FFF2-40B4-BE49-F238E27FC236}">
                    <a16:creationId xmlns:a16="http://schemas.microsoft.com/office/drawing/2014/main" xmlns:p14="http://schemas.microsoft.com/office/powerpoint/2010/main" xmlns="" id="{947017C4-0A5B-4A41-8991-81C0E007E95B}"/>
                  </a:ext>
                </a:extLst>
              </p:cNvPr>
              <p:cNvPicPr/>
              <p:nvPr/>
            </p:nvPicPr>
            <p:blipFill>
              <a:blip r:embed="rId21"/>
              <a:stretch>
                <a:fillRect/>
              </a:stretch>
            </p:blipFill>
            <p:spPr>
              <a:xfrm>
                <a:off x="1424851" y="4513829"/>
                <a:ext cx="100800" cy="172732"/>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49" name="Ink 48">
                <a:extLst>
                  <a:ext uri="{FF2B5EF4-FFF2-40B4-BE49-F238E27FC236}">
                    <a16:creationId xmlns:a16="http://schemas.microsoft.com/office/drawing/2014/main" id="{5C4F55EE-3E70-4156-8BBE-6BAAB108D424}"/>
                  </a:ext>
                </a:extLst>
              </p14:cNvPr>
              <p14:cNvContentPartPr/>
              <p14:nvPr/>
            </p14:nvContentPartPr>
            <p14:xfrm>
              <a:off x="1598011" y="4299226"/>
              <a:ext cx="150120" cy="424440"/>
            </p14:xfrm>
          </p:contentPart>
        </mc:Choice>
        <mc:Fallback xmlns="">
          <p:pic>
            <p:nvPicPr>
              <p:cNvPr id="49" name="Ink 48">
                <a:extLst>
                  <a:ext uri="{FF2B5EF4-FFF2-40B4-BE49-F238E27FC236}">
                    <a16:creationId xmlns:a16="http://schemas.microsoft.com/office/drawing/2014/main" xmlns:p14="http://schemas.microsoft.com/office/powerpoint/2010/main" xmlns="" id="{5C4F55EE-3E70-4156-8BBE-6BAAB108D424}"/>
                  </a:ext>
                </a:extLst>
              </p:cNvPr>
              <p:cNvPicPr/>
              <p:nvPr/>
            </p:nvPicPr>
            <p:blipFill>
              <a:blip r:embed="rId23"/>
              <a:stretch>
                <a:fillRect/>
              </a:stretch>
            </p:blipFill>
            <p:spPr>
              <a:xfrm>
                <a:off x="1581811" y="4283746"/>
                <a:ext cx="176760" cy="4564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50" name="Ink 49">
                <a:extLst>
                  <a:ext uri="{FF2B5EF4-FFF2-40B4-BE49-F238E27FC236}">
                    <a16:creationId xmlns:a16="http://schemas.microsoft.com/office/drawing/2014/main" id="{1EFACCBF-337A-438E-BA74-80B1D3471418}"/>
                  </a:ext>
                </a:extLst>
              </p14:cNvPr>
              <p14:cNvContentPartPr/>
              <p14:nvPr/>
            </p14:nvContentPartPr>
            <p14:xfrm>
              <a:off x="2288851" y="4174666"/>
              <a:ext cx="347400" cy="443880"/>
            </p14:xfrm>
          </p:contentPart>
        </mc:Choice>
        <mc:Fallback xmlns="">
          <p:pic>
            <p:nvPicPr>
              <p:cNvPr id="50" name="Ink 49">
                <a:extLst>
                  <a:ext uri="{FF2B5EF4-FFF2-40B4-BE49-F238E27FC236}">
                    <a16:creationId xmlns:a16="http://schemas.microsoft.com/office/drawing/2014/main" xmlns:p14="http://schemas.microsoft.com/office/powerpoint/2010/main" xmlns="" id="{1EFACCBF-337A-438E-BA74-80B1D3471418}"/>
                  </a:ext>
                </a:extLst>
              </p:cNvPr>
              <p:cNvPicPr/>
              <p:nvPr/>
            </p:nvPicPr>
            <p:blipFill>
              <a:blip r:embed="rId25"/>
              <a:stretch>
                <a:fillRect/>
              </a:stretch>
            </p:blipFill>
            <p:spPr>
              <a:xfrm>
                <a:off x="2277703" y="4164226"/>
                <a:ext cx="370776" cy="4633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51" name="Ink 50">
                <a:extLst>
                  <a:ext uri="{FF2B5EF4-FFF2-40B4-BE49-F238E27FC236}">
                    <a16:creationId xmlns:a16="http://schemas.microsoft.com/office/drawing/2014/main" id="{81CD862C-C721-4BA5-A219-31DF0295DC36}"/>
                  </a:ext>
                </a:extLst>
              </p14:cNvPr>
              <p14:cNvContentPartPr/>
              <p14:nvPr/>
            </p14:nvContentPartPr>
            <p14:xfrm>
              <a:off x="3048091" y="4377346"/>
              <a:ext cx="213120" cy="167760"/>
            </p14:xfrm>
          </p:contentPart>
        </mc:Choice>
        <mc:Fallback xmlns="">
          <p:pic>
            <p:nvPicPr>
              <p:cNvPr id="51" name="Ink 50">
                <a:extLst>
                  <a:ext uri="{FF2B5EF4-FFF2-40B4-BE49-F238E27FC236}">
                    <a16:creationId xmlns:a16="http://schemas.microsoft.com/office/drawing/2014/main" xmlns:p14="http://schemas.microsoft.com/office/powerpoint/2010/main" xmlns="" id="{81CD862C-C721-4BA5-A219-31DF0295DC36}"/>
                  </a:ext>
                </a:extLst>
              </p:cNvPr>
              <p:cNvPicPr/>
              <p:nvPr/>
            </p:nvPicPr>
            <p:blipFill>
              <a:blip r:embed="rId27"/>
              <a:stretch>
                <a:fillRect/>
              </a:stretch>
            </p:blipFill>
            <p:spPr>
              <a:xfrm>
                <a:off x="3032945" y="4362193"/>
                <a:ext cx="243772" cy="198065"/>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52" name="Ink 51">
                <a:extLst>
                  <a:ext uri="{FF2B5EF4-FFF2-40B4-BE49-F238E27FC236}">
                    <a16:creationId xmlns:a16="http://schemas.microsoft.com/office/drawing/2014/main" id="{86EBD74B-59A8-41D6-900E-5DB80DC78D8F}"/>
                  </a:ext>
                </a:extLst>
              </p14:cNvPr>
              <p14:cNvContentPartPr/>
              <p14:nvPr/>
            </p14:nvContentPartPr>
            <p14:xfrm>
              <a:off x="3340771" y="4432066"/>
              <a:ext cx="160200" cy="113400"/>
            </p14:xfrm>
          </p:contentPart>
        </mc:Choice>
        <mc:Fallback xmlns="">
          <p:pic>
            <p:nvPicPr>
              <p:cNvPr id="52" name="Ink 51">
                <a:extLst>
                  <a:ext uri="{FF2B5EF4-FFF2-40B4-BE49-F238E27FC236}">
                    <a16:creationId xmlns:a16="http://schemas.microsoft.com/office/drawing/2014/main" xmlns:p14="http://schemas.microsoft.com/office/powerpoint/2010/main" xmlns="" id="{86EBD74B-59A8-41D6-900E-5DB80DC78D8F}"/>
                  </a:ext>
                </a:extLst>
              </p:cNvPr>
              <p:cNvPicPr/>
              <p:nvPr/>
            </p:nvPicPr>
            <p:blipFill>
              <a:blip r:embed="rId29"/>
              <a:stretch>
                <a:fillRect/>
              </a:stretch>
            </p:blipFill>
            <p:spPr>
              <a:xfrm>
                <a:off x="3326011" y="4419466"/>
                <a:ext cx="182520" cy="14076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53" name="Ink 52">
                <a:extLst>
                  <a:ext uri="{FF2B5EF4-FFF2-40B4-BE49-F238E27FC236}">
                    <a16:creationId xmlns:a16="http://schemas.microsoft.com/office/drawing/2014/main" id="{A9D41950-7F8F-4864-AD3C-79021DF15A79}"/>
                  </a:ext>
                </a:extLst>
              </p14:cNvPr>
              <p14:cNvContentPartPr/>
              <p14:nvPr/>
            </p14:nvContentPartPr>
            <p14:xfrm>
              <a:off x="3571531" y="4423786"/>
              <a:ext cx="6480" cy="99000"/>
            </p14:xfrm>
          </p:contentPart>
        </mc:Choice>
        <mc:Fallback xmlns="">
          <p:pic>
            <p:nvPicPr>
              <p:cNvPr id="53" name="Ink 52">
                <a:extLst>
                  <a:ext uri="{FF2B5EF4-FFF2-40B4-BE49-F238E27FC236}">
                    <a16:creationId xmlns:a16="http://schemas.microsoft.com/office/drawing/2014/main" xmlns:p14="http://schemas.microsoft.com/office/powerpoint/2010/main" xmlns="" id="{A9D41950-7F8F-4864-AD3C-79021DF15A79}"/>
                  </a:ext>
                </a:extLst>
              </p:cNvPr>
              <p:cNvPicPr/>
              <p:nvPr/>
            </p:nvPicPr>
            <p:blipFill>
              <a:blip r:embed="rId31"/>
              <a:stretch>
                <a:fillRect/>
              </a:stretch>
            </p:blipFill>
            <p:spPr>
              <a:xfrm>
                <a:off x="3565051" y="4415506"/>
                <a:ext cx="24480" cy="1116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54" name="Ink 53">
                <a:extLst>
                  <a:ext uri="{FF2B5EF4-FFF2-40B4-BE49-F238E27FC236}">
                    <a16:creationId xmlns:a16="http://schemas.microsoft.com/office/drawing/2014/main" id="{26586C50-9BF0-49E6-813E-AE183B1A5728}"/>
                  </a:ext>
                </a:extLst>
              </p14:cNvPr>
              <p14:cNvContentPartPr/>
              <p14:nvPr/>
            </p14:nvContentPartPr>
            <p14:xfrm>
              <a:off x="3594571" y="4285546"/>
              <a:ext cx="6120" cy="9000"/>
            </p14:xfrm>
          </p:contentPart>
        </mc:Choice>
        <mc:Fallback xmlns="">
          <p:pic>
            <p:nvPicPr>
              <p:cNvPr id="54" name="Ink 53">
                <a:extLst>
                  <a:ext uri="{FF2B5EF4-FFF2-40B4-BE49-F238E27FC236}">
                    <a16:creationId xmlns:a16="http://schemas.microsoft.com/office/drawing/2014/main" xmlns:p14="http://schemas.microsoft.com/office/powerpoint/2010/main" xmlns="" id="{26586C50-9BF0-49E6-813E-AE183B1A5728}"/>
                  </a:ext>
                </a:extLst>
              </p:cNvPr>
              <p:cNvPicPr/>
              <p:nvPr/>
            </p:nvPicPr>
            <p:blipFill>
              <a:blip r:embed="rId33"/>
              <a:stretch>
                <a:fillRect/>
              </a:stretch>
            </p:blipFill>
            <p:spPr>
              <a:xfrm>
                <a:off x="3587091" y="4277266"/>
                <a:ext cx="2074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55" name="Ink 54">
                <a:extLst>
                  <a:ext uri="{FF2B5EF4-FFF2-40B4-BE49-F238E27FC236}">
                    <a16:creationId xmlns:a16="http://schemas.microsoft.com/office/drawing/2014/main" id="{73A6B191-A5D1-4947-9F8C-7DD4FA150FD9}"/>
                  </a:ext>
                </a:extLst>
              </p14:cNvPr>
              <p14:cNvContentPartPr/>
              <p14:nvPr/>
            </p14:nvContentPartPr>
            <p14:xfrm>
              <a:off x="3696091" y="4426666"/>
              <a:ext cx="62280" cy="135360"/>
            </p14:xfrm>
          </p:contentPart>
        </mc:Choice>
        <mc:Fallback xmlns="">
          <p:pic>
            <p:nvPicPr>
              <p:cNvPr id="55" name="Ink 54">
                <a:extLst>
                  <a:ext uri="{FF2B5EF4-FFF2-40B4-BE49-F238E27FC236}">
                    <a16:creationId xmlns:a16="http://schemas.microsoft.com/office/drawing/2014/main" xmlns:p14="http://schemas.microsoft.com/office/powerpoint/2010/main" xmlns="" id="{73A6B191-A5D1-4947-9F8C-7DD4FA150FD9}"/>
                  </a:ext>
                </a:extLst>
              </p:cNvPr>
              <p:cNvPicPr/>
              <p:nvPr/>
            </p:nvPicPr>
            <p:blipFill>
              <a:blip r:embed="rId35"/>
              <a:stretch>
                <a:fillRect/>
              </a:stretch>
            </p:blipFill>
            <p:spPr>
              <a:xfrm>
                <a:off x="3683418" y="4414032"/>
                <a:ext cx="85092" cy="155935"/>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56" name="Ink 55">
                <a:extLst>
                  <a:ext uri="{FF2B5EF4-FFF2-40B4-BE49-F238E27FC236}">
                    <a16:creationId xmlns:a16="http://schemas.microsoft.com/office/drawing/2014/main" id="{F975ABE5-123A-4FC5-8F04-F6658A2F979A}"/>
                  </a:ext>
                </a:extLst>
              </p14:cNvPr>
              <p14:cNvContentPartPr/>
              <p14:nvPr/>
            </p14:nvContentPartPr>
            <p14:xfrm>
              <a:off x="3861331" y="4202746"/>
              <a:ext cx="174960" cy="395280"/>
            </p14:xfrm>
          </p:contentPart>
        </mc:Choice>
        <mc:Fallback xmlns="">
          <p:pic>
            <p:nvPicPr>
              <p:cNvPr id="56" name="Ink 55">
                <a:extLst>
                  <a:ext uri="{FF2B5EF4-FFF2-40B4-BE49-F238E27FC236}">
                    <a16:creationId xmlns:a16="http://schemas.microsoft.com/office/drawing/2014/main" xmlns:p14="http://schemas.microsoft.com/office/powerpoint/2010/main" xmlns="" id="{F975ABE5-123A-4FC5-8F04-F6658A2F979A}"/>
                  </a:ext>
                </a:extLst>
              </p:cNvPr>
              <p:cNvPicPr/>
              <p:nvPr/>
            </p:nvPicPr>
            <p:blipFill>
              <a:blip r:embed="rId37"/>
              <a:stretch>
                <a:fillRect/>
              </a:stretch>
            </p:blipFill>
            <p:spPr>
              <a:xfrm>
                <a:off x="3845491" y="4191226"/>
                <a:ext cx="198360" cy="41436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57" name="Ink 56">
                <a:extLst>
                  <a:ext uri="{FF2B5EF4-FFF2-40B4-BE49-F238E27FC236}">
                    <a16:creationId xmlns:a16="http://schemas.microsoft.com/office/drawing/2014/main" id="{D673FE80-B7C2-4327-BC08-6ACF696DD361}"/>
                  </a:ext>
                </a:extLst>
              </p14:cNvPr>
              <p14:cNvContentPartPr/>
              <p14:nvPr/>
            </p14:nvContentPartPr>
            <p14:xfrm>
              <a:off x="4081651" y="4411906"/>
              <a:ext cx="142560" cy="138960"/>
            </p14:xfrm>
          </p:contentPart>
        </mc:Choice>
        <mc:Fallback xmlns="">
          <p:pic>
            <p:nvPicPr>
              <p:cNvPr id="57" name="Ink 56">
                <a:extLst>
                  <a:ext uri="{FF2B5EF4-FFF2-40B4-BE49-F238E27FC236}">
                    <a16:creationId xmlns:a16="http://schemas.microsoft.com/office/drawing/2014/main" xmlns:p14="http://schemas.microsoft.com/office/powerpoint/2010/main" xmlns="" id="{D673FE80-B7C2-4327-BC08-6ACF696DD361}"/>
                  </a:ext>
                </a:extLst>
              </p:cNvPr>
              <p:cNvPicPr/>
              <p:nvPr/>
            </p:nvPicPr>
            <p:blipFill>
              <a:blip r:embed="rId39"/>
              <a:stretch>
                <a:fillRect/>
              </a:stretch>
            </p:blipFill>
            <p:spPr>
              <a:xfrm>
                <a:off x="4064055" y="4395346"/>
                <a:ext cx="164465"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58" name="Ink 57">
                <a:extLst>
                  <a:ext uri="{FF2B5EF4-FFF2-40B4-BE49-F238E27FC236}">
                    <a16:creationId xmlns:a16="http://schemas.microsoft.com/office/drawing/2014/main" id="{228E2DB6-9DA3-48C2-9996-3D186CA4B8F1}"/>
                  </a:ext>
                </a:extLst>
              </p14:cNvPr>
              <p14:cNvContentPartPr/>
              <p14:nvPr/>
            </p14:nvContentPartPr>
            <p14:xfrm>
              <a:off x="4317811" y="4435666"/>
              <a:ext cx="6120" cy="95760"/>
            </p14:xfrm>
          </p:contentPart>
        </mc:Choice>
        <mc:Fallback xmlns="">
          <p:pic>
            <p:nvPicPr>
              <p:cNvPr id="58" name="Ink 57">
                <a:extLst>
                  <a:ext uri="{FF2B5EF4-FFF2-40B4-BE49-F238E27FC236}">
                    <a16:creationId xmlns:a16="http://schemas.microsoft.com/office/drawing/2014/main" xmlns:p14="http://schemas.microsoft.com/office/powerpoint/2010/main" xmlns="" id="{228E2DB6-9DA3-48C2-9996-3D186CA4B8F1}"/>
                  </a:ext>
                </a:extLst>
              </p:cNvPr>
              <p:cNvPicPr/>
              <p:nvPr/>
            </p:nvPicPr>
            <p:blipFill>
              <a:blip r:embed="rId41"/>
              <a:stretch>
                <a:fillRect/>
              </a:stretch>
            </p:blipFill>
            <p:spPr>
              <a:xfrm>
                <a:off x="4305931" y="4425586"/>
                <a:ext cx="28440" cy="1105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59" name="Ink 58">
                <a:extLst>
                  <a:ext uri="{FF2B5EF4-FFF2-40B4-BE49-F238E27FC236}">
                    <a16:creationId xmlns:a16="http://schemas.microsoft.com/office/drawing/2014/main" id="{74AFB460-2B70-4668-99BA-24EEC261613F}"/>
                  </a:ext>
                </a:extLst>
              </p14:cNvPr>
              <p14:cNvContentPartPr/>
              <p14:nvPr/>
            </p14:nvContentPartPr>
            <p14:xfrm>
              <a:off x="4331131" y="4309306"/>
              <a:ext cx="6120" cy="24480"/>
            </p14:xfrm>
          </p:contentPart>
        </mc:Choice>
        <mc:Fallback xmlns="">
          <p:pic>
            <p:nvPicPr>
              <p:cNvPr id="59" name="Ink 58">
                <a:extLst>
                  <a:ext uri="{FF2B5EF4-FFF2-40B4-BE49-F238E27FC236}">
                    <a16:creationId xmlns:a16="http://schemas.microsoft.com/office/drawing/2014/main" xmlns:p14="http://schemas.microsoft.com/office/powerpoint/2010/main" xmlns="" id="{74AFB460-2B70-4668-99BA-24EEC261613F}"/>
                  </a:ext>
                </a:extLst>
              </p:cNvPr>
              <p:cNvPicPr/>
              <p:nvPr/>
            </p:nvPicPr>
            <p:blipFill>
              <a:blip r:embed="rId43"/>
              <a:stretch>
                <a:fillRect/>
              </a:stretch>
            </p:blipFill>
            <p:spPr>
              <a:xfrm>
                <a:off x="4320803" y="4299946"/>
                <a:ext cx="24480" cy="396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60" name="Ink 59">
                <a:extLst>
                  <a:ext uri="{FF2B5EF4-FFF2-40B4-BE49-F238E27FC236}">
                    <a16:creationId xmlns:a16="http://schemas.microsoft.com/office/drawing/2014/main" id="{F5D0CD94-110B-4847-BFF9-1A4521EA6F50}"/>
                  </a:ext>
                </a:extLst>
              </p14:cNvPr>
              <p14:cNvContentPartPr/>
              <p14:nvPr/>
            </p14:nvContentPartPr>
            <p14:xfrm>
              <a:off x="4436611" y="4418386"/>
              <a:ext cx="123120" cy="111240"/>
            </p14:xfrm>
          </p:contentPart>
        </mc:Choice>
        <mc:Fallback xmlns="">
          <p:pic>
            <p:nvPicPr>
              <p:cNvPr id="60" name="Ink 59">
                <a:extLst>
                  <a:ext uri="{FF2B5EF4-FFF2-40B4-BE49-F238E27FC236}">
                    <a16:creationId xmlns:a16="http://schemas.microsoft.com/office/drawing/2014/main" xmlns:p14="http://schemas.microsoft.com/office/powerpoint/2010/main" xmlns="" id="{F5D0CD94-110B-4847-BFF9-1A4521EA6F50}"/>
                  </a:ext>
                </a:extLst>
              </p:cNvPr>
              <p:cNvPicPr/>
              <p:nvPr/>
            </p:nvPicPr>
            <p:blipFill>
              <a:blip r:embed="rId45"/>
              <a:stretch>
                <a:fillRect/>
              </a:stretch>
            </p:blipFill>
            <p:spPr>
              <a:xfrm>
                <a:off x="4430491" y="4404750"/>
                <a:ext cx="139680" cy="135282"/>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61" name="Ink 60">
                <a:extLst>
                  <a:ext uri="{FF2B5EF4-FFF2-40B4-BE49-F238E27FC236}">
                    <a16:creationId xmlns:a16="http://schemas.microsoft.com/office/drawing/2014/main" id="{910B6D34-2DF7-432A-B25A-575AEC2054B1}"/>
                  </a:ext>
                </a:extLst>
              </p14:cNvPr>
              <p14:cNvContentPartPr/>
              <p14:nvPr/>
            </p14:nvContentPartPr>
            <p14:xfrm>
              <a:off x="4645771" y="4512346"/>
              <a:ext cx="51840" cy="41400"/>
            </p14:xfrm>
          </p:contentPart>
        </mc:Choice>
        <mc:Fallback xmlns="">
          <p:pic>
            <p:nvPicPr>
              <p:cNvPr id="61" name="Ink 60">
                <a:extLst>
                  <a:ext uri="{FF2B5EF4-FFF2-40B4-BE49-F238E27FC236}">
                    <a16:creationId xmlns:a16="http://schemas.microsoft.com/office/drawing/2014/main" xmlns:p14="http://schemas.microsoft.com/office/powerpoint/2010/main" xmlns="" id="{910B6D34-2DF7-432A-B25A-575AEC2054B1}"/>
                  </a:ext>
                </a:extLst>
              </p:cNvPr>
              <p:cNvPicPr/>
              <p:nvPr/>
            </p:nvPicPr>
            <p:blipFill>
              <a:blip r:embed="rId47"/>
              <a:stretch>
                <a:fillRect/>
              </a:stretch>
            </p:blipFill>
            <p:spPr>
              <a:xfrm>
                <a:off x="4633171" y="4507306"/>
                <a:ext cx="69480" cy="6048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62" name="Ink 61">
                <a:extLst>
                  <a:ext uri="{FF2B5EF4-FFF2-40B4-BE49-F238E27FC236}">
                    <a16:creationId xmlns:a16="http://schemas.microsoft.com/office/drawing/2014/main" id="{42AE73F6-EB0E-413F-B952-99303F200AA8}"/>
                  </a:ext>
                </a:extLst>
              </p14:cNvPr>
              <p14:cNvContentPartPr/>
              <p14:nvPr/>
            </p14:nvContentPartPr>
            <p14:xfrm>
              <a:off x="4764571" y="4167826"/>
              <a:ext cx="84600" cy="244440"/>
            </p14:xfrm>
          </p:contentPart>
        </mc:Choice>
        <mc:Fallback xmlns="">
          <p:pic>
            <p:nvPicPr>
              <p:cNvPr id="62" name="Ink 61">
                <a:extLst>
                  <a:ext uri="{FF2B5EF4-FFF2-40B4-BE49-F238E27FC236}">
                    <a16:creationId xmlns:a16="http://schemas.microsoft.com/office/drawing/2014/main" xmlns:p14="http://schemas.microsoft.com/office/powerpoint/2010/main" xmlns="" id="{42AE73F6-EB0E-413F-B952-99303F200AA8}"/>
                  </a:ext>
                </a:extLst>
              </p:cNvPr>
              <p:cNvPicPr/>
              <p:nvPr/>
            </p:nvPicPr>
            <p:blipFill>
              <a:blip r:embed="rId49"/>
              <a:stretch>
                <a:fillRect/>
              </a:stretch>
            </p:blipFill>
            <p:spPr>
              <a:xfrm>
                <a:off x="4756651" y="4156666"/>
                <a:ext cx="103680" cy="26352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63" name="Ink 62">
                <a:extLst>
                  <a:ext uri="{FF2B5EF4-FFF2-40B4-BE49-F238E27FC236}">
                    <a16:creationId xmlns:a16="http://schemas.microsoft.com/office/drawing/2014/main" id="{D305428F-F0B2-4639-A96D-F601A5BEE7B2}"/>
                  </a:ext>
                </a:extLst>
              </p14:cNvPr>
              <p14:cNvContentPartPr/>
              <p14:nvPr/>
            </p14:nvContentPartPr>
            <p14:xfrm>
              <a:off x="339811" y="5102746"/>
              <a:ext cx="108000" cy="371520"/>
            </p14:xfrm>
          </p:contentPart>
        </mc:Choice>
        <mc:Fallback xmlns="">
          <p:pic>
            <p:nvPicPr>
              <p:cNvPr id="63" name="Ink 62">
                <a:extLst>
                  <a:ext uri="{FF2B5EF4-FFF2-40B4-BE49-F238E27FC236}">
                    <a16:creationId xmlns:a16="http://schemas.microsoft.com/office/drawing/2014/main" xmlns:p14="http://schemas.microsoft.com/office/powerpoint/2010/main" xmlns="" id="{D305428F-F0B2-4639-A96D-F601A5BEE7B2}"/>
                  </a:ext>
                </a:extLst>
              </p:cNvPr>
              <p:cNvPicPr/>
              <p:nvPr/>
            </p:nvPicPr>
            <p:blipFill>
              <a:blip r:embed="rId51"/>
              <a:stretch>
                <a:fillRect/>
              </a:stretch>
            </p:blipFill>
            <p:spPr>
              <a:xfrm>
                <a:off x="330811" y="5087266"/>
                <a:ext cx="132840" cy="40212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65" name="Ink 64">
                <a:extLst>
                  <a:ext uri="{FF2B5EF4-FFF2-40B4-BE49-F238E27FC236}">
                    <a16:creationId xmlns:a16="http://schemas.microsoft.com/office/drawing/2014/main" id="{33B9F659-2FC8-4972-9DEE-491D7AF35DFA}"/>
                  </a:ext>
                </a:extLst>
              </p14:cNvPr>
              <p14:cNvContentPartPr/>
              <p14:nvPr/>
            </p14:nvContentPartPr>
            <p14:xfrm>
              <a:off x="553291" y="4967386"/>
              <a:ext cx="146520" cy="609120"/>
            </p14:xfrm>
          </p:contentPart>
        </mc:Choice>
        <mc:Fallback xmlns="">
          <p:pic>
            <p:nvPicPr>
              <p:cNvPr id="65" name="Ink 64">
                <a:extLst>
                  <a:ext uri="{FF2B5EF4-FFF2-40B4-BE49-F238E27FC236}">
                    <a16:creationId xmlns:a16="http://schemas.microsoft.com/office/drawing/2014/main" xmlns:p14="http://schemas.microsoft.com/office/powerpoint/2010/main" xmlns="" id="{33B9F659-2FC8-4972-9DEE-491D7AF35DFA}"/>
                  </a:ext>
                </a:extLst>
              </p:cNvPr>
              <p:cNvPicPr/>
              <p:nvPr/>
            </p:nvPicPr>
            <p:blipFill>
              <a:blip r:embed="rId53"/>
              <a:stretch>
                <a:fillRect/>
              </a:stretch>
            </p:blipFill>
            <p:spPr>
              <a:xfrm>
                <a:off x="543571" y="4955146"/>
                <a:ext cx="173520" cy="63144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66" name="Ink 65">
                <a:extLst>
                  <a:ext uri="{FF2B5EF4-FFF2-40B4-BE49-F238E27FC236}">
                    <a16:creationId xmlns:a16="http://schemas.microsoft.com/office/drawing/2014/main" id="{E853B794-FEB9-4507-B957-49A1ED407D9F}"/>
                  </a:ext>
                </a:extLst>
              </p14:cNvPr>
              <p14:cNvContentPartPr/>
              <p14:nvPr/>
            </p14:nvContentPartPr>
            <p14:xfrm>
              <a:off x="997531" y="4936786"/>
              <a:ext cx="228960" cy="474120"/>
            </p14:xfrm>
          </p:contentPart>
        </mc:Choice>
        <mc:Fallback xmlns="">
          <p:pic>
            <p:nvPicPr>
              <p:cNvPr id="66" name="Ink 65">
                <a:extLst>
                  <a:ext uri="{FF2B5EF4-FFF2-40B4-BE49-F238E27FC236}">
                    <a16:creationId xmlns:a16="http://schemas.microsoft.com/office/drawing/2014/main" xmlns:p14="http://schemas.microsoft.com/office/powerpoint/2010/main" xmlns="" id="{E853B794-FEB9-4507-B957-49A1ED407D9F}"/>
                  </a:ext>
                </a:extLst>
              </p:cNvPr>
              <p:cNvPicPr/>
              <p:nvPr/>
            </p:nvPicPr>
            <p:blipFill>
              <a:blip r:embed="rId55"/>
              <a:stretch>
                <a:fillRect/>
              </a:stretch>
            </p:blipFill>
            <p:spPr>
              <a:xfrm>
                <a:off x="986731" y="4922386"/>
                <a:ext cx="246600" cy="50472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68" name="Ink 67">
                <a:extLst>
                  <a:ext uri="{FF2B5EF4-FFF2-40B4-BE49-F238E27FC236}">
                    <a16:creationId xmlns:a16="http://schemas.microsoft.com/office/drawing/2014/main" id="{A5CB8543-F03E-45D6-97DA-E5E193D1146D}"/>
                  </a:ext>
                </a:extLst>
              </p14:cNvPr>
              <p14:cNvContentPartPr/>
              <p14:nvPr/>
            </p14:nvContentPartPr>
            <p14:xfrm>
              <a:off x="1322251" y="5147386"/>
              <a:ext cx="119520" cy="189000"/>
            </p14:xfrm>
          </p:contentPart>
        </mc:Choice>
        <mc:Fallback xmlns="">
          <p:pic>
            <p:nvPicPr>
              <p:cNvPr id="68" name="Ink 67">
                <a:extLst>
                  <a:ext uri="{FF2B5EF4-FFF2-40B4-BE49-F238E27FC236}">
                    <a16:creationId xmlns:a16="http://schemas.microsoft.com/office/drawing/2014/main" xmlns:p14="http://schemas.microsoft.com/office/powerpoint/2010/main" xmlns="" id="{A5CB8543-F03E-45D6-97DA-E5E193D1146D}"/>
                  </a:ext>
                </a:extLst>
              </p:cNvPr>
              <p:cNvPicPr/>
              <p:nvPr/>
            </p:nvPicPr>
            <p:blipFill>
              <a:blip r:embed="rId57"/>
              <a:stretch>
                <a:fillRect/>
              </a:stretch>
            </p:blipFill>
            <p:spPr>
              <a:xfrm>
                <a:off x="1315411" y="5134401"/>
                <a:ext cx="139320" cy="216412"/>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69" name="Ink 68">
                <a:extLst>
                  <a:ext uri="{FF2B5EF4-FFF2-40B4-BE49-F238E27FC236}">
                    <a16:creationId xmlns:a16="http://schemas.microsoft.com/office/drawing/2014/main" id="{628CA262-DDFC-4835-9268-ACCD3BBA9087}"/>
                  </a:ext>
                </a:extLst>
              </p14:cNvPr>
              <p14:cNvContentPartPr/>
              <p14:nvPr/>
            </p14:nvContentPartPr>
            <p14:xfrm>
              <a:off x="1555171" y="5116066"/>
              <a:ext cx="309960" cy="444960"/>
            </p14:xfrm>
          </p:contentPart>
        </mc:Choice>
        <mc:Fallback xmlns="">
          <p:pic>
            <p:nvPicPr>
              <p:cNvPr id="69" name="Ink 68">
                <a:extLst>
                  <a:ext uri="{FF2B5EF4-FFF2-40B4-BE49-F238E27FC236}">
                    <a16:creationId xmlns:a16="http://schemas.microsoft.com/office/drawing/2014/main" xmlns:p14="http://schemas.microsoft.com/office/powerpoint/2010/main" xmlns="" id="{628CA262-DDFC-4835-9268-ACCD3BBA9087}"/>
                  </a:ext>
                </a:extLst>
              </p:cNvPr>
              <p:cNvPicPr/>
              <p:nvPr/>
            </p:nvPicPr>
            <p:blipFill>
              <a:blip r:embed="rId59"/>
              <a:stretch>
                <a:fillRect/>
              </a:stretch>
            </p:blipFill>
            <p:spPr>
              <a:xfrm>
                <a:off x="1546891" y="5100226"/>
                <a:ext cx="327600" cy="46908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71" name="Ink 70">
                <a:extLst>
                  <a:ext uri="{FF2B5EF4-FFF2-40B4-BE49-F238E27FC236}">
                    <a16:creationId xmlns:a16="http://schemas.microsoft.com/office/drawing/2014/main" id="{0A54DAAF-5192-4550-83AC-BB595D408C2C}"/>
                  </a:ext>
                </a:extLst>
              </p14:cNvPr>
              <p14:cNvContentPartPr/>
              <p14:nvPr/>
            </p14:nvContentPartPr>
            <p14:xfrm>
              <a:off x="2471011" y="4800346"/>
              <a:ext cx="86760" cy="523080"/>
            </p14:xfrm>
          </p:contentPart>
        </mc:Choice>
        <mc:Fallback xmlns="">
          <p:pic>
            <p:nvPicPr>
              <p:cNvPr id="71" name="Ink 70">
                <a:extLst>
                  <a:ext uri="{FF2B5EF4-FFF2-40B4-BE49-F238E27FC236}">
                    <a16:creationId xmlns:a16="http://schemas.microsoft.com/office/drawing/2014/main" xmlns:p14="http://schemas.microsoft.com/office/powerpoint/2010/main" xmlns="" id="{0A54DAAF-5192-4550-83AC-BB595D408C2C}"/>
                  </a:ext>
                </a:extLst>
              </p:cNvPr>
              <p:cNvPicPr/>
              <p:nvPr/>
            </p:nvPicPr>
            <p:blipFill>
              <a:blip r:embed="rId61"/>
              <a:stretch>
                <a:fillRect/>
              </a:stretch>
            </p:blipFill>
            <p:spPr>
              <a:xfrm>
                <a:off x="2462011" y="4786296"/>
                <a:ext cx="111600" cy="55226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72" name="Ink 71">
                <a:extLst>
                  <a:ext uri="{FF2B5EF4-FFF2-40B4-BE49-F238E27FC236}">
                    <a16:creationId xmlns:a16="http://schemas.microsoft.com/office/drawing/2014/main" id="{BA1ADA4B-6712-450D-91DC-844D7DC582A8}"/>
                  </a:ext>
                </a:extLst>
              </p14:cNvPr>
              <p14:cNvContentPartPr/>
              <p14:nvPr/>
            </p14:nvContentPartPr>
            <p14:xfrm>
              <a:off x="2691331" y="5139826"/>
              <a:ext cx="94320" cy="198000"/>
            </p14:xfrm>
          </p:contentPart>
        </mc:Choice>
        <mc:Fallback xmlns="">
          <p:pic>
            <p:nvPicPr>
              <p:cNvPr id="72" name="Ink 71">
                <a:extLst>
                  <a:ext uri="{FF2B5EF4-FFF2-40B4-BE49-F238E27FC236}">
                    <a16:creationId xmlns:a16="http://schemas.microsoft.com/office/drawing/2014/main" xmlns:p14="http://schemas.microsoft.com/office/powerpoint/2010/main" xmlns="" id="{BA1ADA4B-6712-450D-91DC-844D7DC582A8}"/>
                  </a:ext>
                </a:extLst>
              </p:cNvPr>
              <p:cNvPicPr/>
              <p:nvPr/>
            </p:nvPicPr>
            <p:blipFill>
              <a:blip r:embed="rId63"/>
              <a:stretch>
                <a:fillRect/>
              </a:stretch>
            </p:blipFill>
            <p:spPr>
              <a:xfrm>
                <a:off x="2681574" y="5121793"/>
                <a:ext cx="112750" cy="227213"/>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73" name="Ink 72">
                <a:extLst>
                  <a:ext uri="{FF2B5EF4-FFF2-40B4-BE49-F238E27FC236}">
                    <a16:creationId xmlns:a16="http://schemas.microsoft.com/office/drawing/2014/main" id="{373E458C-EBE7-4750-896A-E18443EED7B4}"/>
                  </a:ext>
                </a:extLst>
              </p14:cNvPr>
              <p14:cNvContentPartPr/>
              <p14:nvPr/>
            </p14:nvContentPartPr>
            <p14:xfrm>
              <a:off x="2915971" y="5224786"/>
              <a:ext cx="10080" cy="123120"/>
            </p14:xfrm>
          </p:contentPart>
        </mc:Choice>
        <mc:Fallback xmlns="">
          <p:pic>
            <p:nvPicPr>
              <p:cNvPr id="73" name="Ink 72">
                <a:extLst>
                  <a:ext uri="{FF2B5EF4-FFF2-40B4-BE49-F238E27FC236}">
                    <a16:creationId xmlns:a16="http://schemas.microsoft.com/office/drawing/2014/main" xmlns:p14="http://schemas.microsoft.com/office/powerpoint/2010/main" xmlns="" id="{373E458C-EBE7-4750-896A-E18443EED7B4}"/>
                  </a:ext>
                </a:extLst>
              </p:cNvPr>
              <p:cNvPicPr/>
              <p:nvPr/>
            </p:nvPicPr>
            <p:blipFill>
              <a:blip r:embed="rId65"/>
              <a:stretch>
                <a:fillRect/>
              </a:stretch>
            </p:blipFill>
            <p:spPr>
              <a:xfrm>
                <a:off x="2907629" y="5212149"/>
                <a:ext cx="31978" cy="140812"/>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74" name="Ink 73">
                <a:extLst>
                  <a:ext uri="{FF2B5EF4-FFF2-40B4-BE49-F238E27FC236}">
                    <a16:creationId xmlns:a16="http://schemas.microsoft.com/office/drawing/2014/main" id="{5896A4CD-8516-422C-B2C0-6CAEEF31B17C}"/>
                  </a:ext>
                </a:extLst>
              </p14:cNvPr>
              <p14:cNvContentPartPr/>
              <p14:nvPr/>
            </p14:nvContentPartPr>
            <p14:xfrm>
              <a:off x="2930011" y="5049466"/>
              <a:ext cx="16920" cy="17280"/>
            </p14:xfrm>
          </p:contentPart>
        </mc:Choice>
        <mc:Fallback xmlns="">
          <p:pic>
            <p:nvPicPr>
              <p:cNvPr id="74" name="Ink 73">
                <a:extLst>
                  <a:ext uri="{FF2B5EF4-FFF2-40B4-BE49-F238E27FC236}">
                    <a16:creationId xmlns:a16="http://schemas.microsoft.com/office/drawing/2014/main" xmlns:p14="http://schemas.microsoft.com/office/powerpoint/2010/main" xmlns="" id="{5896A4CD-8516-422C-B2C0-6CAEEF31B17C}"/>
                  </a:ext>
                </a:extLst>
              </p:cNvPr>
              <p:cNvPicPr/>
              <p:nvPr/>
            </p:nvPicPr>
            <p:blipFill>
              <a:blip r:embed="rId67"/>
              <a:stretch>
                <a:fillRect/>
              </a:stretch>
            </p:blipFill>
            <p:spPr>
              <a:xfrm>
                <a:off x="2921011" y="5040466"/>
                <a:ext cx="30960" cy="3384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76" name="Ink 75">
                <a:extLst>
                  <a:ext uri="{FF2B5EF4-FFF2-40B4-BE49-F238E27FC236}">
                    <a16:creationId xmlns:a16="http://schemas.microsoft.com/office/drawing/2014/main" id="{08166355-765E-4783-8633-160BEC1226C8}"/>
                  </a:ext>
                </a:extLst>
              </p14:cNvPr>
              <p14:cNvContentPartPr/>
              <p14:nvPr/>
            </p14:nvContentPartPr>
            <p14:xfrm>
              <a:off x="3009571" y="4865146"/>
              <a:ext cx="234360" cy="421560"/>
            </p14:xfrm>
          </p:contentPart>
        </mc:Choice>
        <mc:Fallback xmlns="">
          <p:pic>
            <p:nvPicPr>
              <p:cNvPr id="76" name="Ink 75">
                <a:extLst>
                  <a:ext uri="{FF2B5EF4-FFF2-40B4-BE49-F238E27FC236}">
                    <a16:creationId xmlns:a16="http://schemas.microsoft.com/office/drawing/2014/main" xmlns:p14="http://schemas.microsoft.com/office/powerpoint/2010/main" xmlns="" id="{08166355-765E-4783-8633-160BEC1226C8}"/>
                  </a:ext>
                </a:extLst>
              </p:cNvPr>
              <p:cNvPicPr/>
              <p:nvPr/>
            </p:nvPicPr>
            <p:blipFill>
              <a:blip r:embed="rId69"/>
              <a:stretch>
                <a:fillRect/>
              </a:stretch>
            </p:blipFill>
            <p:spPr>
              <a:xfrm>
                <a:off x="2994091" y="4851466"/>
                <a:ext cx="255240" cy="44064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77" name="Ink 76">
                <a:extLst>
                  <a:ext uri="{FF2B5EF4-FFF2-40B4-BE49-F238E27FC236}">
                    <a16:creationId xmlns:a16="http://schemas.microsoft.com/office/drawing/2014/main" id="{CEEEC224-3911-41D6-9D95-9D1AA46E90BF}"/>
                  </a:ext>
                </a:extLst>
              </p14:cNvPr>
              <p14:cNvContentPartPr/>
              <p14:nvPr/>
            </p14:nvContentPartPr>
            <p14:xfrm>
              <a:off x="3314851" y="4855066"/>
              <a:ext cx="14040" cy="494640"/>
            </p14:xfrm>
          </p:contentPart>
        </mc:Choice>
        <mc:Fallback xmlns="">
          <p:pic>
            <p:nvPicPr>
              <p:cNvPr id="77" name="Ink 76">
                <a:extLst>
                  <a:ext uri="{FF2B5EF4-FFF2-40B4-BE49-F238E27FC236}">
                    <a16:creationId xmlns:a16="http://schemas.microsoft.com/office/drawing/2014/main" xmlns:p14="http://schemas.microsoft.com/office/powerpoint/2010/main" xmlns="" id="{CEEEC224-3911-41D6-9D95-9D1AA46E90BF}"/>
                  </a:ext>
                </a:extLst>
              </p:cNvPr>
              <p:cNvPicPr/>
              <p:nvPr/>
            </p:nvPicPr>
            <p:blipFill>
              <a:blip r:embed="rId71"/>
              <a:stretch>
                <a:fillRect/>
              </a:stretch>
            </p:blipFill>
            <p:spPr>
              <a:xfrm>
                <a:off x="3302251" y="4845346"/>
                <a:ext cx="42120" cy="51156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81" name="Ink 80">
                <a:extLst>
                  <a:ext uri="{FF2B5EF4-FFF2-40B4-BE49-F238E27FC236}">
                    <a16:creationId xmlns:a16="http://schemas.microsoft.com/office/drawing/2014/main" id="{170A9821-6654-4ADF-A312-452BE017BC69}"/>
                  </a:ext>
                </a:extLst>
              </p14:cNvPr>
              <p14:cNvContentPartPr/>
              <p14:nvPr/>
            </p14:nvContentPartPr>
            <p14:xfrm>
              <a:off x="3494851" y="5110306"/>
              <a:ext cx="178920" cy="225720"/>
            </p14:xfrm>
          </p:contentPart>
        </mc:Choice>
        <mc:Fallback xmlns="">
          <p:pic>
            <p:nvPicPr>
              <p:cNvPr id="81" name="Ink 80">
                <a:extLst>
                  <a:ext uri="{FF2B5EF4-FFF2-40B4-BE49-F238E27FC236}">
                    <a16:creationId xmlns:a16="http://schemas.microsoft.com/office/drawing/2014/main" xmlns:p14="http://schemas.microsoft.com/office/powerpoint/2010/main" xmlns="" id="{170A9821-6654-4ADF-A312-452BE017BC69}"/>
                  </a:ext>
                </a:extLst>
              </p:cNvPr>
              <p:cNvPicPr/>
              <p:nvPr/>
            </p:nvPicPr>
            <p:blipFill>
              <a:blip r:embed="rId73"/>
              <a:stretch>
                <a:fillRect/>
              </a:stretch>
            </p:blipFill>
            <p:spPr>
              <a:xfrm>
                <a:off x="3483691" y="5094132"/>
                <a:ext cx="197280" cy="258787"/>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82" name="Ink 81">
                <a:extLst>
                  <a:ext uri="{FF2B5EF4-FFF2-40B4-BE49-F238E27FC236}">
                    <a16:creationId xmlns:a16="http://schemas.microsoft.com/office/drawing/2014/main" id="{76E5B03F-8C07-4375-9F8D-DBA8A1F5D2C2}"/>
                  </a:ext>
                </a:extLst>
              </p14:cNvPr>
              <p14:cNvContentPartPr/>
              <p14:nvPr/>
            </p14:nvContentPartPr>
            <p14:xfrm>
              <a:off x="3817051" y="5288146"/>
              <a:ext cx="8280" cy="10440"/>
            </p14:xfrm>
          </p:contentPart>
        </mc:Choice>
        <mc:Fallback xmlns="">
          <p:pic>
            <p:nvPicPr>
              <p:cNvPr id="82" name="Ink 81">
                <a:extLst>
                  <a:ext uri="{FF2B5EF4-FFF2-40B4-BE49-F238E27FC236}">
                    <a16:creationId xmlns:a16="http://schemas.microsoft.com/office/drawing/2014/main" xmlns:p14="http://schemas.microsoft.com/office/powerpoint/2010/main" xmlns="" id="{76E5B03F-8C07-4375-9F8D-DBA8A1F5D2C2}"/>
                  </a:ext>
                </a:extLst>
              </p:cNvPr>
              <p:cNvPicPr/>
              <p:nvPr/>
            </p:nvPicPr>
            <p:blipFill>
              <a:blip r:embed="rId75"/>
              <a:stretch>
                <a:fillRect/>
              </a:stretch>
            </p:blipFill>
            <p:spPr>
              <a:xfrm>
                <a:off x="3796727" y="5278066"/>
                <a:ext cx="41400" cy="3996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84" name="Ink 83">
                <a:extLst>
                  <a:ext uri="{FF2B5EF4-FFF2-40B4-BE49-F238E27FC236}">
                    <a16:creationId xmlns:a16="http://schemas.microsoft.com/office/drawing/2014/main" id="{CBE87B05-12DE-486D-A6F1-9F0509D4266F}"/>
                  </a:ext>
                </a:extLst>
              </p14:cNvPr>
              <p14:cNvContentPartPr/>
              <p14:nvPr/>
            </p14:nvContentPartPr>
            <p14:xfrm>
              <a:off x="3861331" y="4850026"/>
              <a:ext cx="95760" cy="288360"/>
            </p14:xfrm>
          </p:contentPart>
        </mc:Choice>
        <mc:Fallback xmlns="">
          <p:pic>
            <p:nvPicPr>
              <p:cNvPr id="84" name="Ink 83">
                <a:extLst>
                  <a:ext uri="{FF2B5EF4-FFF2-40B4-BE49-F238E27FC236}">
                    <a16:creationId xmlns:a16="http://schemas.microsoft.com/office/drawing/2014/main" xmlns:p14="http://schemas.microsoft.com/office/powerpoint/2010/main" xmlns="" id="{CBE87B05-12DE-486D-A6F1-9F0509D4266F}"/>
                  </a:ext>
                </a:extLst>
              </p:cNvPr>
              <p:cNvPicPr/>
              <p:nvPr/>
            </p:nvPicPr>
            <p:blipFill>
              <a:blip r:embed="rId77"/>
              <a:stretch>
                <a:fillRect/>
              </a:stretch>
            </p:blipFill>
            <p:spPr>
              <a:xfrm>
                <a:off x="3850531" y="4836346"/>
                <a:ext cx="120600" cy="31284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85" name="Ink 84">
                <a:extLst>
                  <a:ext uri="{FF2B5EF4-FFF2-40B4-BE49-F238E27FC236}">
                    <a16:creationId xmlns:a16="http://schemas.microsoft.com/office/drawing/2014/main" id="{6EEBCA12-5E89-4EEC-BD7B-A2B6458E7DDC}"/>
                  </a:ext>
                </a:extLst>
              </p14:cNvPr>
              <p14:cNvContentPartPr/>
              <p14:nvPr/>
            </p14:nvContentPartPr>
            <p14:xfrm>
              <a:off x="405331" y="5801866"/>
              <a:ext cx="201600" cy="337320"/>
            </p14:xfrm>
          </p:contentPart>
        </mc:Choice>
        <mc:Fallback xmlns="">
          <p:pic>
            <p:nvPicPr>
              <p:cNvPr id="85" name="Ink 84">
                <a:extLst>
                  <a:ext uri="{FF2B5EF4-FFF2-40B4-BE49-F238E27FC236}">
                    <a16:creationId xmlns:a16="http://schemas.microsoft.com/office/drawing/2014/main" xmlns:p14="http://schemas.microsoft.com/office/powerpoint/2010/main" xmlns="" id="{6EEBCA12-5E89-4EEC-BD7B-A2B6458E7DDC}"/>
                  </a:ext>
                </a:extLst>
              </p:cNvPr>
              <p:cNvPicPr/>
              <p:nvPr/>
            </p:nvPicPr>
            <p:blipFill>
              <a:blip r:embed="rId79"/>
              <a:stretch>
                <a:fillRect/>
              </a:stretch>
            </p:blipFill>
            <p:spPr>
              <a:xfrm>
                <a:off x="388411" y="5784226"/>
                <a:ext cx="239760" cy="36648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86" name="Ink 85">
                <a:extLst>
                  <a:ext uri="{FF2B5EF4-FFF2-40B4-BE49-F238E27FC236}">
                    <a16:creationId xmlns:a16="http://schemas.microsoft.com/office/drawing/2014/main" id="{81EBD67C-4800-4A59-86F6-D74703C783DF}"/>
                  </a:ext>
                </a:extLst>
              </p14:cNvPr>
              <p14:cNvContentPartPr/>
              <p14:nvPr/>
            </p14:nvContentPartPr>
            <p14:xfrm>
              <a:off x="686851" y="5689186"/>
              <a:ext cx="160200" cy="497520"/>
            </p14:xfrm>
          </p:contentPart>
        </mc:Choice>
        <mc:Fallback xmlns="">
          <p:pic>
            <p:nvPicPr>
              <p:cNvPr id="86" name="Ink 85">
                <a:extLst>
                  <a:ext uri="{FF2B5EF4-FFF2-40B4-BE49-F238E27FC236}">
                    <a16:creationId xmlns:a16="http://schemas.microsoft.com/office/drawing/2014/main" xmlns:p14="http://schemas.microsoft.com/office/powerpoint/2010/main" xmlns="" id="{81EBD67C-4800-4A59-86F6-D74703C783DF}"/>
                  </a:ext>
                </a:extLst>
              </p:cNvPr>
              <p:cNvPicPr/>
              <p:nvPr/>
            </p:nvPicPr>
            <p:blipFill>
              <a:blip r:embed="rId81"/>
              <a:stretch>
                <a:fillRect/>
              </a:stretch>
            </p:blipFill>
            <p:spPr>
              <a:xfrm>
                <a:off x="674638" y="5676946"/>
                <a:ext cx="189654" cy="51948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87" name="Ink 86">
                <a:extLst>
                  <a:ext uri="{FF2B5EF4-FFF2-40B4-BE49-F238E27FC236}">
                    <a16:creationId xmlns:a16="http://schemas.microsoft.com/office/drawing/2014/main" id="{AD19F31E-316C-48A3-B355-F05BF47B4C0E}"/>
                  </a:ext>
                </a:extLst>
              </p14:cNvPr>
              <p14:cNvContentPartPr/>
              <p14:nvPr/>
            </p14:nvContentPartPr>
            <p14:xfrm>
              <a:off x="1169611" y="5654266"/>
              <a:ext cx="191160" cy="376200"/>
            </p14:xfrm>
          </p:contentPart>
        </mc:Choice>
        <mc:Fallback xmlns="">
          <p:pic>
            <p:nvPicPr>
              <p:cNvPr id="87" name="Ink 86">
                <a:extLst>
                  <a:ext uri="{FF2B5EF4-FFF2-40B4-BE49-F238E27FC236}">
                    <a16:creationId xmlns:a16="http://schemas.microsoft.com/office/drawing/2014/main" xmlns:p14="http://schemas.microsoft.com/office/powerpoint/2010/main" xmlns="" id="{AD19F31E-316C-48A3-B355-F05BF47B4C0E}"/>
                  </a:ext>
                </a:extLst>
              </p:cNvPr>
              <p:cNvPicPr/>
              <p:nvPr/>
            </p:nvPicPr>
            <p:blipFill>
              <a:blip r:embed="rId83"/>
              <a:stretch>
                <a:fillRect/>
              </a:stretch>
            </p:blipFill>
            <p:spPr>
              <a:xfrm>
                <a:off x="1153020" y="5638426"/>
                <a:ext cx="221818" cy="40572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88" name="Ink 87">
                <a:extLst>
                  <a:ext uri="{FF2B5EF4-FFF2-40B4-BE49-F238E27FC236}">
                    <a16:creationId xmlns:a16="http://schemas.microsoft.com/office/drawing/2014/main" id="{B8303BFC-37D1-46FB-A665-1FAADE4583B8}"/>
                  </a:ext>
                </a:extLst>
              </p14:cNvPr>
              <p14:cNvContentPartPr/>
              <p14:nvPr/>
            </p14:nvContentPartPr>
            <p14:xfrm>
              <a:off x="1457971" y="5868106"/>
              <a:ext cx="108000" cy="172080"/>
            </p14:xfrm>
          </p:contentPart>
        </mc:Choice>
        <mc:Fallback xmlns="">
          <p:pic>
            <p:nvPicPr>
              <p:cNvPr id="88" name="Ink 87">
                <a:extLst>
                  <a:ext uri="{FF2B5EF4-FFF2-40B4-BE49-F238E27FC236}">
                    <a16:creationId xmlns:a16="http://schemas.microsoft.com/office/drawing/2014/main" xmlns:p14="http://schemas.microsoft.com/office/powerpoint/2010/main" xmlns="" id="{B8303BFC-37D1-46FB-A665-1FAADE4583B8}"/>
                  </a:ext>
                </a:extLst>
              </p:cNvPr>
              <p:cNvPicPr/>
              <p:nvPr/>
            </p:nvPicPr>
            <p:blipFill>
              <a:blip r:embed="rId85"/>
              <a:stretch>
                <a:fillRect/>
              </a:stretch>
            </p:blipFill>
            <p:spPr>
              <a:xfrm>
                <a:off x="1441051" y="5852233"/>
                <a:ext cx="132480" cy="195529"/>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89" name="Ink 88">
                <a:extLst>
                  <a:ext uri="{FF2B5EF4-FFF2-40B4-BE49-F238E27FC236}">
                    <a16:creationId xmlns:a16="http://schemas.microsoft.com/office/drawing/2014/main" id="{3D110150-206A-47F7-A95E-6419B3509305}"/>
                  </a:ext>
                </a:extLst>
              </p14:cNvPr>
              <p14:cNvContentPartPr/>
              <p14:nvPr/>
            </p14:nvContentPartPr>
            <p14:xfrm>
              <a:off x="1671091" y="5912026"/>
              <a:ext cx="90720" cy="126360"/>
            </p14:xfrm>
          </p:contentPart>
        </mc:Choice>
        <mc:Fallback xmlns="">
          <p:pic>
            <p:nvPicPr>
              <p:cNvPr id="89" name="Ink 88">
                <a:extLst>
                  <a:ext uri="{FF2B5EF4-FFF2-40B4-BE49-F238E27FC236}">
                    <a16:creationId xmlns:a16="http://schemas.microsoft.com/office/drawing/2014/main" xmlns:p14="http://schemas.microsoft.com/office/powerpoint/2010/main" xmlns="" id="{3D110150-206A-47F7-A95E-6419B3509305}"/>
                  </a:ext>
                </a:extLst>
              </p:cNvPr>
              <p:cNvPicPr/>
              <p:nvPr/>
            </p:nvPicPr>
            <p:blipFill>
              <a:blip r:embed="rId87"/>
              <a:stretch>
                <a:fillRect/>
              </a:stretch>
            </p:blipFill>
            <p:spPr>
              <a:xfrm>
                <a:off x="1664278" y="5899426"/>
                <a:ext cx="102912" cy="15300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92" name="Ink 91">
                <a:extLst>
                  <a:ext uri="{FF2B5EF4-FFF2-40B4-BE49-F238E27FC236}">
                    <a16:creationId xmlns:a16="http://schemas.microsoft.com/office/drawing/2014/main" id="{3C504251-85FE-449F-AB51-148D80065E34}"/>
                  </a:ext>
                </a:extLst>
              </p14:cNvPr>
              <p14:cNvContentPartPr/>
              <p14:nvPr/>
            </p14:nvContentPartPr>
            <p14:xfrm>
              <a:off x="1870531" y="5698906"/>
              <a:ext cx="4320" cy="51480"/>
            </p14:xfrm>
          </p:contentPart>
        </mc:Choice>
        <mc:Fallback xmlns="">
          <p:pic>
            <p:nvPicPr>
              <p:cNvPr id="92" name="Ink 91">
                <a:extLst>
                  <a:ext uri="{FF2B5EF4-FFF2-40B4-BE49-F238E27FC236}">
                    <a16:creationId xmlns:a16="http://schemas.microsoft.com/office/drawing/2014/main" xmlns:p14="http://schemas.microsoft.com/office/powerpoint/2010/main" xmlns="" id="{3C504251-85FE-449F-AB51-148D80065E34}"/>
                  </a:ext>
                </a:extLst>
              </p:cNvPr>
              <p:cNvPicPr/>
              <p:nvPr/>
            </p:nvPicPr>
            <p:blipFill>
              <a:blip r:embed="rId89"/>
              <a:stretch>
                <a:fillRect/>
              </a:stretch>
            </p:blipFill>
            <p:spPr>
              <a:xfrm>
                <a:off x="1860811" y="5689480"/>
                <a:ext cx="21240" cy="65619"/>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93" name="Ink 92">
                <a:extLst>
                  <a:ext uri="{FF2B5EF4-FFF2-40B4-BE49-F238E27FC236}">
                    <a16:creationId xmlns:a16="http://schemas.microsoft.com/office/drawing/2014/main" id="{F140BB60-920D-40E6-999F-784DB2202AAB}"/>
                  </a:ext>
                </a:extLst>
              </p14:cNvPr>
              <p14:cNvContentPartPr/>
              <p14:nvPr/>
            </p14:nvContentPartPr>
            <p14:xfrm>
              <a:off x="1941451" y="5577946"/>
              <a:ext cx="131040" cy="409320"/>
            </p14:xfrm>
          </p:contentPart>
        </mc:Choice>
        <mc:Fallback xmlns="">
          <p:pic>
            <p:nvPicPr>
              <p:cNvPr id="93" name="Ink 92">
                <a:extLst>
                  <a:ext uri="{FF2B5EF4-FFF2-40B4-BE49-F238E27FC236}">
                    <a16:creationId xmlns:a16="http://schemas.microsoft.com/office/drawing/2014/main" xmlns:p14="http://schemas.microsoft.com/office/powerpoint/2010/main" xmlns="" id="{F140BB60-920D-40E6-999F-784DB2202AAB}"/>
                  </a:ext>
                </a:extLst>
              </p:cNvPr>
              <p:cNvPicPr/>
              <p:nvPr/>
            </p:nvPicPr>
            <p:blipFill>
              <a:blip r:embed="rId91"/>
              <a:stretch>
                <a:fillRect/>
              </a:stretch>
            </p:blipFill>
            <p:spPr>
              <a:xfrm>
                <a:off x="1930291" y="5569666"/>
                <a:ext cx="146880" cy="42300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97" name="Ink 96">
                <a:extLst>
                  <a:ext uri="{FF2B5EF4-FFF2-40B4-BE49-F238E27FC236}">
                    <a16:creationId xmlns:a16="http://schemas.microsoft.com/office/drawing/2014/main" id="{E7665AB4-0845-4034-8A0C-13A7459E175E}"/>
                  </a:ext>
                </a:extLst>
              </p14:cNvPr>
              <p14:cNvContentPartPr/>
              <p14:nvPr/>
            </p14:nvContentPartPr>
            <p14:xfrm>
              <a:off x="2510251" y="5645986"/>
              <a:ext cx="304200" cy="300240"/>
            </p14:xfrm>
          </p:contentPart>
        </mc:Choice>
        <mc:Fallback xmlns="">
          <p:pic>
            <p:nvPicPr>
              <p:cNvPr id="97" name="Ink 96">
                <a:extLst>
                  <a:ext uri="{FF2B5EF4-FFF2-40B4-BE49-F238E27FC236}">
                    <a16:creationId xmlns:a16="http://schemas.microsoft.com/office/drawing/2014/main" xmlns:p14="http://schemas.microsoft.com/office/powerpoint/2010/main" xmlns="" id="{E7665AB4-0845-4034-8A0C-13A7459E175E}"/>
                  </a:ext>
                </a:extLst>
              </p:cNvPr>
              <p:cNvPicPr/>
              <p:nvPr/>
            </p:nvPicPr>
            <p:blipFill>
              <a:blip r:embed="rId93"/>
              <a:stretch>
                <a:fillRect/>
              </a:stretch>
            </p:blipFill>
            <p:spPr>
              <a:xfrm>
                <a:off x="2493331" y="5629066"/>
                <a:ext cx="330120" cy="32868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98" name="Ink 97">
                <a:extLst>
                  <a:ext uri="{FF2B5EF4-FFF2-40B4-BE49-F238E27FC236}">
                    <a16:creationId xmlns:a16="http://schemas.microsoft.com/office/drawing/2014/main" id="{36F2096A-42EB-4FA6-85A0-F42A11D31BB4}"/>
                  </a:ext>
                </a:extLst>
              </p14:cNvPr>
              <p14:cNvContentPartPr/>
              <p14:nvPr/>
            </p14:nvContentPartPr>
            <p14:xfrm>
              <a:off x="2942611" y="5775586"/>
              <a:ext cx="104040" cy="98640"/>
            </p14:xfrm>
          </p:contentPart>
        </mc:Choice>
        <mc:Fallback xmlns="">
          <p:pic>
            <p:nvPicPr>
              <p:cNvPr id="98" name="Ink 97">
                <a:extLst>
                  <a:ext uri="{FF2B5EF4-FFF2-40B4-BE49-F238E27FC236}">
                    <a16:creationId xmlns:a16="http://schemas.microsoft.com/office/drawing/2014/main" xmlns:p14="http://schemas.microsoft.com/office/powerpoint/2010/main" xmlns="" id="{36F2096A-42EB-4FA6-85A0-F42A11D31BB4}"/>
                  </a:ext>
                </a:extLst>
              </p:cNvPr>
              <p:cNvPicPr/>
              <p:nvPr/>
            </p:nvPicPr>
            <p:blipFill>
              <a:blip r:embed="rId95"/>
              <a:stretch>
                <a:fillRect/>
              </a:stretch>
            </p:blipFill>
            <p:spPr>
              <a:xfrm>
                <a:off x="2935051" y="5760411"/>
                <a:ext cx="121680" cy="128268"/>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100" name="Ink 99">
                <a:extLst>
                  <a:ext uri="{FF2B5EF4-FFF2-40B4-BE49-F238E27FC236}">
                    <a16:creationId xmlns:a16="http://schemas.microsoft.com/office/drawing/2014/main" id="{BBE45C35-6253-49D4-8202-3E2CE6993C2D}"/>
                  </a:ext>
                </a:extLst>
              </p14:cNvPr>
              <p14:cNvContentPartPr/>
              <p14:nvPr/>
            </p14:nvContentPartPr>
            <p14:xfrm>
              <a:off x="3563971" y="5516386"/>
              <a:ext cx="6120" cy="37800"/>
            </p14:xfrm>
          </p:contentPart>
        </mc:Choice>
        <mc:Fallback xmlns="">
          <p:pic>
            <p:nvPicPr>
              <p:cNvPr id="100" name="Ink 99">
                <a:extLst>
                  <a:ext uri="{FF2B5EF4-FFF2-40B4-BE49-F238E27FC236}">
                    <a16:creationId xmlns:a16="http://schemas.microsoft.com/office/drawing/2014/main" xmlns:p14="http://schemas.microsoft.com/office/powerpoint/2010/main" xmlns="" id="{BBE45C35-6253-49D4-8202-3E2CE6993C2D}"/>
                  </a:ext>
                </a:extLst>
              </p:cNvPr>
              <p:cNvPicPr/>
              <p:nvPr/>
            </p:nvPicPr>
            <p:blipFill>
              <a:blip r:embed="rId97"/>
              <a:stretch>
                <a:fillRect/>
              </a:stretch>
            </p:blipFill>
            <p:spPr>
              <a:xfrm>
                <a:off x="3555331" y="5501986"/>
                <a:ext cx="29160" cy="6048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101" name="Ink 100">
                <a:extLst>
                  <a:ext uri="{FF2B5EF4-FFF2-40B4-BE49-F238E27FC236}">
                    <a16:creationId xmlns:a16="http://schemas.microsoft.com/office/drawing/2014/main" id="{01056DC7-0669-4C87-BBF1-55212ABF31AA}"/>
                  </a:ext>
                </a:extLst>
              </p14:cNvPr>
              <p14:cNvContentPartPr/>
              <p14:nvPr/>
            </p14:nvContentPartPr>
            <p14:xfrm>
              <a:off x="3571531" y="5518186"/>
              <a:ext cx="25560" cy="406080"/>
            </p14:xfrm>
          </p:contentPart>
        </mc:Choice>
        <mc:Fallback xmlns="">
          <p:pic>
            <p:nvPicPr>
              <p:cNvPr id="101" name="Ink 100">
                <a:extLst>
                  <a:ext uri="{FF2B5EF4-FFF2-40B4-BE49-F238E27FC236}">
                    <a16:creationId xmlns:a16="http://schemas.microsoft.com/office/drawing/2014/main" xmlns:p14="http://schemas.microsoft.com/office/powerpoint/2010/main" xmlns="" id="{01056DC7-0669-4C87-BBF1-55212ABF31AA}"/>
                  </a:ext>
                </a:extLst>
              </p:cNvPr>
              <p:cNvPicPr/>
              <p:nvPr/>
            </p:nvPicPr>
            <p:blipFill>
              <a:blip r:embed="rId99"/>
              <a:stretch>
                <a:fillRect/>
              </a:stretch>
            </p:blipFill>
            <p:spPr>
              <a:xfrm>
                <a:off x="3556051" y="5502706"/>
                <a:ext cx="60120" cy="43092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103" name="Ink 102">
                <a:extLst>
                  <a:ext uri="{FF2B5EF4-FFF2-40B4-BE49-F238E27FC236}">
                    <a16:creationId xmlns:a16="http://schemas.microsoft.com/office/drawing/2014/main" id="{9D9A9CAB-9124-406F-B8B9-6C0BF7145E5D}"/>
                  </a:ext>
                </a:extLst>
              </p14:cNvPr>
              <p14:cNvContentPartPr/>
              <p14:nvPr/>
            </p14:nvContentPartPr>
            <p14:xfrm>
              <a:off x="3531571" y="5802946"/>
              <a:ext cx="147960" cy="13680"/>
            </p14:xfrm>
          </p:contentPart>
        </mc:Choice>
        <mc:Fallback xmlns="">
          <p:pic>
            <p:nvPicPr>
              <p:cNvPr id="103" name="Ink 102">
                <a:extLst>
                  <a:ext uri="{FF2B5EF4-FFF2-40B4-BE49-F238E27FC236}">
                    <a16:creationId xmlns:a16="http://schemas.microsoft.com/office/drawing/2014/main" xmlns:p14="http://schemas.microsoft.com/office/powerpoint/2010/main" xmlns="" id="{9D9A9CAB-9124-406F-B8B9-6C0BF7145E5D}"/>
                  </a:ext>
                </a:extLst>
              </p:cNvPr>
              <p:cNvPicPr/>
              <p:nvPr/>
            </p:nvPicPr>
            <p:blipFill>
              <a:blip r:embed="rId101"/>
              <a:stretch>
                <a:fillRect/>
              </a:stretch>
            </p:blipFill>
            <p:spPr>
              <a:xfrm>
                <a:off x="3515371" y="5783506"/>
                <a:ext cx="173880" cy="4968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104" name="Ink 103">
                <a:extLst>
                  <a:ext uri="{FF2B5EF4-FFF2-40B4-BE49-F238E27FC236}">
                    <a16:creationId xmlns:a16="http://schemas.microsoft.com/office/drawing/2014/main" id="{F223E9A5-C763-415F-8AFF-98938A38AEC5}"/>
                  </a:ext>
                </a:extLst>
              </p14:cNvPr>
              <p14:cNvContentPartPr/>
              <p14:nvPr/>
            </p14:nvContentPartPr>
            <p14:xfrm>
              <a:off x="3767371" y="5712946"/>
              <a:ext cx="94680" cy="151560"/>
            </p14:xfrm>
          </p:contentPart>
        </mc:Choice>
        <mc:Fallback xmlns="">
          <p:pic>
            <p:nvPicPr>
              <p:cNvPr id="104" name="Ink 103">
                <a:extLst>
                  <a:ext uri="{FF2B5EF4-FFF2-40B4-BE49-F238E27FC236}">
                    <a16:creationId xmlns:a16="http://schemas.microsoft.com/office/drawing/2014/main" xmlns:p14="http://schemas.microsoft.com/office/powerpoint/2010/main" xmlns="" id="{F223E9A5-C763-415F-8AFF-98938A38AEC5}"/>
                  </a:ext>
                </a:extLst>
              </p:cNvPr>
              <p:cNvPicPr/>
              <p:nvPr/>
            </p:nvPicPr>
            <p:blipFill>
              <a:blip r:embed="rId103"/>
              <a:stretch>
                <a:fillRect/>
              </a:stretch>
            </p:blipFill>
            <p:spPr>
              <a:xfrm>
                <a:off x="3759091" y="5696347"/>
                <a:ext cx="119520" cy="184398"/>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107" name="Ink 106">
                <a:extLst>
                  <a:ext uri="{FF2B5EF4-FFF2-40B4-BE49-F238E27FC236}">
                    <a16:creationId xmlns:a16="http://schemas.microsoft.com/office/drawing/2014/main" id="{C638954A-0D46-4365-8AA9-06C63B9E5E76}"/>
                  </a:ext>
                </a:extLst>
              </p14:cNvPr>
              <p14:cNvContentPartPr/>
              <p14:nvPr/>
            </p14:nvContentPartPr>
            <p14:xfrm>
              <a:off x="4001371" y="5685226"/>
              <a:ext cx="55800" cy="174240"/>
            </p14:xfrm>
          </p:contentPart>
        </mc:Choice>
        <mc:Fallback xmlns="">
          <p:pic>
            <p:nvPicPr>
              <p:cNvPr id="107" name="Ink 106">
                <a:extLst>
                  <a:ext uri="{FF2B5EF4-FFF2-40B4-BE49-F238E27FC236}">
                    <a16:creationId xmlns:a16="http://schemas.microsoft.com/office/drawing/2014/main" xmlns:p14="http://schemas.microsoft.com/office/powerpoint/2010/main" xmlns="" id="{C638954A-0D46-4365-8AA9-06C63B9E5E76}"/>
                  </a:ext>
                </a:extLst>
              </p:cNvPr>
              <p:cNvPicPr/>
              <p:nvPr/>
            </p:nvPicPr>
            <p:blipFill>
              <a:blip r:embed="rId105"/>
              <a:stretch>
                <a:fillRect/>
              </a:stretch>
            </p:blipFill>
            <p:spPr>
              <a:xfrm>
                <a:off x="3990931" y="5671157"/>
                <a:ext cx="80280" cy="19841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108" name="Ink 107">
                <a:extLst>
                  <a:ext uri="{FF2B5EF4-FFF2-40B4-BE49-F238E27FC236}">
                    <a16:creationId xmlns:a16="http://schemas.microsoft.com/office/drawing/2014/main" id="{E27AE659-6EF4-440E-BF2D-AC9C7C63C538}"/>
                  </a:ext>
                </a:extLst>
              </p14:cNvPr>
              <p14:cNvContentPartPr/>
              <p14:nvPr/>
            </p14:nvContentPartPr>
            <p14:xfrm>
              <a:off x="4202611" y="5426026"/>
              <a:ext cx="4680" cy="424800"/>
            </p14:xfrm>
          </p:contentPart>
        </mc:Choice>
        <mc:Fallback xmlns="">
          <p:pic>
            <p:nvPicPr>
              <p:cNvPr id="108" name="Ink 107">
                <a:extLst>
                  <a:ext uri="{FF2B5EF4-FFF2-40B4-BE49-F238E27FC236}">
                    <a16:creationId xmlns:a16="http://schemas.microsoft.com/office/drawing/2014/main" xmlns:p14="http://schemas.microsoft.com/office/powerpoint/2010/main" xmlns="" id="{E27AE659-6EF4-440E-BF2D-AC9C7C63C538}"/>
                  </a:ext>
                </a:extLst>
              </p:cNvPr>
              <p:cNvPicPr/>
              <p:nvPr/>
            </p:nvPicPr>
            <p:blipFill>
              <a:blip r:embed="rId107"/>
              <a:stretch>
                <a:fillRect/>
              </a:stretch>
            </p:blipFill>
            <p:spPr>
              <a:xfrm>
                <a:off x="4186771" y="5417026"/>
                <a:ext cx="36360" cy="44244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110" name="Ink 109">
                <a:extLst>
                  <a:ext uri="{FF2B5EF4-FFF2-40B4-BE49-F238E27FC236}">
                    <a16:creationId xmlns:a16="http://schemas.microsoft.com/office/drawing/2014/main" id="{FE2B8A48-8094-4F5E-B238-D79431911B88}"/>
                  </a:ext>
                </a:extLst>
              </p14:cNvPr>
              <p14:cNvContentPartPr/>
              <p14:nvPr/>
            </p14:nvContentPartPr>
            <p14:xfrm>
              <a:off x="4116211" y="5760106"/>
              <a:ext cx="194040" cy="27720"/>
            </p14:xfrm>
          </p:contentPart>
        </mc:Choice>
        <mc:Fallback xmlns="">
          <p:pic>
            <p:nvPicPr>
              <p:cNvPr id="110" name="Ink 109">
                <a:extLst>
                  <a:ext uri="{FF2B5EF4-FFF2-40B4-BE49-F238E27FC236}">
                    <a16:creationId xmlns:a16="http://schemas.microsoft.com/office/drawing/2014/main" xmlns:p14="http://schemas.microsoft.com/office/powerpoint/2010/main" xmlns="" id="{FE2B8A48-8094-4F5E-B238-D79431911B88}"/>
                  </a:ext>
                </a:extLst>
              </p:cNvPr>
              <p:cNvPicPr/>
              <p:nvPr/>
            </p:nvPicPr>
            <p:blipFill>
              <a:blip r:embed="rId109"/>
              <a:stretch>
                <a:fillRect/>
              </a:stretch>
            </p:blipFill>
            <p:spPr>
              <a:xfrm>
                <a:off x="4102891" y="5755066"/>
                <a:ext cx="212400" cy="5004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111" name="Ink 110">
                <a:extLst>
                  <a:ext uri="{FF2B5EF4-FFF2-40B4-BE49-F238E27FC236}">
                    <a16:creationId xmlns:a16="http://schemas.microsoft.com/office/drawing/2014/main" id="{E8EB8C3F-8597-4BD0-9F7D-C2BF0579046E}"/>
                  </a:ext>
                </a:extLst>
              </p14:cNvPr>
              <p14:cNvContentPartPr/>
              <p14:nvPr/>
            </p14:nvContentPartPr>
            <p14:xfrm>
              <a:off x="4400251" y="5654626"/>
              <a:ext cx="78840" cy="240480"/>
            </p14:xfrm>
          </p:contentPart>
        </mc:Choice>
        <mc:Fallback xmlns="">
          <p:pic>
            <p:nvPicPr>
              <p:cNvPr id="111" name="Ink 110">
                <a:extLst>
                  <a:ext uri="{FF2B5EF4-FFF2-40B4-BE49-F238E27FC236}">
                    <a16:creationId xmlns:a16="http://schemas.microsoft.com/office/drawing/2014/main" xmlns:p14="http://schemas.microsoft.com/office/powerpoint/2010/main" xmlns="" id="{E8EB8C3F-8597-4BD0-9F7D-C2BF0579046E}"/>
                  </a:ext>
                </a:extLst>
              </p:cNvPr>
              <p:cNvPicPr/>
              <p:nvPr/>
            </p:nvPicPr>
            <p:blipFill>
              <a:blip r:embed="rId111"/>
              <a:stretch>
                <a:fillRect/>
              </a:stretch>
            </p:blipFill>
            <p:spPr>
              <a:xfrm>
                <a:off x="4382251" y="5640946"/>
                <a:ext cx="110520" cy="26460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113" name="Ink 112">
                <a:extLst>
                  <a:ext uri="{FF2B5EF4-FFF2-40B4-BE49-F238E27FC236}">
                    <a16:creationId xmlns:a16="http://schemas.microsoft.com/office/drawing/2014/main" id="{3DFA210D-4BB9-4076-85CE-BCB42DB215DC}"/>
                  </a:ext>
                </a:extLst>
              </p14:cNvPr>
              <p14:cNvContentPartPr/>
              <p14:nvPr/>
            </p14:nvContentPartPr>
            <p14:xfrm>
              <a:off x="1310731" y="6362026"/>
              <a:ext cx="23400" cy="141840"/>
            </p14:xfrm>
          </p:contentPart>
        </mc:Choice>
        <mc:Fallback xmlns="">
          <p:pic>
            <p:nvPicPr>
              <p:cNvPr id="113" name="Ink 112">
                <a:extLst>
                  <a:ext uri="{FF2B5EF4-FFF2-40B4-BE49-F238E27FC236}">
                    <a16:creationId xmlns:a16="http://schemas.microsoft.com/office/drawing/2014/main" xmlns:p14="http://schemas.microsoft.com/office/powerpoint/2010/main" xmlns="" id="{3DFA210D-4BB9-4076-85CE-BCB42DB215DC}"/>
                  </a:ext>
                </a:extLst>
              </p:cNvPr>
              <p:cNvPicPr/>
              <p:nvPr/>
            </p:nvPicPr>
            <p:blipFill>
              <a:blip r:embed="rId113"/>
              <a:stretch>
                <a:fillRect/>
              </a:stretch>
            </p:blipFill>
            <p:spPr>
              <a:xfrm>
                <a:off x="1300804" y="6353746"/>
                <a:ext cx="43609" cy="15768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114" name="Ink 113">
                <a:extLst>
                  <a:ext uri="{FF2B5EF4-FFF2-40B4-BE49-F238E27FC236}">
                    <a16:creationId xmlns:a16="http://schemas.microsoft.com/office/drawing/2014/main" id="{EA8672A5-C2F0-4BB0-BB69-EC39158683B0}"/>
                  </a:ext>
                </a:extLst>
              </p14:cNvPr>
              <p14:cNvContentPartPr/>
              <p14:nvPr/>
            </p14:nvContentPartPr>
            <p14:xfrm>
              <a:off x="1465891" y="6326026"/>
              <a:ext cx="96480" cy="126720"/>
            </p14:xfrm>
          </p:contentPart>
        </mc:Choice>
        <mc:Fallback xmlns="">
          <p:pic>
            <p:nvPicPr>
              <p:cNvPr id="114" name="Ink 113">
                <a:extLst>
                  <a:ext uri="{FF2B5EF4-FFF2-40B4-BE49-F238E27FC236}">
                    <a16:creationId xmlns:a16="http://schemas.microsoft.com/office/drawing/2014/main" xmlns:p14="http://schemas.microsoft.com/office/powerpoint/2010/main" xmlns="" id="{EA8672A5-C2F0-4BB0-BB69-EC39158683B0}"/>
                  </a:ext>
                </a:extLst>
              </p:cNvPr>
              <p:cNvPicPr/>
              <p:nvPr/>
            </p:nvPicPr>
            <p:blipFill>
              <a:blip r:embed="rId115"/>
              <a:stretch>
                <a:fillRect/>
              </a:stretch>
            </p:blipFill>
            <p:spPr>
              <a:xfrm>
                <a:off x="1459771" y="6314506"/>
                <a:ext cx="110520" cy="14832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116" name="Ink 115">
                <a:extLst>
                  <a:ext uri="{FF2B5EF4-FFF2-40B4-BE49-F238E27FC236}">
                    <a16:creationId xmlns:a16="http://schemas.microsoft.com/office/drawing/2014/main" id="{64045082-4E80-4EEF-8132-3636D67F4E42}"/>
                  </a:ext>
                </a:extLst>
              </p14:cNvPr>
              <p14:cNvContentPartPr/>
              <p14:nvPr/>
            </p14:nvContentPartPr>
            <p14:xfrm>
              <a:off x="2135131" y="6329626"/>
              <a:ext cx="19800" cy="77040"/>
            </p14:xfrm>
          </p:contentPart>
        </mc:Choice>
        <mc:Fallback xmlns="">
          <p:pic>
            <p:nvPicPr>
              <p:cNvPr id="116" name="Ink 115">
                <a:extLst>
                  <a:ext uri="{FF2B5EF4-FFF2-40B4-BE49-F238E27FC236}">
                    <a16:creationId xmlns:a16="http://schemas.microsoft.com/office/drawing/2014/main" xmlns:p14="http://schemas.microsoft.com/office/powerpoint/2010/main" xmlns="" id="{64045082-4E80-4EEF-8132-3636D67F4E42}"/>
                  </a:ext>
                </a:extLst>
              </p:cNvPr>
              <p:cNvPicPr/>
              <p:nvPr/>
            </p:nvPicPr>
            <p:blipFill>
              <a:blip r:embed="rId117"/>
              <a:stretch>
                <a:fillRect/>
              </a:stretch>
            </p:blipFill>
            <p:spPr>
              <a:xfrm>
                <a:off x="2122756" y="6317026"/>
                <a:ext cx="41014" cy="9864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117" name="Ink 116">
                <a:extLst>
                  <a:ext uri="{FF2B5EF4-FFF2-40B4-BE49-F238E27FC236}">
                    <a16:creationId xmlns:a16="http://schemas.microsoft.com/office/drawing/2014/main" id="{29C020A8-C9C1-4834-861F-0AB27E68CFD4}"/>
                  </a:ext>
                </a:extLst>
              </p14:cNvPr>
              <p14:cNvContentPartPr/>
              <p14:nvPr/>
            </p14:nvContentPartPr>
            <p14:xfrm>
              <a:off x="2267251" y="6219106"/>
              <a:ext cx="104760" cy="225000"/>
            </p14:xfrm>
          </p:contentPart>
        </mc:Choice>
        <mc:Fallback xmlns="">
          <p:pic>
            <p:nvPicPr>
              <p:cNvPr id="117" name="Ink 116">
                <a:extLst>
                  <a:ext uri="{FF2B5EF4-FFF2-40B4-BE49-F238E27FC236}">
                    <a16:creationId xmlns:a16="http://schemas.microsoft.com/office/drawing/2014/main" xmlns:p14="http://schemas.microsoft.com/office/powerpoint/2010/main" xmlns="" id="{29C020A8-C9C1-4834-861F-0AB27E68CFD4}"/>
                  </a:ext>
                </a:extLst>
              </p:cNvPr>
              <p:cNvPicPr/>
              <p:nvPr/>
            </p:nvPicPr>
            <p:blipFill>
              <a:blip r:embed="rId119"/>
              <a:stretch>
                <a:fillRect/>
              </a:stretch>
            </p:blipFill>
            <p:spPr>
              <a:xfrm>
                <a:off x="2251771" y="6205426"/>
                <a:ext cx="131040" cy="24984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119" name="Ink 118">
                <a:extLst>
                  <a:ext uri="{FF2B5EF4-FFF2-40B4-BE49-F238E27FC236}">
                    <a16:creationId xmlns:a16="http://schemas.microsoft.com/office/drawing/2014/main" id="{F23B9FE1-FD9E-44A2-8733-3C32CB4F71DB}"/>
                  </a:ext>
                </a:extLst>
              </p14:cNvPr>
              <p14:cNvContentPartPr/>
              <p14:nvPr/>
            </p14:nvContentPartPr>
            <p14:xfrm>
              <a:off x="2471731" y="6320626"/>
              <a:ext cx="39600" cy="126360"/>
            </p14:xfrm>
          </p:contentPart>
        </mc:Choice>
        <mc:Fallback xmlns="">
          <p:pic>
            <p:nvPicPr>
              <p:cNvPr id="119" name="Ink 118">
                <a:extLst>
                  <a:ext uri="{FF2B5EF4-FFF2-40B4-BE49-F238E27FC236}">
                    <a16:creationId xmlns:a16="http://schemas.microsoft.com/office/drawing/2014/main" xmlns:p14="http://schemas.microsoft.com/office/powerpoint/2010/main" xmlns="" id="{F23B9FE1-FD9E-44A2-8733-3C32CB4F71DB}"/>
                  </a:ext>
                </a:extLst>
              </p:cNvPr>
              <p:cNvPicPr/>
              <p:nvPr/>
            </p:nvPicPr>
            <p:blipFill>
              <a:blip r:embed="rId121"/>
              <a:stretch>
                <a:fillRect/>
              </a:stretch>
            </p:blipFill>
            <p:spPr>
              <a:xfrm>
                <a:off x="2456836" y="6305824"/>
                <a:ext cx="65394" cy="155964"/>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120" name="Ink 119">
                <a:extLst>
                  <a:ext uri="{FF2B5EF4-FFF2-40B4-BE49-F238E27FC236}">
                    <a16:creationId xmlns:a16="http://schemas.microsoft.com/office/drawing/2014/main" id="{59D0237C-8C8B-473D-9120-7B600F641EA3}"/>
                  </a:ext>
                </a:extLst>
              </p14:cNvPr>
              <p14:cNvContentPartPr/>
              <p14:nvPr/>
            </p14:nvContentPartPr>
            <p14:xfrm>
              <a:off x="2649211" y="6112906"/>
              <a:ext cx="12960" cy="322560"/>
            </p14:xfrm>
          </p:contentPart>
        </mc:Choice>
        <mc:Fallback xmlns="">
          <p:pic>
            <p:nvPicPr>
              <p:cNvPr id="120" name="Ink 119">
                <a:extLst>
                  <a:ext uri="{FF2B5EF4-FFF2-40B4-BE49-F238E27FC236}">
                    <a16:creationId xmlns:a16="http://schemas.microsoft.com/office/drawing/2014/main" xmlns:p14="http://schemas.microsoft.com/office/powerpoint/2010/main" xmlns="" id="{59D0237C-8C8B-473D-9120-7B600F641EA3}"/>
                  </a:ext>
                </a:extLst>
              </p:cNvPr>
              <p:cNvPicPr/>
              <p:nvPr/>
            </p:nvPicPr>
            <p:blipFill>
              <a:blip r:embed="rId123"/>
              <a:stretch>
                <a:fillRect/>
              </a:stretch>
            </p:blipFill>
            <p:spPr>
              <a:xfrm>
                <a:off x="2637362" y="6100666"/>
                <a:ext cx="39621" cy="34164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122" name="Ink 121">
                <a:extLst>
                  <a:ext uri="{FF2B5EF4-FFF2-40B4-BE49-F238E27FC236}">
                    <a16:creationId xmlns:a16="http://schemas.microsoft.com/office/drawing/2014/main" id="{C3719713-10E4-40E6-95A7-55066B9C0927}"/>
                  </a:ext>
                </a:extLst>
              </p14:cNvPr>
              <p14:cNvContentPartPr/>
              <p14:nvPr/>
            </p14:nvContentPartPr>
            <p14:xfrm>
              <a:off x="2762971" y="6356626"/>
              <a:ext cx="74520" cy="123120"/>
            </p14:xfrm>
          </p:contentPart>
        </mc:Choice>
        <mc:Fallback xmlns="">
          <p:pic>
            <p:nvPicPr>
              <p:cNvPr id="122" name="Ink 121">
                <a:extLst>
                  <a:ext uri="{FF2B5EF4-FFF2-40B4-BE49-F238E27FC236}">
                    <a16:creationId xmlns:a16="http://schemas.microsoft.com/office/drawing/2014/main" xmlns:p14="http://schemas.microsoft.com/office/powerpoint/2010/main" xmlns="" id="{C3719713-10E4-40E6-95A7-55066B9C0927}"/>
                  </a:ext>
                </a:extLst>
              </p:cNvPr>
              <p:cNvPicPr/>
              <p:nvPr/>
            </p:nvPicPr>
            <p:blipFill>
              <a:blip r:embed="rId125"/>
              <a:stretch>
                <a:fillRect/>
              </a:stretch>
            </p:blipFill>
            <p:spPr>
              <a:xfrm>
                <a:off x="2746051" y="6339706"/>
                <a:ext cx="98640" cy="14724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123" name="Ink 122">
                <a:extLst>
                  <a:ext uri="{FF2B5EF4-FFF2-40B4-BE49-F238E27FC236}">
                    <a16:creationId xmlns:a16="http://schemas.microsoft.com/office/drawing/2014/main" id="{12A23D26-1A19-41A3-B06A-F097647FAE1C}"/>
                  </a:ext>
                </a:extLst>
              </p14:cNvPr>
              <p14:cNvContentPartPr/>
              <p14:nvPr/>
            </p14:nvContentPartPr>
            <p14:xfrm>
              <a:off x="3019291" y="6101026"/>
              <a:ext cx="25200" cy="372240"/>
            </p14:xfrm>
          </p:contentPart>
        </mc:Choice>
        <mc:Fallback xmlns="">
          <p:pic>
            <p:nvPicPr>
              <p:cNvPr id="123" name="Ink 122">
                <a:extLst>
                  <a:ext uri="{FF2B5EF4-FFF2-40B4-BE49-F238E27FC236}">
                    <a16:creationId xmlns:a16="http://schemas.microsoft.com/office/drawing/2014/main" xmlns:p14="http://schemas.microsoft.com/office/powerpoint/2010/main" xmlns="" id="{12A23D26-1A19-41A3-B06A-F097647FAE1C}"/>
                  </a:ext>
                </a:extLst>
              </p:cNvPr>
              <p:cNvPicPr/>
              <p:nvPr/>
            </p:nvPicPr>
            <p:blipFill>
              <a:blip r:embed="rId127"/>
              <a:stretch>
                <a:fillRect/>
              </a:stretch>
            </p:blipFill>
            <p:spPr>
              <a:xfrm>
                <a:off x="3007051" y="6089146"/>
                <a:ext cx="50400" cy="39096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124" name="Ink 123">
                <a:extLst>
                  <a:ext uri="{FF2B5EF4-FFF2-40B4-BE49-F238E27FC236}">
                    <a16:creationId xmlns:a16="http://schemas.microsoft.com/office/drawing/2014/main" id="{43BA8E4F-81B4-49A9-924A-8E5CD29126EB}"/>
                  </a:ext>
                </a:extLst>
              </p14:cNvPr>
              <p14:cNvContentPartPr/>
              <p14:nvPr/>
            </p14:nvContentPartPr>
            <p14:xfrm>
              <a:off x="2985091" y="6351586"/>
              <a:ext cx="99720" cy="22680"/>
            </p14:xfrm>
          </p:contentPart>
        </mc:Choice>
        <mc:Fallback xmlns="">
          <p:pic>
            <p:nvPicPr>
              <p:cNvPr id="124" name="Ink 123">
                <a:extLst>
                  <a:ext uri="{FF2B5EF4-FFF2-40B4-BE49-F238E27FC236}">
                    <a16:creationId xmlns:a16="http://schemas.microsoft.com/office/drawing/2014/main" xmlns:p14="http://schemas.microsoft.com/office/powerpoint/2010/main" xmlns="" id="{43BA8E4F-81B4-49A9-924A-8E5CD29126EB}"/>
                  </a:ext>
                </a:extLst>
              </p:cNvPr>
              <p:cNvPicPr/>
              <p:nvPr/>
            </p:nvPicPr>
            <p:blipFill>
              <a:blip r:embed="rId129"/>
              <a:stretch>
                <a:fillRect/>
              </a:stretch>
            </p:blipFill>
            <p:spPr>
              <a:xfrm>
                <a:off x="2971051" y="6341866"/>
                <a:ext cx="123480"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125" name="Ink 124">
                <a:extLst>
                  <a:ext uri="{FF2B5EF4-FFF2-40B4-BE49-F238E27FC236}">
                    <a16:creationId xmlns:a16="http://schemas.microsoft.com/office/drawing/2014/main" id="{EEF9F1D8-112E-4BC3-A038-33DCED245F86}"/>
                  </a:ext>
                </a:extLst>
              </p14:cNvPr>
              <p14:cNvContentPartPr/>
              <p14:nvPr/>
            </p14:nvContentPartPr>
            <p14:xfrm>
              <a:off x="3232411" y="6324586"/>
              <a:ext cx="4680" cy="83880"/>
            </p14:xfrm>
          </p:contentPart>
        </mc:Choice>
        <mc:Fallback xmlns="">
          <p:pic>
            <p:nvPicPr>
              <p:cNvPr id="125" name="Ink 124">
                <a:extLst>
                  <a:ext uri="{FF2B5EF4-FFF2-40B4-BE49-F238E27FC236}">
                    <a16:creationId xmlns:a16="http://schemas.microsoft.com/office/drawing/2014/main" xmlns:p14="http://schemas.microsoft.com/office/powerpoint/2010/main" xmlns="" id="{EEF9F1D8-112E-4BC3-A038-33DCED245F86}"/>
                  </a:ext>
                </a:extLst>
              </p:cNvPr>
              <p:cNvPicPr/>
              <p:nvPr/>
            </p:nvPicPr>
            <p:blipFill>
              <a:blip r:embed="rId131"/>
              <a:stretch>
                <a:fillRect/>
              </a:stretch>
            </p:blipFill>
            <p:spPr>
              <a:xfrm>
                <a:off x="3223441" y="6315586"/>
                <a:ext cx="26520" cy="9684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126" name="Ink 125">
                <a:extLst>
                  <a:ext uri="{FF2B5EF4-FFF2-40B4-BE49-F238E27FC236}">
                    <a16:creationId xmlns:a16="http://schemas.microsoft.com/office/drawing/2014/main" id="{18B46133-9403-4A53-BF78-1C684262BF13}"/>
                  </a:ext>
                </a:extLst>
              </p14:cNvPr>
              <p14:cNvContentPartPr/>
              <p14:nvPr/>
            </p14:nvContentPartPr>
            <p14:xfrm>
              <a:off x="3331771" y="6307306"/>
              <a:ext cx="61920" cy="87480"/>
            </p14:xfrm>
          </p:contentPart>
        </mc:Choice>
        <mc:Fallback xmlns="">
          <p:pic>
            <p:nvPicPr>
              <p:cNvPr id="126" name="Ink 125">
                <a:extLst>
                  <a:ext uri="{FF2B5EF4-FFF2-40B4-BE49-F238E27FC236}">
                    <a16:creationId xmlns:a16="http://schemas.microsoft.com/office/drawing/2014/main" xmlns:p14="http://schemas.microsoft.com/office/powerpoint/2010/main" xmlns="" id="{18B46133-9403-4A53-BF78-1C684262BF13}"/>
                  </a:ext>
                </a:extLst>
              </p:cNvPr>
              <p:cNvPicPr/>
              <p:nvPr/>
            </p:nvPicPr>
            <p:blipFill>
              <a:blip r:embed="rId133"/>
              <a:stretch>
                <a:fillRect/>
              </a:stretch>
            </p:blipFill>
            <p:spPr>
              <a:xfrm>
                <a:off x="3314851" y="6292186"/>
                <a:ext cx="90720" cy="11988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128" name="Ink 127">
                <a:extLst>
                  <a:ext uri="{FF2B5EF4-FFF2-40B4-BE49-F238E27FC236}">
                    <a16:creationId xmlns:a16="http://schemas.microsoft.com/office/drawing/2014/main" id="{897A7C3A-862A-4633-A564-FF318D6D39E6}"/>
                  </a:ext>
                </a:extLst>
              </p14:cNvPr>
              <p14:cNvContentPartPr/>
              <p14:nvPr/>
            </p14:nvContentPartPr>
            <p14:xfrm>
              <a:off x="3508531" y="6343306"/>
              <a:ext cx="97920" cy="99000"/>
            </p14:xfrm>
          </p:contentPart>
        </mc:Choice>
        <mc:Fallback xmlns="">
          <p:pic>
            <p:nvPicPr>
              <p:cNvPr id="128" name="Ink 127">
                <a:extLst>
                  <a:ext uri="{FF2B5EF4-FFF2-40B4-BE49-F238E27FC236}">
                    <a16:creationId xmlns:a16="http://schemas.microsoft.com/office/drawing/2014/main" xmlns:p14="http://schemas.microsoft.com/office/powerpoint/2010/main" xmlns="" id="{897A7C3A-862A-4633-A564-FF318D6D39E6}"/>
                  </a:ext>
                </a:extLst>
              </p:cNvPr>
              <p:cNvPicPr/>
              <p:nvPr/>
            </p:nvPicPr>
            <p:blipFill>
              <a:blip r:embed="rId135"/>
              <a:stretch>
                <a:fillRect/>
              </a:stretch>
            </p:blipFill>
            <p:spPr>
              <a:xfrm>
                <a:off x="3499171" y="6330660"/>
                <a:ext cx="115920" cy="120318"/>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129" name="Ink 128">
                <a:extLst>
                  <a:ext uri="{FF2B5EF4-FFF2-40B4-BE49-F238E27FC236}">
                    <a16:creationId xmlns:a16="http://schemas.microsoft.com/office/drawing/2014/main" id="{EAE8E75D-04A1-457E-BBE1-7A35749738F3}"/>
                  </a:ext>
                </a:extLst>
              </p14:cNvPr>
              <p14:cNvContentPartPr/>
              <p14:nvPr/>
            </p14:nvContentPartPr>
            <p14:xfrm>
              <a:off x="2131531" y="6128386"/>
              <a:ext cx="52200" cy="37800"/>
            </p14:xfrm>
          </p:contentPart>
        </mc:Choice>
        <mc:Fallback xmlns="">
          <p:pic>
            <p:nvPicPr>
              <p:cNvPr id="129" name="Ink 128">
                <a:extLst>
                  <a:ext uri="{FF2B5EF4-FFF2-40B4-BE49-F238E27FC236}">
                    <a16:creationId xmlns:a16="http://schemas.microsoft.com/office/drawing/2014/main" xmlns:p14="http://schemas.microsoft.com/office/powerpoint/2010/main" xmlns="" id="{EAE8E75D-04A1-457E-BBE1-7A35749738F3}"/>
                  </a:ext>
                </a:extLst>
              </p:cNvPr>
              <p:cNvPicPr/>
              <p:nvPr/>
            </p:nvPicPr>
            <p:blipFill>
              <a:blip r:embed="rId137"/>
              <a:stretch>
                <a:fillRect/>
              </a:stretch>
            </p:blipFill>
            <p:spPr>
              <a:xfrm>
                <a:off x="2125411" y="6122266"/>
                <a:ext cx="68760" cy="5184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131" name="Ink 130">
                <a:extLst>
                  <a:ext uri="{FF2B5EF4-FFF2-40B4-BE49-F238E27FC236}">
                    <a16:creationId xmlns:a16="http://schemas.microsoft.com/office/drawing/2014/main" id="{427C06B8-4D17-4E69-A0F5-19719ABE45B4}"/>
                  </a:ext>
                </a:extLst>
              </p14:cNvPr>
              <p14:cNvContentPartPr/>
              <p14:nvPr/>
            </p14:nvContentPartPr>
            <p14:xfrm>
              <a:off x="1229011" y="6194986"/>
              <a:ext cx="11160" cy="3600"/>
            </p14:xfrm>
          </p:contentPart>
        </mc:Choice>
        <mc:Fallback xmlns="">
          <p:pic>
            <p:nvPicPr>
              <p:cNvPr id="131" name="Ink 130">
                <a:extLst>
                  <a:ext uri="{FF2B5EF4-FFF2-40B4-BE49-F238E27FC236}">
                    <a16:creationId xmlns:a16="http://schemas.microsoft.com/office/drawing/2014/main" xmlns:p14="http://schemas.microsoft.com/office/powerpoint/2010/main" xmlns="" id="{427C06B8-4D17-4E69-A0F5-19719ABE45B4}"/>
                  </a:ext>
                </a:extLst>
              </p:cNvPr>
              <p:cNvPicPr/>
              <p:nvPr/>
            </p:nvPicPr>
            <p:blipFill>
              <a:blip r:embed="rId139"/>
              <a:stretch>
                <a:fillRect/>
              </a:stretch>
            </p:blipFill>
            <p:spPr>
              <a:xfrm>
                <a:off x="1218931" y="6186706"/>
                <a:ext cx="26640"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132" name="Ink 131">
                <a:extLst>
                  <a:ext uri="{FF2B5EF4-FFF2-40B4-BE49-F238E27FC236}">
                    <a16:creationId xmlns:a16="http://schemas.microsoft.com/office/drawing/2014/main" id="{8473636C-0D3B-4ADA-BC78-C7DA926C2670}"/>
                  </a:ext>
                </a:extLst>
              </p14:cNvPr>
              <p14:cNvContentPartPr/>
              <p14:nvPr/>
            </p14:nvContentPartPr>
            <p14:xfrm>
              <a:off x="3721291" y="6443746"/>
              <a:ext cx="27360" cy="41400"/>
            </p14:xfrm>
          </p:contentPart>
        </mc:Choice>
        <mc:Fallback xmlns="">
          <p:pic>
            <p:nvPicPr>
              <p:cNvPr id="132" name="Ink 131">
                <a:extLst>
                  <a:ext uri="{FF2B5EF4-FFF2-40B4-BE49-F238E27FC236}">
                    <a16:creationId xmlns:a16="http://schemas.microsoft.com/office/drawing/2014/main" xmlns:p14="http://schemas.microsoft.com/office/powerpoint/2010/main" xmlns="" id="{8473636C-0D3B-4ADA-BC78-C7DA926C2670}"/>
                  </a:ext>
                </a:extLst>
              </p:cNvPr>
              <p:cNvPicPr/>
              <p:nvPr/>
            </p:nvPicPr>
            <p:blipFill>
              <a:blip r:embed="rId141"/>
              <a:stretch>
                <a:fillRect/>
              </a:stretch>
            </p:blipFill>
            <p:spPr>
              <a:xfrm>
                <a:off x="3714725" y="6432851"/>
                <a:ext cx="47424" cy="58832"/>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134" name="Ink 133">
                <a:extLst>
                  <a:ext uri="{FF2B5EF4-FFF2-40B4-BE49-F238E27FC236}">
                    <a16:creationId xmlns:a16="http://schemas.microsoft.com/office/drawing/2014/main" id="{DC6B5750-A78D-47EF-AE65-44D1BB08CA51}"/>
                  </a:ext>
                </a:extLst>
              </p14:cNvPr>
              <p14:cNvContentPartPr/>
              <p14:nvPr/>
            </p14:nvContentPartPr>
            <p14:xfrm>
              <a:off x="3840091" y="6043066"/>
              <a:ext cx="56160" cy="198360"/>
            </p14:xfrm>
          </p:contentPart>
        </mc:Choice>
        <mc:Fallback xmlns="">
          <p:pic>
            <p:nvPicPr>
              <p:cNvPr id="134" name="Ink 133">
                <a:extLst>
                  <a:ext uri="{FF2B5EF4-FFF2-40B4-BE49-F238E27FC236}">
                    <a16:creationId xmlns:a16="http://schemas.microsoft.com/office/drawing/2014/main" xmlns:p14="http://schemas.microsoft.com/office/powerpoint/2010/main" xmlns="" id="{DC6B5750-A78D-47EF-AE65-44D1BB08CA51}"/>
                  </a:ext>
                </a:extLst>
              </p:cNvPr>
              <p:cNvPicPr/>
              <p:nvPr/>
            </p:nvPicPr>
            <p:blipFill>
              <a:blip r:embed="rId143"/>
              <a:stretch>
                <a:fillRect/>
              </a:stretch>
            </p:blipFill>
            <p:spPr>
              <a:xfrm>
                <a:off x="3833251" y="6035506"/>
                <a:ext cx="71640" cy="212760"/>
              </a:xfrm>
              <a:prstGeom prst="rect">
                <a:avLst/>
              </a:prstGeom>
            </p:spPr>
          </p:pic>
        </mc:Fallback>
      </mc:AlternateContent>
    </p:spTree>
    <p:extLst>
      <p:ext uri="{BB962C8B-B14F-4D97-AF65-F5344CB8AC3E}">
        <p14:creationId xmlns:p14="http://schemas.microsoft.com/office/powerpoint/2010/main" val="152894845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Writing Resilient Tests</a:t>
            </a:r>
            <a:br>
              <a:rPr lang="en-US" sz="4800" dirty="0"/>
            </a:br>
            <a:br>
              <a:rPr lang="en-US" sz="4800" dirty="0"/>
            </a:br>
            <a:r>
              <a:rPr lang="en-US" sz="3600" dirty="0">
                <a:solidFill>
                  <a:srgbClr val="013947"/>
                </a:solidFill>
              </a:rPr>
              <a:t>Use test-specific IDs, classes, &amp; data attributes</a:t>
            </a:r>
            <a:br>
              <a:rPr lang="en-US" sz="3600" dirty="0">
                <a:solidFill>
                  <a:srgbClr val="013947"/>
                </a:solidFill>
              </a:rPr>
            </a:br>
            <a:r>
              <a:rPr lang="en-US" sz="3600" dirty="0">
                <a:solidFill>
                  <a:srgbClr val="013947"/>
                </a:solidFill>
              </a:rPr>
              <a:t>to simplify locators</a:t>
            </a:r>
            <a:endParaRPr lang="en-US" sz="4800" dirty="0"/>
          </a:p>
        </p:txBody>
      </p:sp>
    </p:spTree>
    <p:extLst>
      <p:ext uri="{BB962C8B-B14F-4D97-AF65-F5344CB8AC3E}">
        <p14:creationId xmlns:p14="http://schemas.microsoft.com/office/powerpoint/2010/main" val="421916353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Complex selectors are NOT fun!</a:t>
            </a:r>
          </a:p>
        </p:txBody>
      </p:sp>
      <p:pic>
        <p:nvPicPr>
          <p:cNvPr id="3" name="Picture 2"/>
          <p:cNvPicPr>
            <a:picLocks noChangeAspect="1"/>
          </p:cNvPicPr>
          <p:nvPr/>
        </p:nvPicPr>
        <p:blipFill>
          <a:blip r:embed="rId3"/>
          <a:stretch>
            <a:fillRect/>
          </a:stretch>
        </p:blipFill>
        <p:spPr>
          <a:xfrm>
            <a:off x="838200" y="2719388"/>
            <a:ext cx="11146428" cy="1738312"/>
          </a:xfrm>
          <a:prstGeom prst="rect">
            <a:avLst/>
          </a:prstGeom>
        </p:spPr>
      </p:pic>
      <mc:AlternateContent xmlns:mc="http://schemas.openxmlformats.org/markup-compatibility/2006" xmlns:p14="http://schemas.microsoft.com/office/powerpoint/2010/main">
        <mc:Choice Requires="p14">
          <p:contentPart p14:bwMode="auto" r:id="rId4">
            <p14:nvContentPartPr>
              <p14:cNvPr id="7" name="Ink 6">
                <a:extLst>
                  <a:ext uri="{FF2B5EF4-FFF2-40B4-BE49-F238E27FC236}">
                    <a16:creationId xmlns:a16="http://schemas.microsoft.com/office/drawing/2014/main" id="{D6CEBE32-7D29-463F-97C2-2BEEC95541F1}"/>
                  </a:ext>
                </a:extLst>
              </p14:cNvPr>
              <p14:cNvContentPartPr/>
              <p14:nvPr/>
            </p14:nvContentPartPr>
            <p14:xfrm>
              <a:off x="8085515" y="1963504"/>
              <a:ext cx="333360" cy="481320"/>
            </p14:xfrm>
          </p:contentPart>
        </mc:Choice>
        <mc:Fallback xmlns="">
          <p:pic>
            <p:nvPicPr>
              <p:cNvPr id="7" name="Ink 6">
                <a:extLst>
                  <a:ext uri="{FF2B5EF4-FFF2-40B4-BE49-F238E27FC236}">
                    <a16:creationId xmlns:a16="http://schemas.microsoft.com/office/drawing/2014/main" id="{D6CEBE32-7D29-463F-97C2-2BEEC95541F1}"/>
                  </a:ext>
                </a:extLst>
              </p:cNvPr>
              <p:cNvPicPr/>
              <p:nvPr/>
            </p:nvPicPr>
            <p:blipFill>
              <a:blip r:embed="rId5"/>
              <a:stretch>
                <a:fillRect/>
              </a:stretch>
            </p:blipFill>
            <p:spPr>
              <a:xfrm>
                <a:off x="8071115" y="1949104"/>
                <a:ext cx="361440" cy="5094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8" name="Ink 7">
                <a:extLst>
                  <a:ext uri="{FF2B5EF4-FFF2-40B4-BE49-F238E27FC236}">
                    <a16:creationId xmlns:a16="http://schemas.microsoft.com/office/drawing/2014/main" id="{3033D5AE-D82E-48DF-8CA9-4C0B6742013C}"/>
                  </a:ext>
                </a:extLst>
              </p14:cNvPr>
              <p14:cNvContentPartPr/>
              <p14:nvPr/>
            </p14:nvContentPartPr>
            <p14:xfrm>
              <a:off x="8541995" y="2260504"/>
              <a:ext cx="109800" cy="102240"/>
            </p14:xfrm>
          </p:contentPart>
        </mc:Choice>
        <mc:Fallback xmlns="">
          <p:pic>
            <p:nvPicPr>
              <p:cNvPr id="8" name="Ink 7">
                <a:extLst>
                  <a:ext uri="{FF2B5EF4-FFF2-40B4-BE49-F238E27FC236}">
                    <a16:creationId xmlns:a16="http://schemas.microsoft.com/office/drawing/2014/main" id="{3033D5AE-D82E-48DF-8CA9-4C0B6742013C}"/>
                  </a:ext>
                </a:extLst>
              </p:cNvPr>
              <p:cNvPicPr/>
              <p:nvPr/>
            </p:nvPicPr>
            <p:blipFill>
              <a:blip r:embed="rId7"/>
              <a:stretch>
                <a:fillRect/>
              </a:stretch>
            </p:blipFill>
            <p:spPr>
              <a:xfrm>
                <a:off x="8527595" y="2246104"/>
                <a:ext cx="137880" cy="1303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9" name="Ink 8">
                <a:extLst>
                  <a:ext uri="{FF2B5EF4-FFF2-40B4-BE49-F238E27FC236}">
                    <a16:creationId xmlns:a16="http://schemas.microsoft.com/office/drawing/2014/main" id="{FFF29487-DB55-4CBC-9374-EE141890A283}"/>
                  </a:ext>
                </a:extLst>
              </p14:cNvPr>
              <p14:cNvContentPartPr/>
              <p14:nvPr/>
            </p14:nvContentPartPr>
            <p14:xfrm>
              <a:off x="8768075" y="2260504"/>
              <a:ext cx="102240" cy="93240"/>
            </p14:xfrm>
          </p:contentPart>
        </mc:Choice>
        <mc:Fallback xmlns="">
          <p:pic>
            <p:nvPicPr>
              <p:cNvPr id="9" name="Ink 8">
                <a:extLst>
                  <a:ext uri="{FF2B5EF4-FFF2-40B4-BE49-F238E27FC236}">
                    <a16:creationId xmlns:a16="http://schemas.microsoft.com/office/drawing/2014/main" id="{FFF29487-DB55-4CBC-9374-EE141890A283}"/>
                  </a:ext>
                </a:extLst>
              </p:cNvPr>
              <p:cNvPicPr/>
              <p:nvPr/>
            </p:nvPicPr>
            <p:blipFill>
              <a:blip r:embed="rId9"/>
              <a:stretch>
                <a:fillRect/>
              </a:stretch>
            </p:blipFill>
            <p:spPr>
              <a:xfrm>
                <a:off x="8753675" y="2246104"/>
                <a:ext cx="130320" cy="1213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0" name="Ink 9">
                <a:extLst>
                  <a:ext uri="{FF2B5EF4-FFF2-40B4-BE49-F238E27FC236}">
                    <a16:creationId xmlns:a16="http://schemas.microsoft.com/office/drawing/2014/main" id="{C8516DBD-F621-4A65-B40A-ECD624D272EB}"/>
                  </a:ext>
                </a:extLst>
              </p14:cNvPr>
              <p14:cNvContentPartPr/>
              <p14:nvPr/>
            </p14:nvContentPartPr>
            <p14:xfrm>
              <a:off x="8903795" y="1960264"/>
              <a:ext cx="8640" cy="37800"/>
            </p14:xfrm>
          </p:contentPart>
        </mc:Choice>
        <mc:Fallback xmlns="">
          <p:pic>
            <p:nvPicPr>
              <p:cNvPr id="10" name="Ink 9">
                <a:extLst>
                  <a:ext uri="{FF2B5EF4-FFF2-40B4-BE49-F238E27FC236}">
                    <a16:creationId xmlns:a16="http://schemas.microsoft.com/office/drawing/2014/main" id="{C8516DBD-F621-4A65-B40A-ECD624D272EB}"/>
                  </a:ext>
                </a:extLst>
              </p:cNvPr>
              <p:cNvPicPr/>
              <p:nvPr/>
            </p:nvPicPr>
            <p:blipFill>
              <a:blip r:embed="rId11"/>
              <a:stretch>
                <a:fillRect/>
              </a:stretch>
            </p:blipFill>
            <p:spPr>
              <a:xfrm>
                <a:off x="8889395" y="1945864"/>
                <a:ext cx="36720" cy="658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8" name="Ink 17">
                <a:extLst>
                  <a:ext uri="{FF2B5EF4-FFF2-40B4-BE49-F238E27FC236}">
                    <a16:creationId xmlns:a16="http://schemas.microsoft.com/office/drawing/2014/main" id="{7C2B5A19-11C9-4998-A84C-69BD80E34C4F}"/>
                  </a:ext>
                </a:extLst>
              </p14:cNvPr>
              <p14:cNvContentPartPr/>
              <p14:nvPr/>
            </p14:nvContentPartPr>
            <p14:xfrm>
              <a:off x="9035555" y="1686304"/>
              <a:ext cx="145800" cy="547920"/>
            </p14:xfrm>
          </p:contentPart>
        </mc:Choice>
        <mc:Fallback xmlns="">
          <p:pic>
            <p:nvPicPr>
              <p:cNvPr id="18" name="Ink 17">
                <a:extLst>
                  <a:ext uri="{FF2B5EF4-FFF2-40B4-BE49-F238E27FC236}">
                    <a16:creationId xmlns:a16="http://schemas.microsoft.com/office/drawing/2014/main" id="{7C2B5A19-11C9-4998-A84C-69BD80E34C4F}"/>
                  </a:ext>
                </a:extLst>
              </p:cNvPr>
              <p:cNvPicPr/>
              <p:nvPr/>
            </p:nvPicPr>
            <p:blipFill>
              <a:blip r:embed="rId13"/>
              <a:stretch>
                <a:fillRect/>
              </a:stretch>
            </p:blipFill>
            <p:spPr>
              <a:xfrm>
                <a:off x="9021155" y="1671904"/>
                <a:ext cx="173880" cy="576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6" name="Ink 25">
                <a:extLst>
                  <a:ext uri="{FF2B5EF4-FFF2-40B4-BE49-F238E27FC236}">
                    <a16:creationId xmlns:a16="http://schemas.microsoft.com/office/drawing/2014/main" id="{0273083D-C2AD-473D-810D-E40863CF76A9}"/>
                  </a:ext>
                </a:extLst>
              </p14:cNvPr>
              <p14:cNvContentPartPr/>
              <p14:nvPr/>
            </p14:nvContentPartPr>
            <p14:xfrm>
              <a:off x="9947435" y="1689904"/>
              <a:ext cx="91080" cy="478080"/>
            </p14:xfrm>
          </p:contentPart>
        </mc:Choice>
        <mc:Fallback xmlns="">
          <p:pic>
            <p:nvPicPr>
              <p:cNvPr id="26" name="Ink 25">
                <a:extLst>
                  <a:ext uri="{FF2B5EF4-FFF2-40B4-BE49-F238E27FC236}">
                    <a16:creationId xmlns:a16="http://schemas.microsoft.com/office/drawing/2014/main" id="{0273083D-C2AD-473D-810D-E40863CF76A9}"/>
                  </a:ext>
                </a:extLst>
              </p:cNvPr>
              <p:cNvPicPr/>
              <p:nvPr/>
            </p:nvPicPr>
            <p:blipFill>
              <a:blip r:embed="rId15"/>
              <a:stretch>
                <a:fillRect/>
              </a:stretch>
            </p:blipFill>
            <p:spPr>
              <a:xfrm>
                <a:off x="9933035" y="1675504"/>
                <a:ext cx="119160" cy="5061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7" name="Ink 26">
                <a:extLst>
                  <a:ext uri="{FF2B5EF4-FFF2-40B4-BE49-F238E27FC236}">
                    <a16:creationId xmlns:a16="http://schemas.microsoft.com/office/drawing/2014/main" id="{A75B496C-3F85-4A66-995B-371B374FB45B}"/>
                  </a:ext>
                </a:extLst>
              </p14:cNvPr>
              <p14:cNvContentPartPr/>
              <p14:nvPr/>
            </p14:nvContentPartPr>
            <p14:xfrm>
              <a:off x="10129955" y="2002024"/>
              <a:ext cx="44640" cy="84240"/>
            </p14:xfrm>
          </p:contentPart>
        </mc:Choice>
        <mc:Fallback xmlns="">
          <p:pic>
            <p:nvPicPr>
              <p:cNvPr id="27" name="Ink 26">
                <a:extLst>
                  <a:ext uri="{FF2B5EF4-FFF2-40B4-BE49-F238E27FC236}">
                    <a16:creationId xmlns:a16="http://schemas.microsoft.com/office/drawing/2014/main" id="{A75B496C-3F85-4A66-995B-371B374FB45B}"/>
                  </a:ext>
                </a:extLst>
              </p:cNvPr>
              <p:cNvPicPr/>
              <p:nvPr/>
            </p:nvPicPr>
            <p:blipFill>
              <a:blip r:embed="rId17"/>
              <a:stretch>
                <a:fillRect/>
              </a:stretch>
            </p:blipFill>
            <p:spPr>
              <a:xfrm>
                <a:off x="10115555" y="1987624"/>
                <a:ext cx="72720" cy="1123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0" name="Ink 29">
                <a:extLst>
                  <a:ext uri="{FF2B5EF4-FFF2-40B4-BE49-F238E27FC236}">
                    <a16:creationId xmlns:a16="http://schemas.microsoft.com/office/drawing/2014/main" id="{D40739EE-BDC9-42D8-BC3C-0108441D14A5}"/>
                  </a:ext>
                </a:extLst>
              </p14:cNvPr>
              <p14:cNvContentPartPr/>
              <p14:nvPr/>
            </p14:nvContentPartPr>
            <p14:xfrm>
              <a:off x="10533875" y="1660024"/>
              <a:ext cx="136800" cy="469440"/>
            </p14:xfrm>
          </p:contentPart>
        </mc:Choice>
        <mc:Fallback xmlns="">
          <p:pic>
            <p:nvPicPr>
              <p:cNvPr id="30" name="Ink 29">
                <a:extLst>
                  <a:ext uri="{FF2B5EF4-FFF2-40B4-BE49-F238E27FC236}">
                    <a16:creationId xmlns:a16="http://schemas.microsoft.com/office/drawing/2014/main" id="{D40739EE-BDC9-42D8-BC3C-0108441D14A5}"/>
                  </a:ext>
                </a:extLst>
              </p:cNvPr>
              <p:cNvPicPr/>
              <p:nvPr/>
            </p:nvPicPr>
            <p:blipFill>
              <a:blip r:embed="rId19"/>
              <a:stretch>
                <a:fillRect/>
              </a:stretch>
            </p:blipFill>
            <p:spPr>
              <a:xfrm>
                <a:off x="10519475" y="1645624"/>
                <a:ext cx="164880" cy="4975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1" name="Ink 30">
                <a:extLst>
                  <a:ext uri="{FF2B5EF4-FFF2-40B4-BE49-F238E27FC236}">
                    <a16:creationId xmlns:a16="http://schemas.microsoft.com/office/drawing/2014/main" id="{982D9E9C-1AFE-44D3-8A8A-B83123151C96}"/>
                  </a:ext>
                </a:extLst>
              </p14:cNvPr>
              <p14:cNvContentPartPr/>
              <p14:nvPr/>
            </p14:nvContentPartPr>
            <p14:xfrm>
              <a:off x="10785155" y="1597384"/>
              <a:ext cx="146160" cy="490320"/>
            </p14:xfrm>
          </p:contentPart>
        </mc:Choice>
        <mc:Fallback xmlns="">
          <p:pic>
            <p:nvPicPr>
              <p:cNvPr id="31" name="Ink 30">
                <a:extLst>
                  <a:ext uri="{FF2B5EF4-FFF2-40B4-BE49-F238E27FC236}">
                    <a16:creationId xmlns:a16="http://schemas.microsoft.com/office/drawing/2014/main" id="{982D9E9C-1AFE-44D3-8A8A-B83123151C96}"/>
                  </a:ext>
                </a:extLst>
              </p:cNvPr>
              <p:cNvPicPr/>
              <p:nvPr/>
            </p:nvPicPr>
            <p:blipFill>
              <a:blip r:embed="rId21"/>
              <a:stretch>
                <a:fillRect/>
              </a:stretch>
            </p:blipFill>
            <p:spPr>
              <a:xfrm>
                <a:off x="10770755" y="1582984"/>
                <a:ext cx="174240" cy="5184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2" name="Ink 31">
                <a:extLst>
                  <a:ext uri="{FF2B5EF4-FFF2-40B4-BE49-F238E27FC236}">
                    <a16:creationId xmlns:a16="http://schemas.microsoft.com/office/drawing/2014/main" id="{F262D5EB-6953-4739-9A68-E240B70E4E63}"/>
                  </a:ext>
                </a:extLst>
              </p14:cNvPr>
              <p14:cNvContentPartPr/>
              <p14:nvPr/>
            </p14:nvContentPartPr>
            <p14:xfrm>
              <a:off x="11026355" y="1978264"/>
              <a:ext cx="10800" cy="76680"/>
            </p14:xfrm>
          </p:contentPart>
        </mc:Choice>
        <mc:Fallback xmlns="">
          <p:pic>
            <p:nvPicPr>
              <p:cNvPr id="32" name="Ink 31">
                <a:extLst>
                  <a:ext uri="{FF2B5EF4-FFF2-40B4-BE49-F238E27FC236}">
                    <a16:creationId xmlns:a16="http://schemas.microsoft.com/office/drawing/2014/main" id="{F262D5EB-6953-4739-9A68-E240B70E4E63}"/>
                  </a:ext>
                </a:extLst>
              </p:cNvPr>
              <p:cNvPicPr/>
              <p:nvPr/>
            </p:nvPicPr>
            <p:blipFill>
              <a:blip r:embed="rId23"/>
              <a:stretch>
                <a:fillRect/>
              </a:stretch>
            </p:blipFill>
            <p:spPr>
              <a:xfrm>
                <a:off x="11011955" y="1963864"/>
                <a:ext cx="38880" cy="1047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3" name="Ink 32">
                <a:extLst>
                  <a:ext uri="{FF2B5EF4-FFF2-40B4-BE49-F238E27FC236}">
                    <a16:creationId xmlns:a16="http://schemas.microsoft.com/office/drawing/2014/main" id="{3FEAF4C6-353A-4CD8-BFD4-7363CEFFAEB0}"/>
                  </a:ext>
                </a:extLst>
              </p14:cNvPr>
              <p14:cNvContentPartPr/>
              <p14:nvPr/>
            </p14:nvContentPartPr>
            <p14:xfrm>
              <a:off x="11011595" y="1803304"/>
              <a:ext cx="3600" cy="7920"/>
            </p14:xfrm>
          </p:contentPart>
        </mc:Choice>
        <mc:Fallback xmlns="">
          <p:pic>
            <p:nvPicPr>
              <p:cNvPr id="33" name="Ink 32">
                <a:extLst>
                  <a:ext uri="{FF2B5EF4-FFF2-40B4-BE49-F238E27FC236}">
                    <a16:creationId xmlns:a16="http://schemas.microsoft.com/office/drawing/2014/main" id="{3FEAF4C6-353A-4CD8-BFD4-7363CEFFAEB0}"/>
                  </a:ext>
                </a:extLst>
              </p:cNvPr>
              <p:cNvPicPr/>
              <p:nvPr/>
            </p:nvPicPr>
            <p:blipFill>
              <a:blip r:embed="rId25"/>
              <a:stretch>
                <a:fillRect/>
              </a:stretch>
            </p:blipFill>
            <p:spPr>
              <a:xfrm>
                <a:off x="10997195" y="1788904"/>
                <a:ext cx="3168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4" name="Ink 33">
                <a:extLst>
                  <a:ext uri="{FF2B5EF4-FFF2-40B4-BE49-F238E27FC236}">
                    <a16:creationId xmlns:a16="http://schemas.microsoft.com/office/drawing/2014/main" id="{DB1CA8AE-1AB7-4BF8-A335-BBA1EF011309}"/>
                  </a:ext>
                </a:extLst>
              </p14:cNvPr>
              <p14:cNvContentPartPr/>
              <p14:nvPr/>
            </p14:nvContentPartPr>
            <p14:xfrm>
              <a:off x="11148755" y="1851184"/>
              <a:ext cx="71640" cy="227520"/>
            </p14:xfrm>
          </p:contentPart>
        </mc:Choice>
        <mc:Fallback xmlns="">
          <p:pic>
            <p:nvPicPr>
              <p:cNvPr id="34" name="Ink 33">
                <a:extLst>
                  <a:ext uri="{FF2B5EF4-FFF2-40B4-BE49-F238E27FC236}">
                    <a16:creationId xmlns:a16="http://schemas.microsoft.com/office/drawing/2014/main" id="{DB1CA8AE-1AB7-4BF8-A335-BBA1EF011309}"/>
                  </a:ext>
                </a:extLst>
              </p:cNvPr>
              <p:cNvPicPr/>
              <p:nvPr/>
            </p:nvPicPr>
            <p:blipFill>
              <a:blip r:embed="rId27"/>
              <a:stretch>
                <a:fillRect/>
              </a:stretch>
            </p:blipFill>
            <p:spPr>
              <a:xfrm>
                <a:off x="11134355" y="1836784"/>
                <a:ext cx="99720" cy="2556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5" name="Ink 34">
                <a:extLst>
                  <a:ext uri="{FF2B5EF4-FFF2-40B4-BE49-F238E27FC236}">
                    <a16:creationId xmlns:a16="http://schemas.microsoft.com/office/drawing/2014/main" id="{2EAED917-2C1A-433F-933B-BEBB22528B29}"/>
                  </a:ext>
                </a:extLst>
              </p14:cNvPr>
              <p14:cNvContentPartPr/>
              <p14:nvPr/>
            </p14:nvContentPartPr>
            <p14:xfrm>
              <a:off x="11320115" y="2049904"/>
              <a:ext cx="27720" cy="12240"/>
            </p14:xfrm>
          </p:contentPart>
        </mc:Choice>
        <mc:Fallback xmlns="">
          <p:pic>
            <p:nvPicPr>
              <p:cNvPr id="35" name="Ink 34">
                <a:extLst>
                  <a:ext uri="{FF2B5EF4-FFF2-40B4-BE49-F238E27FC236}">
                    <a16:creationId xmlns:a16="http://schemas.microsoft.com/office/drawing/2014/main" id="{2EAED917-2C1A-433F-933B-BEBB22528B29}"/>
                  </a:ext>
                </a:extLst>
              </p:cNvPr>
              <p:cNvPicPr/>
              <p:nvPr/>
            </p:nvPicPr>
            <p:blipFill>
              <a:blip r:embed="rId29"/>
              <a:stretch>
                <a:fillRect/>
              </a:stretch>
            </p:blipFill>
            <p:spPr>
              <a:xfrm>
                <a:off x="11305715" y="2035504"/>
                <a:ext cx="5580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6" name="Ink 35">
                <a:extLst>
                  <a:ext uri="{FF2B5EF4-FFF2-40B4-BE49-F238E27FC236}">
                    <a16:creationId xmlns:a16="http://schemas.microsoft.com/office/drawing/2014/main" id="{6F11E1FF-832D-4FDE-87EC-52F1C8D0C135}"/>
                  </a:ext>
                </a:extLst>
              </p14:cNvPr>
              <p14:cNvContentPartPr/>
              <p14:nvPr/>
            </p14:nvContentPartPr>
            <p14:xfrm>
              <a:off x="11389595" y="1521064"/>
              <a:ext cx="37440" cy="312480"/>
            </p14:xfrm>
          </p:contentPart>
        </mc:Choice>
        <mc:Fallback xmlns="">
          <p:pic>
            <p:nvPicPr>
              <p:cNvPr id="36" name="Ink 35">
                <a:extLst>
                  <a:ext uri="{FF2B5EF4-FFF2-40B4-BE49-F238E27FC236}">
                    <a16:creationId xmlns:a16="http://schemas.microsoft.com/office/drawing/2014/main" id="{6F11E1FF-832D-4FDE-87EC-52F1C8D0C135}"/>
                  </a:ext>
                </a:extLst>
              </p:cNvPr>
              <p:cNvPicPr/>
              <p:nvPr/>
            </p:nvPicPr>
            <p:blipFill>
              <a:blip r:embed="rId31"/>
              <a:stretch>
                <a:fillRect/>
              </a:stretch>
            </p:blipFill>
            <p:spPr>
              <a:xfrm>
                <a:off x="11375195" y="1506664"/>
                <a:ext cx="65520" cy="3405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9" name="Ink 38">
                <a:extLst>
                  <a:ext uri="{FF2B5EF4-FFF2-40B4-BE49-F238E27FC236}">
                    <a16:creationId xmlns:a16="http://schemas.microsoft.com/office/drawing/2014/main" id="{BD0F62D7-6C74-4F09-9F4F-9E8AE9F1A939}"/>
                  </a:ext>
                </a:extLst>
              </p14:cNvPr>
              <p14:cNvContentPartPr/>
              <p14:nvPr/>
            </p14:nvContentPartPr>
            <p14:xfrm>
              <a:off x="10300235" y="2436904"/>
              <a:ext cx="378720" cy="789120"/>
            </p14:xfrm>
          </p:contentPart>
        </mc:Choice>
        <mc:Fallback xmlns="">
          <p:pic>
            <p:nvPicPr>
              <p:cNvPr id="39" name="Ink 38">
                <a:extLst>
                  <a:ext uri="{FF2B5EF4-FFF2-40B4-BE49-F238E27FC236}">
                    <a16:creationId xmlns:a16="http://schemas.microsoft.com/office/drawing/2014/main" id="{BD0F62D7-6C74-4F09-9F4F-9E8AE9F1A939}"/>
                  </a:ext>
                </a:extLst>
              </p:cNvPr>
              <p:cNvPicPr/>
              <p:nvPr/>
            </p:nvPicPr>
            <p:blipFill>
              <a:blip r:embed="rId33"/>
              <a:stretch>
                <a:fillRect/>
              </a:stretch>
            </p:blipFill>
            <p:spPr>
              <a:xfrm>
                <a:off x="10285835" y="2422504"/>
                <a:ext cx="406800" cy="817200"/>
              </a:xfrm>
              <a:prstGeom prst="rect">
                <a:avLst/>
              </a:prstGeom>
            </p:spPr>
          </p:pic>
        </mc:Fallback>
      </mc:AlternateContent>
    </p:spTree>
    <p:extLst>
      <p:ext uri="{BB962C8B-B14F-4D97-AF65-F5344CB8AC3E}">
        <p14:creationId xmlns:p14="http://schemas.microsoft.com/office/powerpoint/2010/main" val="136889131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816280" y="2701080"/>
            <a:ext cx="10842235" cy="3739664"/>
          </a:xfrm>
          <a:prstGeom prst="rect">
            <a:avLst/>
          </a:prstGeom>
        </p:spPr>
      </p:pic>
      <p:sp>
        <p:nvSpPr>
          <p:cNvPr id="2" name="Title 1"/>
          <p:cNvSpPr>
            <a:spLocks noGrp="1"/>
          </p:cNvSpPr>
          <p:nvPr>
            <p:ph type="title"/>
          </p:nvPr>
        </p:nvSpPr>
        <p:spPr/>
        <p:txBody>
          <a:bodyPr>
            <a:normAutofit/>
          </a:bodyPr>
          <a:lstStyle/>
          <a:p>
            <a:r>
              <a:rPr lang="en-US" sz="4800" dirty="0"/>
              <a:t>Use test-specific CSS classes &amp; IDs</a:t>
            </a:r>
          </a:p>
        </p:txBody>
      </p:sp>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2516B096-5840-4F05-9708-27A3AEB90DA4}"/>
                  </a:ext>
                </a:extLst>
              </p14:cNvPr>
              <p14:cNvContentPartPr/>
              <p14:nvPr/>
            </p14:nvContentPartPr>
            <p14:xfrm>
              <a:off x="7042250" y="3289410"/>
              <a:ext cx="3403440" cy="626400"/>
            </p14:xfrm>
          </p:contentPart>
        </mc:Choice>
        <mc:Fallback xmlns="">
          <p:pic>
            <p:nvPicPr>
              <p:cNvPr id="4" name="Ink 3">
                <a:extLst>
                  <a:ext uri="{FF2B5EF4-FFF2-40B4-BE49-F238E27FC236}">
                    <a16:creationId xmlns:a16="http://schemas.microsoft.com/office/drawing/2014/main" id="{2516B096-5840-4F05-9708-27A3AEB90DA4}"/>
                  </a:ext>
                </a:extLst>
              </p:cNvPr>
              <p:cNvPicPr/>
              <p:nvPr/>
            </p:nvPicPr>
            <p:blipFill>
              <a:blip r:embed="rId5"/>
              <a:stretch>
                <a:fillRect/>
              </a:stretch>
            </p:blipFill>
            <p:spPr>
              <a:xfrm>
                <a:off x="7032890" y="3280050"/>
                <a:ext cx="3422160" cy="6451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a16="http://schemas.microsoft.com/office/drawing/2014/main" id="{060B15D5-1B9C-434D-AA80-747BC811C396}"/>
                  </a:ext>
                </a:extLst>
              </p14:cNvPr>
              <p14:cNvContentPartPr/>
              <p14:nvPr/>
            </p14:nvContentPartPr>
            <p14:xfrm>
              <a:off x="7027490" y="4257450"/>
              <a:ext cx="3443760" cy="671400"/>
            </p14:xfrm>
          </p:contentPart>
        </mc:Choice>
        <mc:Fallback xmlns="">
          <p:pic>
            <p:nvPicPr>
              <p:cNvPr id="5" name="Ink 4">
                <a:extLst>
                  <a:ext uri="{FF2B5EF4-FFF2-40B4-BE49-F238E27FC236}">
                    <a16:creationId xmlns:a16="http://schemas.microsoft.com/office/drawing/2014/main" id="{060B15D5-1B9C-434D-AA80-747BC811C396}"/>
                  </a:ext>
                </a:extLst>
              </p:cNvPr>
              <p:cNvPicPr/>
              <p:nvPr/>
            </p:nvPicPr>
            <p:blipFill>
              <a:blip r:embed="rId7"/>
              <a:stretch>
                <a:fillRect/>
              </a:stretch>
            </p:blipFill>
            <p:spPr>
              <a:xfrm>
                <a:off x="7018130" y="4248090"/>
                <a:ext cx="3462480" cy="6901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6" name="Ink 5">
                <a:extLst>
                  <a:ext uri="{FF2B5EF4-FFF2-40B4-BE49-F238E27FC236}">
                    <a16:creationId xmlns:a16="http://schemas.microsoft.com/office/drawing/2014/main" id="{7D2BE183-B2DA-4617-82AF-FC8B65A88EB3}"/>
                  </a:ext>
                </a:extLst>
              </p14:cNvPr>
              <p14:cNvContentPartPr/>
              <p14:nvPr/>
            </p14:nvContentPartPr>
            <p14:xfrm>
              <a:off x="7126490" y="5219010"/>
              <a:ext cx="4687920" cy="798120"/>
            </p14:xfrm>
          </p:contentPart>
        </mc:Choice>
        <mc:Fallback xmlns="">
          <p:pic>
            <p:nvPicPr>
              <p:cNvPr id="6" name="Ink 5">
                <a:extLst>
                  <a:ext uri="{FF2B5EF4-FFF2-40B4-BE49-F238E27FC236}">
                    <a16:creationId xmlns:a16="http://schemas.microsoft.com/office/drawing/2014/main" id="{7D2BE183-B2DA-4617-82AF-FC8B65A88EB3}"/>
                  </a:ext>
                </a:extLst>
              </p:cNvPr>
              <p:cNvPicPr/>
              <p:nvPr/>
            </p:nvPicPr>
            <p:blipFill>
              <a:blip r:embed="rId9"/>
              <a:stretch>
                <a:fillRect/>
              </a:stretch>
            </p:blipFill>
            <p:spPr>
              <a:xfrm>
                <a:off x="7117130" y="5209650"/>
                <a:ext cx="4706640" cy="8168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9" name="Ink 8">
                <a:extLst>
                  <a:ext uri="{FF2B5EF4-FFF2-40B4-BE49-F238E27FC236}">
                    <a16:creationId xmlns:a16="http://schemas.microsoft.com/office/drawing/2014/main" id="{12600E90-6666-4401-B1AF-580AD0202288}"/>
                  </a:ext>
                </a:extLst>
              </p14:cNvPr>
              <p14:cNvContentPartPr/>
              <p14:nvPr/>
            </p14:nvContentPartPr>
            <p14:xfrm>
              <a:off x="4750130" y="1815210"/>
              <a:ext cx="46800" cy="139680"/>
            </p14:xfrm>
          </p:contentPart>
        </mc:Choice>
        <mc:Fallback xmlns="">
          <p:pic>
            <p:nvPicPr>
              <p:cNvPr id="9" name="Ink 8">
                <a:extLst>
                  <a:ext uri="{FF2B5EF4-FFF2-40B4-BE49-F238E27FC236}">
                    <a16:creationId xmlns:a16="http://schemas.microsoft.com/office/drawing/2014/main" id="{12600E90-6666-4401-B1AF-580AD0202288}"/>
                  </a:ext>
                </a:extLst>
              </p:cNvPr>
              <p:cNvPicPr/>
              <p:nvPr/>
            </p:nvPicPr>
            <p:blipFill>
              <a:blip r:embed="rId11"/>
              <a:stretch>
                <a:fillRect/>
              </a:stretch>
            </p:blipFill>
            <p:spPr>
              <a:xfrm>
                <a:off x="4740770" y="1805850"/>
                <a:ext cx="65520" cy="1584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0" name="Ink 9">
                <a:extLst>
                  <a:ext uri="{FF2B5EF4-FFF2-40B4-BE49-F238E27FC236}">
                    <a16:creationId xmlns:a16="http://schemas.microsoft.com/office/drawing/2014/main" id="{67526AF0-CBCE-4716-BB23-19C472277AEC}"/>
                  </a:ext>
                </a:extLst>
              </p14:cNvPr>
              <p14:cNvContentPartPr/>
              <p14:nvPr/>
            </p14:nvContentPartPr>
            <p14:xfrm>
              <a:off x="4891250" y="1810890"/>
              <a:ext cx="123120" cy="130680"/>
            </p14:xfrm>
          </p:contentPart>
        </mc:Choice>
        <mc:Fallback xmlns="">
          <p:pic>
            <p:nvPicPr>
              <p:cNvPr id="10" name="Ink 9">
                <a:extLst>
                  <a:ext uri="{FF2B5EF4-FFF2-40B4-BE49-F238E27FC236}">
                    <a16:creationId xmlns:a16="http://schemas.microsoft.com/office/drawing/2014/main" id="{67526AF0-CBCE-4716-BB23-19C472277AEC}"/>
                  </a:ext>
                </a:extLst>
              </p:cNvPr>
              <p:cNvPicPr/>
              <p:nvPr/>
            </p:nvPicPr>
            <p:blipFill>
              <a:blip r:embed="rId13"/>
              <a:stretch>
                <a:fillRect/>
              </a:stretch>
            </p:blipFill>
            <p:spPr>
              <a:xfrm>
                <a:off x="4881890" y="1801530"/>
                <a:ext cx="141840" cy="1494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1" name="Ink 10">
                <a:extLst>
                  <a:ext uri="{FF2B5EF4-FFF2-40B4-BE49-F238E27FC236}">
                    <a16:creationId xmlns:a16="http://schemas.microsoft.com/office/drawing/2014/main" id="{1AB684B0-7AFB-47CD-9B90-5D3012B59B0C}"/>
                  </a:ext>
                </a:extLst>
              </p14:cNvPr>
              <p14:cNvContentPartPr/>
              <p14:nvPr/>
            </p14:nvContentPartPr>
            <p14:xfrm>
              <a:off x="5035970" y="1607850"/>
              <a:ext cx="360" cy="28800"/>
            </p14:xfrm>
          </p:contentPart>
        </mc:Choice>
        <mc:Fallback xmlns="">
          <p:pic>
            <p:nvPicPr>
              <p:cNvPr id="11" name="Ink 10">
                <a:extLst>
                  <a:ext uri="{FF2B5EF4-FFF2-40B4-BE49-F238E27FC236}">
                    <a16:creationId xmlns:a16="http://schemas.microsoft.com/office/drawing/2014/main" id="{1AB684B0-7AFB-47CD-9B90-5D3012B59B0C}"/>
                  </a:ext>
                </a:extLst>
              </p:cNvPr>
              <p:cNvPicPr/>
              <p:nvPr/>
            </p:nvPicPr>
            <p:blipFill>
              <a:blip r:embed="rId15"/>
              <a:stretch>
                <a:fillRect/>
              </a:stretch>
            </p:blipFill>
            <p:spPr>
              <a:xfrm>
                <a:off x="5026610" y="1598490"/>
                <a:ext cx="19080" cy="475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4" name="Ink 13">
                <a:extLst>
                  <a:ext uri="{FF2B5EF4-FFF2-40B4-BE49-F238E27FC236}">
                    <a16:creationId xmlns:a16="http://schemas.microsoft.com/office/drawing/2014/main" id="{F64AAD29-DC8D-4DB9-9466-248E778D36EA}"/>
                  </a:ext>
                </a:extLst>
              </p14:cNvPr>
              <p14:cNvContentPartPr/>
              <p14:nvPr/>
            </p14:nvContentPartPr>
            <p14:xfrm>
              <a:off x="5119130" y="1369890"/>
              <a:ext cx="210960" cy="578880"/>
            </p14:xfrm>
          </p:contentPart>
        </mc:Choice>
        <mc:Fallback xmlns="">
          <p:pic>
            <p:nvPicPr>
              <p:cNvPr id="14" name="Ink 13">
                <a:extLst>
                  <a:ext uri="{FF2B5EF4-FFF2-40B4-BE49-F238E27FC236}">
                    <a16:creationId xmlns:a16="http://schemas.microsoft.com/office/drawing/2014/main" id="{F64AAD29-DC8D-4DB9-9466-248E778D36EA}"/>
                  </a:ext>
                </a:extLst>
              </p:cNvPr>
              <p:cNvPicPr/>
              <p:nvPr/>
            </p:nvPicPr>
            <p:blipFill>
              <a:blip r:embed="rId17"/>
              <a:stretch>
                <a:fillRect/>
              </a:stretch>
            </p:blipFill>
            <p:spPr>
              <a:xfrm>
                <a:off x="5109770" y="1360530"/>
                <a:ext cx="229680" cy="5976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5" name="Ink 14">
                <a:extLst>
                  <a:ext uri="{FF2B5EF4-FFF2-40B4-BE49-F238E27FC236}">
                    <a16:creationId xmlns:a16="http://schemas.microsoft.com/office/drawing/2014/main" id="{47F9D133-6D27-4C2C-968B-F1C53712BD96}"/>
                  </a:ext>
                </a:extLst>
              </p14:cNvPr>
              <p14:cNvContentPartPr/>
              <p14:nvPr/>
            </p14:nvContentPartPr>
            <p14:xfrm>
              <a:off x="4280690" y="1467810"/>
              <a:ext cx="369000" cy="547920"/>
            </p14:xfrm>
          </p:contentPart>
        </mc:Choice>
        <mc:Fallback xmlns="">
          <p:pic>
            <p:nvPicPr>
              <p:cNvPr id="15" name="Ink 14">
                <a:extLst>
                  <a:ext uri="{FF2B5EF4-FFF2-40B4-BE49-F238E27FC236}">
                    <a16:creationId xmlns:a16="http://schemas.microsoft.com/office/drawing/2014/main" id="{47F9D133-6D27-4C2C-968B-F1C53712BD96}"/>
                  </a:ext>
                </a:extLst>
              </p:cNvPr>
              <p:cNvPicPr/>
              <p:nvPr/>
            </p:nvPicPr>
            <p:blipFill>
              <a:blip r:embed="rId19"/>
              <a:stretch>
                <a:fillRect/>
              </a:stretch>
            </p:blipFill>
            <p:spPr>
              <a:xfrm>
                <a:off x="4271330" y="1458450"/>
                <a:ext cx="387720" cy="5666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6" name="Ink 15">
                <a:extLst>
                  <a:ext uri="{FF2B5EF4-FFF2-40B4-BE49-F238E27FC236}">
                    <a16:creationId xmlns:a16="http://schemas.microsoft.com/office/drawing/2014/main" id="{1D5D0400-C6F2-4D02-9279-02EB4A043348}"/>
                  </a:ext>
                </a:extLst>
              </p14:cNvPr>
              <p14:cNvContentPartPr/>
              <p14:nvPr/>
            </p14:nvContentPartPr>
            <p14:xfrm>
              <a:off x="5647250" y="1713690"/>
              <a:ext cx="188640" cy="120240"/>
            </p14:xfrm>
          </p:contentPart>
        </mc:Choice>
        <mc:Fallback xmlns="">
          <p:pic>
            <p:nvPicPr>
              <p:cNvPr id="16" name="Ink 15">
                <a:extLst>
                  <a:ext uri="{FF2B5EF4-FFF2-40B4-BE49-F238E27FC236}">
                    <a16:creationId xmlns:a16="http://schemas.microsoft.com/office/drawing/2014/main" id="{1D5D0400-C6F2-4D02-9279-02EB4A043348}"/>
                  </a:ext>
                </a:extLst>
              </p:cNvPr>
              <p:cNvPicPr/>
              <p:nvPr/>
            </p:nvPicPr>
            <p:blipFill>
              <a:blip r:embed="rId21"/>
              <a:stretch>
                <a:fillRect/>
              </a:stretch>
            </p:blipFill>
            <p:spPr>
              <a:xfrm>
                <a:off x="5637890" y="1704330"/>
                <a:ext cx="20736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7" name="Ink 16">
                <a:extLst>
                  <a:ext uri="{FF2B5EF4-FFF2-40B4-BE49-F238E27FC236}">
                    <a16:creationId xmlns:a16="http://schemas.microsoft.com/office/drawing/2014/main" id="{AE8DFF9A-0795-445D-815C-C42E50E5AF8C}"/>
                  </a:ext>
                </a:extLst>
              </p14:cNvPr>
              <p14:cNvContentPartPr/>
              <p14:nvPr/>
            </p14:nvContentPartPr>
            <p14:xfrm>
              <a:off x="5919050" y="1667970"/>
              <a:ext cx="136080" cy="245520"/>
            </p14:xfrm>
          </p:contentPart>
        </mc:Choice>
        <mc:Fallback xmlns="">
          <p:pic>
            <p:nvPicPr>
              <p:cNvPr id="17" name="Ink 16">
                <a:extLst>
                  <a:ext uri="{FF2B5EF4-FFF2-40B4-BE49-F238E27FC236}">
                    <a16:creationId xmlns:a16="http://schemas.microsoft.com/office/drawing/2014/main" id="{AE8DFF9A-0795-445D-815C-C42E50E5AF8C}"/>
                  </a:ext>
                </a:extLst>
              </p:cNvPr>
              <p:cNvPicPr/>
              <p:nvPr/>
            </p:nvPicPr>
            <p:blipFill>
              <a:blip r:embed="rId23"/>
              <a:stretch>
                <a:fillRect/>
              </a:stretch>
            </p:blipFill>
            <p:spPr>
              <a:xfrm>
                <a:off x="5909690" y="1658610"/>
                <a:ext cx="154800" cy="2642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8" name="Ink 17">
                <a:extLst>
                  <a:ext uri="{FF2B5EF4-FFF2-40B4-BE49-F238E27FC236}">
                    <a16:creationId xmlns:a16="http://schemas.microsoft.com/office/drawing/2014/main" id="{0FD1C173-8A40-42CF-B6B7-0D0E55C111C2}"/>
                  </a:ext>
                </a:extLst>
              </p14:cNvPr>
              <p14:cNvContentPartPr/>
              <p14:nvPr/>
            </p14:nvContentPartPr>
            <p14:xfrm>
              <a:off x="6147290" y="1711890"/>
              <a:ext cx="172800" cy="166680"/>
            </p14:xfrm>
          </p:contentPart>
        </mc:Choice>
        <mc:Fallback xmlns="">
          <p:pic>
            <p:nvPicPr>
              <p:cNvPr id="18" name="Ink 17">
                <a:extLst>
                  <a:ext uri="{FF2B5EF4-FFF2-40B4-BE49-F238E27FC236}">
                    <a16:creationId xmlns:a16="http://schemas.microsoft.com/office/drawing/2014/main" id="{0FD1C173-8A40-42CF-B6B7-0D0E55C111C2}"/>
                  </a:ext>
                </a:extLst>
              </p:cNvPr>
              <p:cNvPicPr/>
              <p:nvPr/>
            </p:nvPicPr>
            <p:blipFill>
              <a:blip r:embed="rId25"/>
              <a:stretch>
                <a:fillRect/>
              </a:stretch>
            </p:blipFill>
            <p:spPr>
              <a:xfrm>
                <a:off x="6137930" y="1702530"/>
                <a:ext cx="191520" cy="1854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3" name="Ink 22">
                <a:extLst>
                  <a:ext uri="{FF2B5EF4-FFF2-40B4-BE49-F238E27FC236}">
                    <a16:creationId xmlns:a16="http://schemas.microsoft.com/office/drawing/2014/main" id="{4FF93D2F-C20F-4E98-B30B-8341A338DF89}"/>
                  </a:ext>
                </a:extLst>
              </p14:cNvPr>
              <p14:cNvContentPartPr/>
              <p14:nvPr/>
            </p14:nvContentPartPr>
            <p14:xfrm>
              <a:off x="6845690" y="1283490"/>
              <a:ext cx="613440" cy="584280"/>
            </p14:xfrm>
          </p:contentPart>
        </mc:Choice>
        <mc:Fallback xmlns="">
          <p:pic>
            <p:nvPicPr>
              <p:cNvPr id="23" name="Ink 22">
                <a:extLst>
                  <a:ext uri="{FF2B5EF4-FFF2-40B4-BE49-F238E27FC236}">
                    <a16:creationId xmlns:a16="http://schemas.microsoft.com/office/drawing/2014/main" id="{4FF93D2F-C20F-4E98-B30B-8341A338DF89}"/>
                  </a:ext>
                </a:extLst>
              </p:cNvPr>
              <p:cNvPicPr/>
              <p:nvPr/>
            </p:nvPicPr>
            <p:blipFill>
              <a:blip r:embed="rId27"/>
              <a:stretch>
                <a:fillRect/>
              </a:stretch>
            </p:blipFill>
            <p:spPr>
              <a:xfrm>
                <a:off x="6836330" y="1274130"/>
                <a:ext cx="632160" cy="6030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2" name="Ink 31">
                <a:extLst>
                  <a:ext uri="{FF2B5EF4-FFF2-40B4-BE49-F238E27FC236}">
                    <a16:creationId xmlns:a16="http://schemas.microsoft.com/office/drawing/2014/main" id="{71D85CA5-FB8D-4120-962D-BA3F6851FE30}"/>
                  </a:ext>
                </a:extLst>
              </p14:cNvPr>
              <p14:cNvContentPartPr/>
              <p14:nvPr/>
            </p14:nvContentPartPr>
            <p14:xfrm>
              <a:off x="8018570" y="1475730"/>
              <a:ext cx="915120" cy="317880"/>
            </p14:xfrm>
          </p:contentPart>
        </mc:Choice>
        <mc:Fallback xmlns="">
          <p:pic>
            <p:nvPicPr>
              <p:cNvPr id="32" name="Ink 31">
                <a:extLst>
                  <a:ext uri="{FF2B5EF4-FFF2-40B4-BE49-F238E27FC236}">
                    <a16:creationId xmlns:a16="http://schemas.microsoft.com/office/drawing/2014/main" id="{71D85CA5-FB8D-4120-962D-BA3F6851FE30}"/>
                  </a:ext>
                </a:extLst>
              </p:cNvPr>
              <p:cNvPicPr/>
              <p:nvPr/>
            </p:nvPicPr>
            <p:blipFill>
              <a:blip r:embed="rId29"/>
              <a:stretch>
                <a:fillRect/>
              </a:stretch>
            </p:blipFill>
            <p:spPr>
              <a:xfrm>
                <a:off x="8009210" y="1466370"/>
                <a:ext cx="933840" cy="3366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44" name="Ink 43">
                <a:extLst>
                  <a:ext uri="{FF2B5EF4-FFF2-40B4-BE49-F238E27FC236}">
                    <a16:creationId xmlns:a16="http://schemas.microsoft.com/office/drawing/2014/main" id="{43D14263-0513-4E5D-99B8-B205F38185A9}"/>
                  </a:ext>
                </a:extLst>
              </p14:cNvPr>
              <p14:cNvContentPartPr/>
              <p14:nvPr/>
            </p14:nvContentPartPr>
            <p14:xfrm>
              <a:off x="9542450" y="1191690"/>
              <a:ext cx="1468800" cy="653040"/>
            </p14:xfrm>
          </p:contentPart>
        </mc:Choice>
        <mc:Fallback xmlns="">
          <p:pic>
            <p:nvPicPr>
              <p:cNvPr id="44" name="Ink 43">
                <a:extLst>
                  <a:ext uri="{FF2B5EF4-FFF2-40B4-BE49-F238E27FC236}">
                    <a16:creationId xmlns:a16="http://schemas.microsoft.com/office/drawing/2014/main" id="{43D14263-0513-4E5D-99B8-B205F38185A9}"/>
                  </a:ext>
                </a:extLst>
              </p:cNvPr>
              <p:cNvPicPr/>
              <p:nvPr/>
            </p:nvPicPr>
            <p:blipFill>
              <a:blip r:embed="rId31"/>
              <a:stretch>
                <a:fillRect/>
              </a:stretch>
            </p:blipFill>
            <p:spPr>
              <a:xfrm>
                <a:off x="9533090" y="1182330"/>
                <a:ext cx="1487520" cy="6717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47" name="Ink 46">
                <a:extLst>
                  <a:ext uri="{FF2B5EF4-FFF2-40B4-BE49-F238E27FC236}">
                    <a16:creationId xmlns:a16="http://schemas.microsoft.com/office/drawing/2014/main" id="{E3CF7C33-2DFE-4561-A15B-00094722D644}"/>
                  </a:ext>
                </a:extLst>
              </p14:cNvPr>
              <p14:cNvContentPartPr/>
              <p14:nvPr/>
            </p14:nvContentPartPr>
            <p14:xfrm>
              <a:off x="5550410" y="2368170"/>
              <a:ext cx="63360" cy="92520"/>
            </p14:xfrm>
          </p:contentPart>
        </mc:Choice>
        <mc:Fallback xmlns="">
          <p:pic>
            <p:nvPicPr>
              <p:cNvPr id="47" name="Ink 46">
                <a:extLst>
                  <a:ext uri="{FF2B5EF4-FFF2-40B4-BE49-F238E27FC236}">
                    <a16:creationId xmlns:a16="http://schemas.microsoft.com/office/drawing/2014/main" id="{E3CF7C33-2DFE-4561-A15B-00094722D644}"/>
                  </a:ext>
                </a:extLst>
              </p:cNvPr>
              <p:cNvPicPr/>
              <p:nvPr/>
            </p:nvPicPr>
            <p:blipFill>
              <a:blip r:embed="rId33"/>
              <a:stretch>
                <a:fillRect/>
              </a:stretch>
            </p:blipFill>
            <p:spPr>
              <a:xfrm>
                <a:off x="5541050" y="2358810"/>
                <a:ext cx="82080" cy="1112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48" name="Ink 47">
                <a:extLst>
                  <a:ext uri="{FF2B5EF4-FFF2-40B4-BE49-F238E27FC236}">
                    <a16:creationId xmlns:a16="http://schemas.microsoft.com/office/drawing/2014/main" id="{72419BFD-CE72-4366-A923-B7BEBC3B84AF}"/>
                  </a:ext>
                </a:extLst>
              </p14:cNvPr>
              <p14:cNvContentPartPr/>
              <p14:nvPr/>
            </p14:nvContentPartPr>
            <p14:xfrm>
              <a:off x="5710610" y="2336490"/>
              <a:ext cx="67680" cy="157320"/>
            </p14:xfrm>
          </p:contentPart>
        </mc:Choice>
        <mc:Fallback xmlns="">
          <p:pic>
            <p:nvPicPr>
              <p:cNvPr id="48" name="Ink 47">
                <a:extLst>
                  <a:ext uri="{FF2B5EF4-FFF2-40B4-BE49-F238E27FC236}">
                    <a16:creationId xmlns:a16="http://schemas.microsoft.com/office/drawing/2014/main" id="{72419BFD-CE72-4366-A923-B7BEBC3B84AF}"/>
                  </a:ext>
                </a:extLst>
              </p:cNvPr>
              <p:cNvPicPr/>
              <p:nvPr/>
            </p:nvPicPr>
            <p:blipFill>
              <a:blip r:embed="rId35"/>
              <a:stretch>
                <a:fillRect/>
              </a:stretch>
            </p:blipFill>
            <p:spPr>
              <a:xfrm>
                <a:off x="5701250" y="2327130"/>
                <a:ext cx="86400" cy="17604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49" name="Ink 48">
                <a:extLst>
                  <a:ext uri="{FF2B5EF4-FFF2-40B4-BE49-F238E27FC236}">
                    <a16:creationId xmlns:a16="http://schemas.microsoft.com/office/drawing/2014/main" id="{BF0726E7-A8D8-4270-A642-31572EA647F6}"/>
                  </a:ext>
                </a:extLst>
              </p14:cNvPr>
              <p14:cNvContentPartPr/>
              <p14:nvPr/>
            </p14:nvContentPartPr>
            <p14:xfrm>
              <a:off x="5253770" y="2133090"/>
              <a:ext cx="199080" cy="415440"/>
            </p14:xfrm>
          </p:contentPart>
        </mc:Choice>
        <mc:Fallback xmlns="">
          <p:pic>
            <p:nvPicPr>
              <p:cNvPr id="49" name="Ink 48">
                <a:extLst>
                  <a:ext uri="{FF2B5EF4-FFF2-40B4-BE49-F238E27FC236}">
                    <a16:creationId xmlns:a16="http://schemas.microsoft.com/office/drawing/2014/main" id="{BF0726E7-A8D8-4270-A642-31572EA647F6}"/>
                  </a:ext>
                </a:extLst>
              </p:cNvPr>
              <p:cNvPicPr/>
              <p:nvPr/>
            </p:nvPicPr>
            <p:blipFill>
              <a:blip r:embed="rId37"/>
              <a:stretch>
                <a:fillRect/>
              </a:stretch>
            </p:blipFill>
            <p:spPr>
              <a:xfrm>
                <a:off x="5244410" y="2123730"/>
                <a:ext cx="217800" cy="43416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50" name="Ink 49">
                <a:extLst>
                  <a:ext uri="{FF2B5EF4-FFF2-40B4-BE49-F238E27FC236}">
                    <a16:creationId xmlns:a16="http://schemas.microsoft.com/office/drawing/2014/main" id="{BFC75FCB-E7A2-434A-983D-CDCC9762DB20}"/>
                  </a:ext>
                </a:extLst>
              </p14:cNvPr>
              <p14:cNvContentPartPr/>
              <p14:nvPr/>
            </p14:nvContentPartPr>
            <p14:xfrm>
              <a:off x="11955530" y="4820130"/>
              <a:ext cx="164880" cy="123120"/>
            </p14:xfrm>
          </p:contentPart>
        </mc:Choice>
        <mc:Fallback xmlns="">
          <p:pic>
            <p:nvPicPr>
              <p:cNvPr id="50" name="Ink 49">
                <a:extLst>
                  <a:ext uri="{FF2B5EF4-FFF2-40B4-BE49-F238E27FC236}">
                    <a16:creationId xmlns:a16="http://schemas.microsoft.com/office/drawing/2014/main" id="{BFC75FCB-E7A2-434A-983D-CDCC9762DB20}"/>
                  </a:ext>
                </a:extLst>
              </p:cNvPr>
              <p:cNvPicPr/>
              <p:nvPr/>
            </p:nvPicPr>
            <p:blipFill>
              <a:blip r:embed="rId39"/>
              <a:stretch>
                <a:fillRect/>
              </a:stretch>
            </p:blipFill>
            <p:spPr>
              <a:xfrm>
                <a:off x="11946170" y="4810770"/>
                <a:ext cx="18360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61" name="Ink 60">
                <a:extLst>
                  <a:ext uri="{FF2B5EF4-FFF2-40B4-BE49-F238E27FC236}">
                    <a16:creationId xmlns:a16="http://schemas.microsoft.com/office/drawing/2014/main" id="{43C0A3FC-74E1-4D9F-9868-61A945E1451C}"/>
                  </a:ext>
                </a:extLst>
              </p14:cNvPr>
              <p14:cNvContentPartPr/>
              <p14:nvPr/>
            </p14:nvContentPartPr>
            <p14:xfrm>
              <a:off x="6278330" y="2024370"/>
              <a:ext cx="1086120" cy="725040"/>
            </p14:xfrm>
          </p:contentPart>
        </mc:Choice>
        <mc:Fallback xmlns="">
          <p:pic>
            <p:nvPicPr>
              <p:cNvPr id="61" name="Ink 60">
                <a:extLst>
                  <a:ext uri="{FF2B5EF4-FFF2-40B4-BE49-F238E27FC236}">
                    <a16:creationId xmlns:a16="http://schemas.microsoft.com/office/drawing/2014/main" id="{43C0A3FC-74E1-4D9F-9868-61A945E1451C}"/>
                  </a:ext>
                </a:extLst>
              </p:cNvPr>
              <p:cNvPicPr/>
              <p:nvPr/>
            </p:nvPicPr>
            <p:blipFill>
              <a:blip r:embed="rId41"/>
              <a:stretch>
                <a:fillRect/>
              </a:stretch>
            </p:blipFill>
            <p:spPr>
              <a:xfrm>
                <a:off x="6268970" y="2015010"/>
                <a:ext cx="1104840" cy="74376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62" name="Ink 61">
                <a:extLst>
                  <a:ext uri="{FF2B5EF4-FFF2-40B4-BE49-F238E27FC236}">
                    <a16:creationId xmlns:a16="http://schemas.microsoft.com/office/drawing/2014/main" id="{42F4115D-7804-4662-84EF-E3BF7A5229E0}"/>
                  </a:ext>
                </a:extLst>
              </p14:cNvPr>
              <p14:cNvContentPartPr/>
              <p14:nvPr/>
            </p14:nvContentPartPr>
            <p14:xfrm>
              <a:off x="7833890" y="2274570"/>
              <a:ext cx="137160" cy="207720"/>
            </p14:xfrm>
          </p:contentPart>
        </mc:Choice>
        <mc:Fallback xmlns="">
          <p:pic>
            <p:nvPicPr>
              <p:cNvPr id="62" name="Ink 61">
                <a:extLst>
                  <a:ext uri="{FF2B5EF4-FFF2-40B4-BE49-F238E27FC236}">
                    <a16:creationId xmlns:a16="http://schemas.microsoft.com/office/drawing/2014/main" id="{42F4115D-7804-4662-84EF-E3BF7A5229E0}"/>
                  </a:ext>
                </a:extLst>
              </p:cNvPr>
              <p:cNvPicPr/>
              <p:nvPr/>
            </p:nvPicPr>
            <p:blipFill>
              <a:blip r:embed="rId43"/>
              <a:stretch>
                <a:fillRect/>
              </a:stretch>
            </p:blipFill>
            <p:spPr>
              <a:xfrm>
                <a:off x="7824530" y="2265210"/>
                <a:ext cx="155880" cy="22644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75" name="Ink 74">
                <a:extLst>
                  <a:ext uri="{FF2B5EF4-FFF2-40B4-BE49-F238E27FC236}">
                    <a16:creationId xmlns:a16="http://schemas.microsoft.com/office/drawing/2014/main" id="{19B0F614-BBD4-4748-8B8B-19606485AAC3}"/>
                  </a:ext>
                </a:extLst>
              </p14:cNvPr>
              <p14:cNvContentPartPr/>
              <p14:nvPr/>
            </p14:nvContentPartPr>
            <p14:xfrm>
              <a:off x="8276330" y="1966050"/>
              <a:ext cx="1320120" cy="679320"/>
            </p14:xfrm>
          </p:contentPart>
        </mc:Choice>
        <mc:Fallback xmlns="">
          <p:pic>
            <p:nvPicPr>
              <p:cNvPr id="75" name="Ink 74">
                <a:extLst>
                  <a:ext uri="{FF2B5EF4-FFF2-40B4-BE49-F238E27FC236}">
                    <a16:creationId xmlns:a16="http://schemas.microsoft.com/office/drawing/2014/main" id="{19B0F614-BBD4-4748-8B8B-19606485AAC3}"/>
                  </a:ext>
                </a:extLst>
              </p:cNvPr>
              <p:cNvPicPr/>
              <p:nvPr/>
            </p:nvPicPr>
            <p:blipFill>
              <a:blip r:embed="rId45"/>
              <a:stretch>
                <a:fillRect/>
              </a:stretch>
            </p:blipFill>
            <p:spPr>
              <a:xfrm>
                <a:off x="8266970" y="1956690"/>
                <a:ext cx="1338840" cy="698040"/>
              </a:xfrm>
              <a:prstGeom prst="rect">
                <a:avLst/>
              </a:prstGeom>
            </p:spPr>
          </p:pic>
        </mc:Fallback>
      </mc:AlternateContent>
    </p:spTree>
    <p:extLst>
      <p:ext uri="{BB962C8B-B14F-4D97-AF65-F5344CB8AC3E}">
        <p14:creationId xmlns:p14="http://schemas.microsoft.com/office/powerpoint/2010/main" val="131493276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5278936" y="0"/>
            <a:ext cx="6913064" cy="6858000"/>
          </a:xfrm>
          <a:prstGeom prst="rect">
            <a:avLst/>
          </a:prstGeom>
        </p:spPr>
      </p:pic>
      <p:sp>
        <p:nvSpPr>
          <p:cNvPr id="10" name="Title 1"/>
          <p:cNvSpPr>
            <a:spLocks noGrp="1"/>
          </p:cNvSpPr>
          <p:nvPr>
            <p:ph type="title"/>
          </p:nvPr>
        </p:nvSpPr>
        <p:spPr>
          <a:xfrm>
            <a:off x="694944" y="365125"/>
            <a:ext cx="10658856" cy="1325563"/>
          </a:xfrm>
        </p:spPr>
        <p:txBody>
          <a:bodyPr>
            <a:normAutofit/>
          </a:bodyPr>
          <a:lstStyle/>
          <a:p>
            <a:r>
              <a:rPr lang="en-US" sz="4800" dirty="0"/>
              <a:t>Locator Tree of Life</a:t>
            </a:r>
          </a:p>
        </p:txBody>
      </p:sp>
      <p:sp>
        <p:nvSpPr>
          <p:cNvPr id="11" name="Content Placeholder 4"/>
          <p:cNvSpPr>
            <a:spLocks noGrp="1"/>
          </p:cNvSpPr>
          <p:nvPr>
            <p:ph idx="1"/>
          </p:nvPr>
        </p:nvSpPr>
        <p:spPr>
          <a:xfrm>
            <a:off x="694944" y="1825624"/>
            <a:ext cx="6790944" cy="5032375"/>
          </a:xfrm>
        </p:spPr>
        <p:txBody>
          <a:bodyPr>
            <a:normAutofit/>
          </a:bodyPr>
          <a:lstStyle/>
          <a:p>
            <a:pPr marL="0" indent="0">
              <a:buNone/>
            </a:pPr>
            <a:r>
              <a:rPr lang="en-US" sz="3600" dirty="0"/>
              <a:t>Fruit at the </a:t>
            </a:r>
            <a:r>
              <a:rPr lang="en-US" sz="3600" b="1" u="sng" dirty="0"/>
              <a:t>top</a:t>
            </a:r>
            <a:r>
              <a:rPr lang="en-US" sz="3600" dirty="0"/>
              <a:t> is bitter;</a:t>
            </a:r>
          </a:p>
          <a:p>
            <a:pPr marL="0" indent="0">
              <a:buNone/>
            </a:pPr>
            <a:r>
              <a:rPr lang="en-US" sz="3600" dirty="0"/>
              <a:t>eat in moderation only!</a:t>
            </a:r>
          </a:p>
          <a:p>
            <a:pPr marL="0" indent="0">
              <a:buNone/>
            </a:pPr>
            <a:endParaRPr lang="en-US" sz="3600" dirty="0"/>
          </a:p>
          <a:p>
            <a:pPr marL="0" indent="0">
              <a:buNone/>
            </a:pPr>
            <a:endParaRPr lang="en-US" sz="3600" dirty="0"/>
          </a:p>
          <a:p>
            <a:pPr marL="0" indent="0">
              <a:buNone/>
            </a:pPr>
            <a:endParaRPr lang="en-US" sz="3600" dirty="0"/>
          </a:p>
          <a:p>
            <a:pPr marL="0" indent="0">
              <a:buNone/>
            </a:pPr>
            <a:r>
              <a:rPr lang="en-US" sz="3600" dirty="0"/>
              <a:t>Fruit at the </a:t>
            </a:r>
            <a:r>
              <a:rPr lang="en-US" sz="3600" b="1" u="sng" dirty="0"/>
              <a:t>bottom</a:t>
            </a:r>
            <a:r>
              <a:rPr lang="en-US" sz="3600" dirty="0"/>
              <a:t> is tasty and healthy – eat your fill!</a:t>
            </a:r>
          </a:p>
        </p:txBody>
      </p:sp>
    </p:spTree>
    <p:extLst>
      <p:ext uri="{BB962C8B-B14F-4D97-AF65-F5344CB8AC3E}">
        <p14:creationId xmlns:p14="http://schemas.microsoft.com/office/powerpoint/2010/main" val="10930408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5278936" y="0"/>
            <a:ext cx="6913064" cy="6858000"/>
          </a:xfrm>
          <a:prstGeom prst="rect">
            <a:avLst/>
          </a:prstGeom>
        </p:spPr>
      </p:pic>
      <p:sp>
        <p:nvSpPr>
          <p:cNvPr id="10" name="Title 1"/>
          <p:cNvSpPr>
            <a:spLocks noGrp="1"/>
          </p:cNvSpPr>
          <p:nvPr>
            <p:ph type="title"/>
          </p:nvPr>
        </p:nvSpPr>
        <p:spPr>
          <a:xfrm>
            <a:off x="694944" y="365125"/>
            <a:ext cx="10658856" cy="1325563"/>
          </a:xfrm>
        </p:spPr>
        <p:txBody>
          <a:bodyPr>
            <a:normAutofit/>
          </a:bodyPr>
          <a:lstStyle/>
          <a:p>
            <a:r>
              <a:rPr lang="en-US" sz="4800" dirty="0"/>
              <a:t>Locator Tree of Life</a:t>
            </a:r>
          </a:p>
        </p:txBody>
      </p:sp>
      <p:sp>
        <p:nvSpPr>
          <p:cNvPr id="11" name="Content Placeholder 4"/>
          <p:cNvSpPr>
            <a:spLocks noGrp="1"/>
          </p:cNvSpPr>
          <p:nvPr>
            <p:ph idx="1"/>
          </p:nvPr>
        </p:nvSpPr>
        <p:spPr>
          <a:xfrm>
            <a:off x="694944" y="1825624"/>
            <a:ext cx="6790944" cy="5032375"/>
          </a:xfrm>
        </p:spPr>
        <p:txBody>
          <a:bodyPr>
            <a:normAutofit/>
          </a:bodyPr>
          <a:lstStyle/>
          <a:p>
            <a:pPr marL="0" indent="0">
              <a:buNone/>
            </a:pPr>
            <a:r>
              <a:rPr lang="en-US" sz="3600" dirty="0"/>
              <a:t>Fruit at the </a:t>
            </a:r>
            <a:r>
              <a:rPr lang="en-US" sz="3600" b="1" u="sng" dirty="0"/>
              <a:t>top</a:t>
            </a:r>
            <a:r>
              <a:rPr lang="en-US" sz="3600" dirty="0"/>
              <a:t> is bitter;</a:t>
            </a:r>
          </a:p>
          <a:p>
            <a:pPr marL="0" indent="0">
              <a:buNone/>
            </a:pPr>
            <a:r>
              <a:rPr lang="en-US" sz="3600" dirty="0"/>
              <a:t>eat in moderation only!</a:t>
            </a:r>
          </a:p>
          <a:p>
            <a:pPr marL="0" indent="0">
              <a:buNone/>
            </a:pPr>
            <a:endParaRPr lang="en-US" sz="3600" dirty="0"/>
          </a:p>
          <a:p>
            <a:pPr marL="0" indent="0">
              <a:buNone/>
            </a:pPr>
            <a:endParaRPr lang="en-US" sz="3600" dirty="0"/>
          </a:p>
          <a:p>
            <a:pPr marL="0" indent="0">
              <a:buNone/>
            </a:pPr>
            <a:endParaRPr lang="en-US" sz="3600" dirty="0"/>
          </a:p>
          <a:p>
            <a:pPr marL="0" indent="0">
              <a:buNone/>
            </a:pPr>
            <a:r>
              <a:rPr lang="en-US" sz="3600" dirty="0"/>
              <a:t>Fruit at the </a:t>
            </a:r>
            <a:r>
              <a:rPr lang="en-US" sz="3600" b="1" u="sng" dirty="0"/>
              <a:t>bottom</a:t>
            </a:r>
            <a:r>
              <a:rPr lang="en-US" sz="3600" dirty="0"/>
              <a:t> is tasty and healthy – eat your fill!</a:t>
            </a:r>
          </a:p>
        </p:txBody>
      </p:sp>
      <p:pic>
        <p:nvPicPr>
          <p:cNvPr id="3" name="Picture 2"/>
          <p:cNvPicPr>
            <a:picLocks noChangeAspect="1"/>
          </p:cNvPicPr>
          <p:nvPr/>
        </p:nvPicPr>
        <p:blipFill>
          <a:blip r:embed="rId4"/>
          <a:stretch>
            <a:fillRect/>
          </a:stretch>
        </p:blipFill>
        <p:spPr>
          <a:xfrm>
            <a:off x="694944" y="1825623"/>
            <a:ext cx="4625125" cy="1088265"/>
          </a:xfrm>
          <a:prstGeom prst="rect">
            <a:avLst/>
          </a:prstGeom>
        </p:spPr>
      </p:pic>
      <p:pic>
        <p:nvPicPr>
          <p:cNvPr id="4" name="Picture 3"/>
          <p:cNvPicPr>
            <a:picLocks noChangeAspect="1"/>
          </p:cNvPicPr>
          <p:nvPr/>
        </p:nvPicPr>
        <p:blipFill>
          <a:blip r:embed="rId5"/>
          <a:stretch>
            <a:fillRect/>
          </a:stretch>
        </p:blipFill>
        <p:spPr>
          <a:xfrm>
            <a:off x="694944" y="2913888"/>
            <a:ext cx="7575921" cy="853440"/>
          </a:xfrm>
          <a:prstGeom prst="rect">
            <a:avLst/>
          </a:prstGeom>
        </p:spPr>
      </p:pic>
    </p:spTree>
    <p:extLst>
      <p:ext uri="{BB962C8B-B14F-4D97-AF65-F5344CB8AC3E}">
        <p14:creationId xmlns:p14="http://schemas.microsoft.com/office/powerpoint/2010/main" val="207560056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5278936" y="0"/>
            <a:ext cx="6913064" cy="6858000"/>
          </a:xfrm>
          <a:prstGeom prst="rect">
            <a:avLst/>
          </a:prstGeom>
        </p:spPr>
      </p:pic>
      <p:sp>
        <p:nvSpPr>
          <p:cNvPr id="10" name="Title 1"/>
          <p:cNvSpPr>
            <a:spLocks noGrp="1"/>
          </p:cNvSpPr>
          <p:nvPr>
            <p:ph type="title"/>
          </p:nvPr>
        </p:nvSpPr>
        <p:spPr>
          <a:xfrm>
            <a:off x="694944" y="365125"/>
            <a:ext cx="10658856" cy="1325563"/>
          </a:xfrm>
        </p:spPr>
        <p:txBody>
          <a:bodyPr>
            <a:normAutofit/>
          </a:bodyPr>
          <a:lstStyle/>
          <a:p>
            <a:r>
              <a:rPr lang="en-US" sz="4800" dirty="0"/>
              <a:t>Locator Tree of Life</a:t>
            </a:r>
          </a:p>
        </p:txBody>
      </p:sp>
      <p:sp>
        <p:nvSpPr>
          <p:cNvPr id="11" name="Content Placeholder 4"/>
          <p:cNvSpPr>
            <a:spLocks noGrp="1"/>
          </p:cNvSpPr>
          <p:nvPr>
            <p:ph idx="1"/>
          </p:nvPr>
        </p:nvSpPr>
        <p:spPr>
          <a:xfrm>
            <a:off x="694944" y="1825624"/>
            <a:ext cx="6790944" cy="5032375"/>
          </a:xfrm>
        </p:spPr>
        <p:txBody>
          <a:bodyPr>
            <a:normAutofit/>
          </a:bodyPr>
          <a:lstStyle/>
          <a:p>
            <a:pPr marL="0" indent="0">
              <a:buNone/>
            </a:pPr>
            <a:r>
              <a:rPr lang="en-US" sz="3600" dirty="0"/>
              <a:t>Fruit at the </a:t>
            </a:r>
            <a:r>
              <a:rPr lang="en-US" sz="3600" b="1" u="sng" dirty="0"/>
              <a:t>top</a:t>
            </a:r>
            <a:r>
              <a:rPr lang="en-US" sz="3600" dirty="0"/>
              <a:t> is bitter;</a:t>
            </a:r>
          </a:p>
          <a:p>
            <a:pPr marL="0" indent="0">
              <a:buNone/>
            </a:pPr>
            <a:r>
              <a:rPr lang="en-US" sz="3600" dirty="0"/>
              <a:t>eat in moderation only!</a:t>
            </a:r>
          </a:p>
          <a:p>
            <a:pPr marL="0" indent="0">
              <a:buNone/>
            </a:pPr>
            <a:endParaRPr lang="en-US" sz="3600" dirty="0"/>
          </a:p>
        </p:txBody>
      </p:sp>
      <p:pic>
        <p:nvPicPr>
          <p:cNvPr id="5" name="Picture 4"/>
          <p:cNvPicPr>
            <a:picLocks noChangeAspect="1"/>
          </p:cNvPicPr>
          <p:nvPr/>
        </p:nvPicPr>
        <p:blipFill>
          <a:blip r:embed="rId4"/>
          <a:stretch>
            <a:fillRect/>
          </a:stretch>
        </p:blipFill>
        <p:spPr>
          <a:xfrm>
            <a:off x="694944" y="3198185"/>
            <a:ext cx="4583992" cy="2524722"/>
          </a:xfrm>
          <a:prstGeom prst="rect">
            <a:avLst/>
          </a:prstGeom>
        </p:spPr>
      </p:pic>
      <p:pic>
        <p:nvPicPr>
          <p:cNvPr id="2" name="Picture 1"/>
          <p:cNvPicPr>
            <a:picLocks noChangeAspect="1"/>
          </p:cNvPicPr>
          <p:nvPr/>
        </p:nvPicPr>
        <p:blipFill>
          <a:blip r:embed="rId5"/>
          <a:stretch>
            <a:fillRect/>
          </a:stretch>
        </p:blipFill>
        <p:spPr>
          <a:xfrm>
            <a:off x="694944" y="5857843"/>
            <a:ext cx="8802428" cy="798989"/>
          </a:xfrm>
          <a:prstGeom prst="rect">
            <a:avLst/>
          </a:prstGeom>
        </p:spPr>
      </p:pic>
    </p:spTree>
    <p:extLst>
      <p:ext uri="{BB962C8B-B14F-4D97-AF65-F5344CB8AC3E}">
        <p14:creationId xmlns:p14="http://schemas.microsoft.com/office/powerpoint/2010/main" val="6481391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5278936" y="0"/>
            <a:ext cx="6913064" cy="6858000"/>
          </a:xfrm>
          <a:prstGeom prst="rect">
            <a:avLst/>
          </a:prstGeom>
        </p:spPr>
      </p:pic>
      <p:sp>
        <p:nvSpPr>
          <p:cNvPr id="10" name="Title 1"/>
          <p:cNvSpPr>
            <a:spLocks noGrp="1"/>
          </p:cNvSpPr>
          <p:nvPr>
            <p:ph type="title"/>
          </p:nvPr>
        </p:nvSpPr>
        <p:spPr>
          <a:xfrm>
            <a:off x="694944" y="365125"/>
            <a:ext cx="10658856" cy="1325563"/>
          </a:xfrm>
        </p:spPr>
        <p:txBody>
          <a:bodyPr>
            <a:normAutofit/>
          </a:bodyPr>
          <a:lstStyle/>
          <a:p>
            <a:r>
              <a:rPr lang="en-US" sz="4800" dirty="0"/>
              <a:t>Locator Tree of Life</a:t>
            </a:r>
          </a:p>
        </p:txBody>
      </p:sp>
      <p:sp>
        <p:nvSpPr>
          <p:cNvPr id="11" name="Content Placeholder 4"/>
          <p:cNvSpPr>
            <a:spLocks noGrp="1"/>
          </p:cNvSpPr>
          <p:nvPr>
            <p:ph idx="1"/>
          </p:nvPr>
        </p:nvSpPr>
        <p:spPr>
          <a:xfrm>
            <a:off x="694944" y="3425952"/>
            <a:ext cx="6729984" cy="3432047"/>
          </a:xfrm>
        </p:spPr>
        <p:txBody>
          <a:bodyPr>
            <a:normAutofit/>
          </a:bodyPr>
          <a:lstStyle/>
          <a:p>
            <a:pPr marL="0" indent="0">
              <a:buNone/>
            </a:pPr>
            <a:endParaRPr lang="en-US" sz="3600" dirty="0"/>
          </a:p>
          <a:p>
            <a:pPr marL="0" indent="0">
              <a:buNone/>
            </a:pPr>
            <a:endParaRPr lang="en-US" sz="3600" dirty="0"/>
          </a:p>
          <a:p>
            <a:pPr marL="0" indent="0">
              <a:buNone/>
            </a:pPr>
            <a:r>
              <a:rPr lang="en-US" sz="3600" dirty="0"/>
              <a:t>Use these locators w/ test-specific markers for extremely resilient tests</a:t>
            </a:r>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36507" y="1539004"/>
            <a:ext cx="609209" cy="573238"/>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646635" y="1769194"/>
            <a:ext cx="609209" cy="573238"/>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459648" y="1027906"/>
            <a:ext cx="609209" cy="573238"/>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05771" y="286619"/>
            <a:ext cx="609209" cy="573238"/>
          </a:xfrm>
          <a:prstGeom prst="rect">
            <a:avLst/>
          </a:prstGeom>
        </p:spPr>
      </p:pic>
    </p:spTree>
    <p:extLst>
      <p:ext uri="{BB962C8B-B14F-4D97-AF65-F5344CB8AC3E}">
        <p14:creationId xmlns:p14="http://schemas.microsoft.com/office/powerpoint/2010/main" val="40949191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30140547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Tips &amp; Tricks </a:t>
            </a:r>
            <a:br>
              <a:rPr lang="en-US" sz="4800" dirty="0"/>
            </a:br>
            <a:br>
              <a:rPr lang="en-US" sz="4800" dirty="0"/>
            </a:br>
            <a:r>
              <a:rPr lang="en-US" sz="3600" dirty="0">
                <a:solidFill>
                  <a:srgbClr val="013947"/>
                </a:solidFill>
              </a:rPr>
              <a:t>Create test harnesses for components,</a:t>
            </a:r>
            <a:br>
              <a:rPr lang="en-US" sz="3600" dirty="0">
                <a:solidFill>
                  <a:srgbClr val="013947"/>
                </a:solidFill>
              </a:rPr>
            </a:br>
            <a:r>
              <a:rPr lang="en-US" sz="3600" dirty="0">
                <a:solidFill>
                  <a:srgbClr val="013947"/>
                </a:solidFill>
              </a:rPr>
              <a:t>then UI-test the harness</a:t>
            </a:r>
            <a:endParaRPr lang="en-US" sz="4800" dirty="0"/>
          </a:p>
        </p:txBody>
      </p:sp>
    </p:spTree>
    <p:extLst>
      <p:ext uri="{BB962C8B-B14F-4D97-AF65-F5344CB8AC3E}">
        <p14:creationId xmlns:p14="http://schemas.microsoft.com/office/powerpoint/2010/main" val="343637333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Components + Test Harnesses = WIN</a:t>
            </a:r>
          </a:p>
        </p:txBody>
      </p:sp>
      <p:sp>
        <p:nvSpPr>
          <p:cNvPr id="5" name="Content Placeholder 4"/>
          <p:cNvSpPr>
            <a:spLocks noGrp="1"/>
          </p:cNvSpPr>
          <p:nvPr>
            <p:ph idx="1"/>
          </p:nvPr>
        </p:nvSpPr>
        <p:spPr>
          <a:xfrm>
            <a:off x="838200" y="1825624"/>
            <a:ext cx="11106150" cy="5032375"/>
          </a:xfrm>
        </p:spPr>
        <p:txBody>
          <a:bodyPr>
            <a:normAutofit/>
          </a:bodyPr>
          <a:lstStyle/>
          <a:p>
            <a:pPr marL="0" indent="0">
              <a:buNone/>
            </a:pPr>
            <a:r>
              <a:rPr lang="en-US" sz="4400" dirty="0">
                <a:latin typeface="Consolas" panose="020B0609020204030204" pitchFamily="49" charset="0"/>
              </a:rPr>
              <a:t>Html.YourComponent(…)</a:t>
            </a:r>
          </a:p>
          <a:p>
            <a:pPr marL="0" indent="0">
              <a:buNone/>
            </a:pPr>
            <a:endParaRPr lang="en-US" sz="4400" dirty="0">
              <a:latin typeface="Consolas" panose="020B0609020204030204" pitchFamily="49" charset="0"/>
            </a:endParaRPr>
          </a:p>
          <a:p>
            <a:pPr marL="0" indent="0">
              <a:buNone/>
            </a:pPr>
            <a:r>
              <a:rPr lang="en-US" sz="4400" dirty="0">
                <a:latin typeface="Consolas" panose="020B0609020204030204" pitchFamily="49" charset="0"/>
              </a:rPr>
              <a:t>$("#something").yourComponent({…})</a:t>
            </a:r>
          </a:p>
          <a:p>
            <a:pPr marL="0" indent="0">
              <a:buNone/>
            </a:pPr>
            <a:endParaRPr lang="en-US" sz="4400" dirty="0">
              <a:latin typeface="Consolas" panose="020B0609020204030204" pitchFamily="49" charset="0"/>
            </a:endParaRPr>
          </a:p>
          <a:p>
            <a:pPr marL="0" indent="0">
              <a:buNone/>
            </a:pPr>
            <a:r>
              <a:rPr lang="en-US" sz="4400" dirty="0"/>
              <a:t>Vue.component("yourComponent", {…})</a:t>
            </a:r>
            <a:br>
              <a:rPr lang="en-US" sz="4400" dirty="0"/>
            </a:br>
            <a:endParaRPr lang="en-US" sz="4400" dirty="0"/>
          </a:p>
        </p:txBody>
      </p:sp>
    </p:spTree>
    <p:extLst>
      <p:ext uri="{BB962C8B-B14F-4D97-AF65-F5344CB8AC3E}">
        <p14:creationId xmlns:p14="http://schemas.microsoft.com/office/powerpoint/2010/main" val="21819726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137148" y="2166676"/>
            <a:ext cx="11921502" cy="4634174"/>
          </a:xfrm>
          <a:prstGeom prst="rect">
            <a:avLst/>
          </a:prstGeom>
        </p:spPr>
      </p:pic>
      <p:sp>
        <p:nvSpPr>
          <p:cNvPr id="7" name="Title 1"/>
          <p:cNvSpPr>
            <a:spLocks noGrp="1"/>
          </p:cNvSpPr>
          <p:nvPr>
            <p:ph type="title"/>
          </p:nvPr>
        </p:nvSpPr>
        <p:spPr>
          <a:xfrm>
            <a:off x="838200" y="365125"/>
            <a:ext cx="10515600" cy="1325563"/>
          </a:xfrm>
        </p:spPr>
        <p:txBody>
          <a:bodyPr>
            <a:normAutofit/>
          </a:bodyPr>
          <a:lstStyle/>
          <a:p>
            <a:r>
              <a:rPr lang="en-US" sz="4800" dirty="0"/>
              <a:t>Components + Test Harnesses = WIN</a:t>
            </a:r>
          </a:p>
        </p:txBody>
      </p:sp>
    </p:spTree>
    <p:extLst>
      <p:ext uri="{BB962C8B-B14F-4D97-AF65-F5344CB8AC3E}">
        <p14:creationId xmlns:p14="http://schemas.microsoft.com/office/powerpoint/2010/main" val="299139033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Components + Test Harnesses = WIN</a:t>
            </a:r>
          </a:p>
        </p:txBody>
      </p:sp>
      <p:sp>
        <p:nvSpPr>
          <p:cNvPr id="5" name="Content Placeholder 4"/>
          <p:cNvSpPr>
            <a:spLocks noGrp="1"/>
          </p:cNvSpPr>
          <p:nvPr>
            <p:ph idx="1"/>
          </p:nvPr>
        </p:nvSpPr>
        <p:spPr>
          <a:xfrm>
            <a:off x="838200" y="1825624"/>
            <a:ext cx="11106150" cy="5032375"/>
          </a:xfrm>
        </p:spPr>
        <p:txBody>
          <a:bodyPr>
            <a:normAutofit/>
          </a:bodyPr>
          <a:lstStyle/>
          <a:p>
            <a:pPr marL="0" indent="0">
              <a:buNone/>
            </a:pPr>
            <a:r>
              <a:rPr lang="en-US" sz="4400" dirty="0"/>
              <a:t>At least 1 test covers the in-app happy path</a:t>
            </a:r>
          </a:p>
          <a:p>
            <a:pPr marL="0" indent="0">
              <a:buNone/>
            </a:pPr>
            <a:endParaRPr lang="en-US" sz="4400" dirty="0"/>
          </a:p>
          <a:p>
            <a:pPr marL="0" indent="0">
              <a:buNone/>
            </a:pPr>
            <a:r>
              <a:rPr lang="en-US" sz="4400" dirty="0"/>
              <a:t>All other "if &lt;condition&gt; then &lt;outcome&gt;" tests use the harness</a:t>
            </a:r>
          </a:p>
        </p:txBody>
      </p:sp>
    </p:spTree>
    <p:extLst>
      <p:ext uri="{BB962C8B-B14F-4D97-AF65-F5344CB8AC3E}">
        <p14:creationId xmlns:p14="http://schemas.microsoft.com/office/powerpoint/2010/main" val="356512583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Takeaway #1</a:t>
            </a:r>
            <a:br>
              <a:rPr lang="en-US" sz="4800" dirty="0"/>
            </a:br>
            <a:br>
              <a:rPr lang="en-US" sz="4800" dirty="0"/>
            </a:br>
            <a:r>
              <a:rPr lang="en-US" sz="3600" dirty="0">
                <a:solidFill>
                  <a:srgbClr val="013947"/>
                </a:solidFill>
              </a:rPr>
              <a:t>Have a deliberate </a:t>
            </a:r>
            <a:r>
              <a:rPr lang="en-US" sz="3600" u="sng" dirty="0">
                <a:solidFill>
                  <a:srgbClr val="013947"/>
                </a:solidFill>
              </a:rPr>
              <a:t>test strategy</a:t>
            </a:r>
            <a:r>
              <a:rPr lang="en-US" sz="3600" dirty="0">
                <a:solidFill>
                  <a:srgbClr val="013947"/>
                </a:solidFill>
              </a:rPr>
              <a:t>;</a:t>
            </a:r>
            <a:br>
              <a:rPr lang="en-US" sz="3600" dirty="0">
                <a:solidFill>
                  <a:srgbClr val="013947"/>
                </a:solidFill>
              </a:rPr>
            </a:br>
            <a:r>
              <a:rPr lang="en-US" sz="3600" dirty="0">
                <a:solidFill>
                  <a:srgbClr val="013947"/>
                </a:solidFill>
              </a:rPr>
              <a:t>use UI tests to plug specific gaps left by lower-level tests</a:t>
            </a:r>
            <a:endParaRPr lang="en-US" sz="4800" u="sng" dirty="0"/>
          </a:p>
        </p:txBody>
      </p:sp>
    </p:spTree>
    <p:extLst>
      <p:ext uri="{BB962C8B-B14F-4D97-AF65-F5344CB8AC3E}">
        <p14:creationId xmlns:p14="http://schemas.microsoft.com/office/powerpoint/2010/main" val="404787229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Takeaway #2</a:t>
            </a:r>
            <a:br>
              <a:rPr lang="en-US" sz="4800" dirty="0"/>
            </a:br>
            <a:br>
              <a:rPr lang="en-US" sz="4800" dirty="0"/>
            </a:br>
            <a:r>
              <a:rPr lang="en-US" sz="3600" dirty="0">
                <a:solidFill>
                  <a:srgbClr val="013947"/>
                </a:solidFill>
              </a:rPr>
              <a:t>Use the PageObject pattern to create an</a:t>
            </a:r>
            <a:br>
              <a:rPr lang="en-US" sz="3600" dirty="0">
                <a:solidFill>
                  <a:srgbClr val="013947"/>
                </a:solidFill>
              </a:rPr>
            </a:br>
            <a:r>
              <a:rPr lang="en-US" sz="3600" b="1" dirty="0">
                <a:solidFill>
                  <a:srgbClr val="013947"/>
                </a:solidFill>
              </a:rPr>
              <a:t>app-centric API</a:t>
            </a:r>
            <a:r>
              <a:rPr lang="en-US" sz="3600" dirty="0">
                <a:solidFill>
                  <a:srgbClr val="013947"/>
                </a:solidFill>
              </a:rPr>
              <a:t> for tests to consume</a:t>
            </a:r>
            <a:endParaRPr lang="en-US" sz="4800" u="sng" dirty="0"/>
          </a:p>
        </p:txBody>
      </p:sp>
    </p:spTree>
    <p:extLst>
      <p:ext uri="{BB962C8B-B14F-4D97-AF65-F5344CB8AC3E}">
        <p14:creationId xmlns:p14="http://schemas.microsoft.com/office/powerpoint/2010/main" val="369976582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Takeaway #3</a:t>
            </a:r>
            <a:br>
              <a:rPr lang="en-US" sz="4800" dirty="0"/>
            </a:br>
            <a:br>
              <a:rPr lang="en-US" sz="4800" dirty="0"/>
            </a:br>
            <a:r>
              <a:rPr lang="en-US" sz="3600" dirty="0">
                <a:solidFill>
                  <a:srgbClr val="013947"/>
                </a:solidFill>
              </a:rPr>
              <a:t>Tests create their own data using helpers;</a:t>
            </a:r>
            <a:br>
              <a:rPr lang="en-US" sz="3600" dirty="0">
                <a:solidFill>
                  <a:srgbClr val="013947"/>
                </a:solidFill>
              </a:rPr>
            </a:br>
            <a:r>
              <a:rPr lang="en-US" sz="3600" dirty="0">
                <a:solidFill>
                  <a:srgbClr val="013947"/>
                </a:solidFill>
              </a:rPr>
              <a:t>Remember Chekhov's Gun!</a:t>
            </a:r>
            <a:endParaRPr lang="en-US" sz="4800" u="sng" dirty="0"/>
          </a:p>
        </p:txBody>
      </p:sp>
    </p:spTree>
    <p:extLst>
      <p:ext uri="{BB962C8B-B14F-4D97-AF65-F5344CB8AC3E}">
        <p14:creationId xmlns:p14="http://schemas.microsoft.com/office/powerpoint/2010/main" val="16258765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Have fun testing!</a:t>
            </a:r>
          </a:p>
        </p:txBody>
      </p:sp>
      <p:sp>
        <p:nvSpPr>
          <p:cNvPr id="5" name="Content Placeholder 4"/>
          <p:cNvSpPr>
            <a:spLocks noGrp="1"/>
          </p:cNvSpPr>
          <p:nvPr>
            <p:ph idx="1"/>
          </p:nvPr>
        </p:nvSpPr>
        <p:spPr>
          <a:xfrm>
            <a:off x="838200" y="1552574"/>
            <a:ext cx="10515600" cy="5305426"/>
          </a:xfrm>
        </p:spPr>
        <p:txBody>
          <a:bodyPr>
            <a:normAutofit fontScale="92500" lnSpcReduction="20000"/>
          </a:bodyPr>
          <a:lstStyle/>
          <a:p>
            <a:pPr marL="1200150" lvl="1" indent="-742950">
              <a:buFont typeface="+mj-lt"/>
              <a:buAutoNum type="arabicPeriod"/>
            </a:pPr>
            <a:r>
              <a:rPr lang="en-US" sz="4000" dirty="0"/>
              <a:t>Have a deliberate test strategy – only UI test what you can't unit test instead</a:t>
            </a:r>
            <a:br>
              <a:rPr lang="en-US" sz="4000" dirty="0"/>
            </a:br>
            <a:endParaRPr lang="en-US" sz="4000" dirty="0"/>
          </a:p>
          <a:p>
            <a:pPr marL="1200150" lvl="1" indent="-742950">
              <a:buFont typeface="+mj-lt"/>
              <a:buAutoNum type="arabicPeriod"/>
            </a:pPr>
            <a:r>
              <a:rPr lang="en-US" sz="4000" dirty="0"/>
              <a:t>Use </a:t>
            </a:r>
            <a:r>
              <a:rPr lang="en-US" sz="4000" i="1" dirty="0"/>
              <a:t>PageObject</a:t>
            </a:r>
            <a:r>
              <a:rPr lang="en-US" sz="4000" dirty="0"/>
              <a:t>s  to create application-centric, page-specific test APIs</a:t>
            </a:r>
            <a:br>
              <a:rPr lang="en-US" sz="4000" dirty="0"/>
            </a:br>
            <a:endParaRPr lang="en-US" sz="4000" dirty="0"/>
          </a:p>
          <a:p>
            <a:pPr marL="1200150" lvl="1" indent="-742950">
              <a:buFont typeface="+mj-lt"/>
              <a:buAutoNum type="arabicPeriod"/>
            </a:pPr>
            <a:r>
              <a:rPr lang="en-US" sz="4000" dirty="0"/>
              <a:t>Tests create their own data using helpers; remember Chekhov's Gun!</a:t>
            </a:r>
          </a:p>
          <a:p>
            <a:pPr marL="1200150" lvl="1" indent="-742950">
              <a:buFont typeface="+mj-lt"/>
              <a:buAutoNum type="arabicPeriod"/>
            </a:pPr>
            <a:endParaRPr lang="en-US" sz="4000" dirty="0"/>
          </a:p>
          <a:p>
            <a:pPr marL="457200" lvl="1" indent="0" algn="ctr">
              <a:buNone/>
            </a:pPr>
            <a:r>
              <a:rPr lang="en-US" sz="4000" dirty="0">
                <a:solidFill>
                  <a:srgbClr val="FD7D00"/>
                </a:solidFill>
              </a:rPr>
              <a:t>github.com/spetryjohnson</a:t>
            </a:r>
          </a:p>
          <a:p>
            <a:pPr marL="457200" lvl="1" indent="0" algn="ctr">
              <a:buNone/>
            </a:pPr>
            <a:r>
              <a:rPr lang="en-US" sz="4000" dirty="0">
                <a:solidFill>
                  <a:srgbClr val="FD7D00"/>
                </a:solidFill>
              </a:rPr>
              <a:t>@spetryjohnson   /   seth@petry-johnson.com</a:t>
            </a:r>
          </a:p>
        </p:txBody>
      </p:sp>
    </p:spTree>
    <p:extLst>
      <p:ext uri="{BB962C8B-B14F-4D97-AF65-F5344CB8AC3E}">
        <p14:creationId xmlns:p14="http://schemas.microsoft.com/office/powerpoint/2010/main" val="218986505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45114</TotalTime>
  <Words>9968</Words>
  <Application>Microsoft Office PowerPoint</Application>
  <PresentationFormat>Widescreen</PresentationFormat>
  <Paragraphs>834</Paragraphs>
  <Slides>97</Slides>
  <Notes>97</Notes>
  <HiddenSlides>6</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97</vt:i4>
      </vt:variant>
    </vt:vector>
  </HeadingPairs>
  <TitlesOfParts>
    <vt:vector size="103" baseType="lpstr">
      <vt:lpstr>Arial</vt:lpstr>
      <vt:lpstr>Calibri</vt:lpstr>
      <vt:lpstr>Calibri Light</vt:lpstr>
      <vt:lpstr>Consolas</vt:lpstr>
      <vt:lpstr>Corbel</vt:lpstr>
      <vt:lpstr>Office Theme</vt:lpstr>
      <vt:lpstr>UI Tests Are Fun to Write!</vt:lpstr>
      <vt:lpstr>PowerPoint Presentation</vt:lpstr>
      <vt:lpstr>Why bother?</vt:lpstr>
      <vt:lpstr>PowerPoint Presentation</vt:lpstr>
      <vt:lpstr>UI tests prove stuff works where it matters: in the browser</vt:lpstr>
      <vt:lpstr>UI tests prove stuff works where it matters: in the browser</vt:lpstr>
      <vt:lpstr>"When I first started writing UI tests, I hated them. Now, I kind of like them. They're fun."  - A developer on my team</vt:lpstr>
      <vt:lpstr>PowerPoint Presentation</vt:lpstr>
      <vt:lpstr>PowerPoint Presentation</vt:lpstr>
      <vt:lpstr>Today's agenda</vt:lpstr>
      <vt:lpstr>When should you write a UI test?</vt:lpstr>
      <vt:lpstr>When should you write a UI test?</vt:lpstr>
      <vt:lpstr>Types of Tests</vt:lpstr>
      <vt:lpstr>Refactor UI code to make it unit-testable</vt:lpstr>
      <vt:lpstr>Refactor UI code to make it unit-testable</vt:lpstr>
      <vt:lpstr>Refactor UI code to make it unit-testable</vt:lpstr>
      <vt:lpstr>Refactor UI code to make it unit-testable</vt:lpstr>
      <vt:lpstr>Refactor UI code to make it unit-testable</vt:lpstr>
      <vt:lpstr>Types of Tests</vt:lpstr>
      <vt:lpstr>Types of Tests</vt:lpstr>
      <vt:lpstr>Types of Tests</vt:lpstr>
      <vt:lpstr>Types of Tests</vt:lpstr>
      <vt:lpstr>Types of Tests</vt:lpstr>
      <vt:lpstr>Types of Tests</vt:lpstr>
      <vt:lpstr>Types of Tests</vt:lpstr>
      <vt:lpstr>Types of Tests</vt:lpstr>
      <vt:lpstr>Types of Tests</vt:lpstr>
      <vt:lpstr>Types of Tests</vt:lpstr>
      <vt:lpstr>Types of Tests</vt:lpstr>
      <vt:lpstr>Types of Tests</vt:lpstr>
      <vt:lpstr>Setting up a UI test</vt:lpstr>
      <vt:lpstr>PageObject</vt:lpstr>
      <vt:lpstr>PageObject</vt:lpstr>
      <vt:lpstr>PageObject</vt:lpstr>
      <vt:lpstr>PageObject</vt:lpstr>
      <vt:lpstr>PageObject</vt:lpstr>
      <vt:lpstr>PageObject</vt:lpstr>
      <vt:lpstr>PageObject</vt:lpstr>
      <vt:lpstr>PowerPoint Presentation</vt:lpstr>
      <vt:lpstr>PowerPoint Presentation</vt:lpstr>
      <vt:lpstr>PowerPoint Presentation</vt:lpstr>
      <vt:lpstr>PowerPoint Presentation</vt:lpstr>
      <vt:lpstr>PageObject</vt:lpstr>
      <vt:lpstr>PageObject</vt:lpstr>
      <vt:lpstr>PageObject (it’s not just for “pages”!)</vt:lpstr>
      <vt:lpstr>Setting up a UI test</vt:lpstr>
      <vt:lpstr>Setting up a UI test</vt:lpstr>
      <vt:lpstr>Setting up a UI test</vt:lpstr>
      <vt:lpstr>Setting up a UI test</vt:lpstr>
      <vt:lpstr>Setting up a UI test</vt:lpstr>
      <vt:lpstr>PowerPoint Presentation</vt:lpstr>
      <vt:lpstr>Test Data Dilemma</vt:lpstr>
      <vt:lpstr>Test Data Dilemma: Pre-staged data</vt:lpstr>
      <vt:lpstr>Test Data Dilemma: Pre-staged data</vt:lpstr>
      <vt:lpstr>Test Data Dilemma: Pre-staged data</vt:lpstr>
      <vt:lpstr>Test Data Dilemma: Pre-staged data</vt:lpstr>
      <vt:lpstr>Test Data Dilemma: Pre-staged data</vt:lpstr>
      <vt:lpstr>Test Data Dilemma: Pre-staged data</vt:lpstr>
      <vt:lpstr>Test Data Dilemma: Pre-staged data</vt:lpstr>
      <vt:lpstr>Each test should  create its own test data</vt:lpstr>
      <vt:lpstr>Creating test-specific data</vt:lpstr>
      <vt:lpstr>Creating test-specific data</vt:lpstr>
      <vt:lpstr>Creating test-specific data</vt:lpstr>
      <vt:lpstr>Creating test-specific data</vt:lpstr>
      <vt:lpstr>Creating test-specific data</vt:lpstr>
      <vt:lpstr>Creating test-specific data</vt:lpstr>
      <vt:lpstr>Creating test-specific data</vt:lpstr>
      <vt:lpstr>Creating test-specific data</vt:lpstr>
      <vt:lpstr>Creating test-specific data</vt:lpstr>
      <vt:lpstr>Creating test-specific data</vt:lpstr>
      <vt:lpstr>Creating test-specific data</vt:lpstr>
      <vt:lpstr>Creating test-specific data w/ Test Helpers</vt:lpstr>
      <vt:lpstr>Creating test-specific data</vt:lpstr>
      <vt:lpstr>PowerPoint Presentation</vt:lpstr>
      <vt:lpstr>Do not use side effects of one test as the starting point for another!</vt:lpstr>
      <vt:lpstr>Test Data anti-pattern</vt:lpstr>
      <vt:lpstr>Test Data anti-pattern</vt:lpstr>
      <vt:lpstr>Test Data anti-pattern</vt:lpstr>
      <vt:lpstr>Test Data anti-pattern</vt:lpstr>
      <vt:lpstr>Test Data anti-pattern</vt:lpstr>
      <vt:lpstr>Test Data anti-pattern</vt:lpstr>
      <vt:lpstr>Test Data anti-pattern</vt:lpstr>
      <vt:lpstr>Writing Resilient Tests  Use test-specific IDs, classes, &amp; data attributes to simplify locators</vt:lpstr>
      <vt:lpstr>Complex selectors are NOT fun!</vt:lpstr>
      <vt:lpstr>Use test-specific CSS classes &amp; IDs</vt:lpstr>
      <vt:lpstr>Locator Tree of Life</vt:lpstr>
      <vt:lpstr>Locator Tree of Life</vt:lpstr>
      <vt:lpstr>Locator Tree of Life</vt:lpstr>
      <vt:lpstr>Locator Tree of Life</vt:lpstr>
      <vt:lpstr>Tips &amp; Tricks   Create test harnesses for components, then UI-test the harness</vt:lpstr>
      <vt:lpstr>Components + Test Harnesses = WIN</vt:lpstr>
      <vt:lpstr>Components + Test Harnesses = WIN</vt:lpstr>
      <vt:lpstr>Components + Test Harnesses = WIN</vt:lpstr>
      <vt:lpstr>Takeaway #1  Have a deliberate test strategy; use UI tests to plug specific gaps left by lower-level tests</vt:lpstr>
      <vt:lpstr>Takeaway #2  Use the PageObject pattern to create an app-centric API for tests to consume</vt:lpstr>
      <vt:lpstr>Takeaway #3  Tests create their own data using helpers; Remember Chekhov's Gun!</vt:lpstr>
      <vt:lpstr>Have fun testing!</vt:lpstr>
    </vt:vector>
  </TitlesOfParts>
  <Company>Heuristic Solutions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Patterns of Effective Test Setup</dc:title>
  <dc:creator>Seth Petry-Johnson</dc:creator>
  <cp:lastModifiedBy>Seth Petry-Johnson</cp:lastModifiedBy>
  <cp:revision>1007</cp:revision>
  <dcterms:created xsi:type="dcterms:W3CDTF">2013-12-09T01:29:59Z</dcterms:created>
  <dcterms:modified xsi:type="dcterms:W3CDTF">2018-07-13T16:49:16Z</dcterms:modified>
</cp:coreProperties>
</file>